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6"/>
  </p:notesMasterIdLst>
  <p:handoutMasterIdLst>
    <p:handoutMasterId r:id="rId57"/>
  </p:handoutMasterIdLst>
  <p:sldIdLst>
    <p:sldId id="256" r:id="rId2"/>
    <p:sldId id="361" r:id="rId3"/>
    <p:sldId id="394" r:id="rId4"/>
    <p:sldId id="373" r:id="rId5"/>
    <p:sldId id="374" r:id="rId6"/>
    <p:sldId id="417" r:id="rId7"/>
    <p:sldId id="375" r:id="rId8"/>
    <p:sldId id="418" r:id="rId9"/>
    <p:sldId id="385" r:id="rId10"/>
    <p:sldId id="386" r:id="rId11"/>
    <p:sldId id="419" r:id="rId12"/>
    <p:sldId id="420" r:id="rId13"/>
    <p:sldId id="421" r:id="rId14"/>
    <p:sldId id="422" r:id="rId15"/>
    <p:sldId id="423" r:id="rId16"/>
    <p:sldId id="424" r:id="rId17"/>
    <p:sldId id="425" r:id="rId18"/>
    <p:sldId id="426" r:id="rId19"/>
    <p:sldId id="427" r:id="rId20"/>
    <p:sldId id="428" r:id="rId21"/>
    <p:sldId id="429" r:id="rId22"/>
    <p:sldId id="430" r:id="rId23"/>
    <p:sldId id="431" r:id="rId24"/>
    <p:sldId id="432" r:id="rId25"/>
    <p:sldId id="433" r:id="rId26"/>
    <p:sldId id="434" r:id="rId27"/>
    <p:sldId id="435" r:id="rId28"/>
    <p:sldId id="436" r:id="rId29"/>
    <p:sldId id="437" r:id="rId30"/>
    <p:sldId id="438" r:id="rId31"/>
    <p:sldId id="439" r:id="rId32"/>
    <p:sldId id="440" r:id="rId33"/>
    <p:sldId id="395" r:id="rId34"/>
    <p:sldId id="396" r:id="rId35"/>
    <p:sldId id="397" r:id="rId36"/>
    <p:sldId id="398" r:id="rId37"/>
    <p:sldId id="399" r:id="rId38"/>
    <p:sldId id="400" r:id="rId39"/>
    <p:sldId id="401" r:id="rId40"/>
    <p:sldId id="402" r:id="rId41"/>
    <p:sldId id="403" r:id="rId42"/>
    <p:sldId id="404" r:id="rId43"/>
    <p:sldId id="405" r:id="rId44"/>
    <p:sldId id="406" r:id="rId45"/>
    <p:sldId id="407" r:id="rId46"/>
    <p:sldId id="408" r:id="rId47"/>
    <p:sldId id="409" r:id="rId48"/>
    <p:sldId id="410" r:id="rId49"/>
    <p:sldId id="411" r:id="rId50"/>
    <p:sldId id="412" r:id="rId51"/>
    <p:sldId id="413" r:id="rId52"/>
    <p:sldId id="414" r:id="rId53"/>
    <p:sldId id="415" r:id="rId54"/>
    <p:sldId id="416" r:id="rId55"/>
  </p:sldIdLst>
  <p:sldSz cx="9144000" cy="6858000" type="screen4x3"/>
  <p:notesSz cx="9210675" cy="6980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991293" cy="349012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17253" y="0"/>
            <a:ext cx="3991293" cy="349012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DE46800A-807F-47ED-8890-C64E445E2F05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630015"/>
            <a:ext cx="3991293" cy="349012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17253" y="6630015"/>
            <a:ext cx="3991293" cy="349012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91598" cy="348406"/>
          </a:xfrm>
          <a:prstGeom prst="rect">
            <a:avLst/>
          </a:prstGeom>
        </p:spPr>
        <p:txBody>
          <a:bodyPr vert="horz" lIns="87515" tIns="43758" rIns="87515" bIns="4375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17555" y="0"/>
            <a:ext cx="3991598" cy="348406"/>
          </a:xfrm>
          <a:prstGeom prst="rect">
            <a:avLst/>
          </a:prstGeom>
        </p:spPr>
        <p:txBody>
          <a:bodyPr vert="horz" lIns="87515" tIns="43758" rIns="87515" bIns="43758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523875"/>
            <a:ext cx="3489325" cy="2617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15" tIns="43758" rIns="87515" bIns="437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1374" y="3315918"/>
            <a:ext cx="7367931" cy="3140198"/>
          </a:xfrm>
          <a:prstGeom prst="rect">
            <a:avLst/>
          </a:prstGeom>
        </p:spPr>
        <p:txBody>
          <a:bodyPr vert="horz" lIns="87515" tIns="43758" rIns="87515" bIns="437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0318"/>
            <a:ext cx="3991598" cy="348406"/>
          </a:xfrm>
          <a:prstGeom prst="rect">
            <a:avLst/>
          </a:prstGeom>
        </p:spPr>
        <p:txBody>
          <a:bodyPr vert="horz" lIns="87515" tIns="43758" rIns="87515" bIns="4375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17555" y="6630318"/>
            <a:ext cx="3991598" cy="348406"/>
          </a:xfrm>
          <a:prstGeom prst="rect">
            <a:avLst/>
          </a:prstGeom>
        </p:spPr>
        <p:txBody>
          <a:bodyPr vert="horz" lIns="87515" tIns="43758" rIns="87515" bIns="43758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2E71D42-80BF-474E-817C-BFB55635F6B6}" type="datetime1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Testing A Craftsman’s Approach</a:t>
            </a:r>
          </a:p>
          <a:p>
            <a:r>
              <a:rPr lang="en-US" dirty="0" smtClean="0"/>
              <a:t>Jorgensen –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9/16/2013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9/16/2013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52400" y="6367046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err="1" smtClean="0">
                <a:solidFill>
                  <a:schemeClr val="tx1"/>
                </a:solidFill>
              </a:rPr>
              <a:t>Lec</a:t>
            </a:r>
            <a:r>
              <a:rPr lang="en-US" sz="1600" b="0" baseline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06</a:t>
            </a:r>
            <a:r>
              <a:rPr lang="en-US" sz="1600" b="0" baseline="0" dirty="0" smtClean="0">
                <a:solidFill>
                  <a:schemeClr val="tx1"/>
                </a:solidFill>
              </a:rPr>
              <a:t> Path </a:t>
            </a:r>
            <a:r>
              <a:rPr lang="en-US" sz="1600" b="0" dirty="0" smtClean="0">
                <a:solidFill>
                  <a:schemeClr val="tx1"/>
                </a:solidFill>
              </a:rPr>
              <a:t>Testing Part II -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Lecture 06 – Path Testing Part II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32766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9/16/2013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594360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</p:spTree>
    <p:extLst>
      <p:ext uri="{BB962C8B-B14F-4D97-AF65-F5344CB8AC3E}">
        <p14:creationId xmlns:p14="http://schemas.microsoft.com/office/powerpoint/2010/main" val="21529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DD-Paths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graphs</a:t>
            </a:r>
          </a:p>
          <a:p>
            <a:r>
              <a:rPr lang="en-US" dirty="0" smtClean="0"/>
              <a:t>basic blocks = DD-paths ?</a:t>
            </a:r>
          </a:p>
          <a:p>
            <a:pPr lvl="1"/>
            <a:r>
              <a:rPr lang="en-US" dirty="0" smtClean="0"/>
              <a:t>one entry=leader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sp>
        <p:nvSpPr>
          <p:cNvPr id="5" name="Freeform 4"/>
          <p:cNvSpPr/>
          <p:nvPr/>
        </p:nvSpPr>
        <p:spPr>
          <a:xfrm>
            <a:off x="660797" y="2705695"/>
            <a:ext cx="2009181" cy="80369"/>
          </a:xfrm>
          <a:custGeom>
            <a:avLst/>
            <a:gdLst/>
            <a:ahLst/>
            <a:cxnLst/>
            <a:rect l="0" t="0" r="0" b="0"/>
            <a:pathLst>
              <a:path w="2009181" h="80369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9" y="8930"/>
                </a:lnTo>
                <a:lnTo>
                  <a:pt x="44648" y="8930"/>
                </a:lnTo>
                <a:lnTo>
                  <a:pt x="62508" y="8930"/>
                </a:lnTo>
                <a:lnTo>
                  <a:pt x="80367" y="17860"/>
                </a:lnTo>
                <a:lnTo>
                  <a:pt x="107156" y="17860"/>
                </a:lnTo>
                <a:lnTo>
                  <a:pt x="133945" y="17860"/>
                </a:lnTo>
                <a:lnTo>
                  <a:pt x="160734" y="17860"/>
                </a:lnTo>
                <a:lnTo>
                  <a:pt x="187523" y="26789"/>
                </a:lnTo>
                <a:lnTo>
                  <a:pt x="223242" y="26789"/>
                </a:lnTo>
                <a:lnTo>
                  <a:pt x="258961" y="26789"/>
                </a:lnTo>
                <a:lnTo>
                  <a:pt x="294680" y="26789"/>
                </a:lnTo>
                <a:lnTo>
                  <a:pt x="330398" y="17860"/>
                </a:lnTo>
                <a:lnTo>
                  <a:pt x="375047" y="17860"/>
                </a:lnTo>
                <a:lnTo>
                  <a:pt x="419695" y="8930"/>
                </a:lnTo>
                <a:lnTo>
                  <a:pt x="464344" y="8930"/>
                </a:lnTo>
                <a:lnTo>
                  <a:pt x="508992" y="0"/>
                </a:lnTo>
                <a:lnTo>
                  <a:pt x="553641" y="0"/>
                </a:lnTo>
                <a:lnTo>
                  <a:pt x="598289" y="0"/>
                </a:lnTo>
                <a:lnTo>
                  <a:pt x="651867" y="0"/>
                </a:lnTo>
                <a:lnTo>
                  <a:pt x="705445" y="0"/>
                </a:lnTo>
                <a:lnTo>
                  <a:pt x="759023" y="0"/>
                </a:lnTo>
                <a:lnTo>
                  <a:pt x="812601" y="0"/>
                </a:lnTo>
                <a:lnTo>
                  <a:pt x="866180" y="0"/>
                </a:lnTo>
                <a:lnTo>
                  <a:pt x="910828" y="0"/>
                </a:lnTo>
                <a:lnTo>
                  <a:pt x="964406" y="0"/>
                </a:lnTo>
                <a:lnTo>
                  <a:pt x="1017984" y="0"/>
                </a:lnTo>
                <a:lnTo>
                  <a:pt x="1071562" y="0"/>
                </a:lnTo>
                <a:lnTo>
                  <a:pt x="1134070" y="0"/>
                </a:lnTo>
                <a:lnTo>
                  <a:pt x="1187648" y="0"/>
                </a:lnTo>
                <a:lnTo>
                  <a:pt x="1241226" y="0"/>
                </a:lnTo>
                <a:lnTo>
                  <a:pt x="1294805" y="8930"/>
                </a:lnTo>
                <a:lnTo>
                  <a:pt x="1348383" y="8930"/>
                </a:lnTo>
                <a:lnTo>
                  <a:pt x="1401961" y="8930"/>
                </a:lnTo>
                <a:lnTo>
                  <a:pt x="1446609" y="17860"/>
                </a:lnTo>
                <a:lnTo>
                  <a:pt x="1500187" y="17860"/>
                </a:lnTo>
                <a:lnTo>
                  <a:pt x="1553766" y="17860"/>
                </a:lnTo>
                <a:lnTo>
                  <a:pt x="1598414" y="17860"/>
                </a:lnTo>
                <a:lnTo>
                  <a:pt x="1643062" y="17860"/>
                </a:lnTo>
                <a:lnTo>
                  <a:pt x="1687711" y="17860"/>
                </a:lnTo>
                <a:lnTo>
                  <a:pt x="1732359" y="17860"/>
                </a:lnTo>
                <a:lnTo>
                  <a:pt x="1768078" y="26789"/>
                </a:lnTo>
                <a:lnTo>
                  <a:pt x="1803797" y="26789"/>
                </a:lnTo>
                <a:lnTo>
                  <a:pt x="1839516" y="35719"/>
                </a:lnTo>
                <a:lnTo>
                  <a:pt x="1866305" y="35719"/>
                </a:lnTo>
                <a:lnTo>
                  <a:pt x="1893094" y="35719"/>
                </a:lnTo>
                <a:lnTo>
                  <a:pt x="1919883" y="35719"/>
                </a:lnTo>
                <a:lnTo>
                  <a:pt x="1946672" y="44649"/>
                </a:lnTo>
                <a:lnTo>
                  <a:pt x="1964531" y="44649"/>
                </a:lnTo>
                <a:lnTo>
                  <a:pt x="1982391" y="44649"/>
                </a:lnTo>
                <a:lnTo>
                  <a:pt x="1991320" y="44649"/>
                </a:lnTo>
                <a:lnTo>
                  <a:pt x="2000250" y="44649"/>
                </a:lnTo>
                <a:lnTo>
                  <a:pt x="2009180" y="44649"/>
                </a:lnTo>
                <a:lnTo>
                  <a:pt x="2009180" y="53578"/>
                </a:lnTo>
                <a:lnTo>
                  <a:pt x="2009180" y="53578"/>
                </a:lnTo>
                <a:lnTo>
                  <a:pt x="2000250" y="62508"/>
                </a:lnTo>
                <a:lnTo>
                  <a:pt x="2000250" y="62508"/>
                </a:lnTo>
                <a:lnTo>
                  <a:pt x="1991320" y="71438"/>
                </a:lnTo>
                <a:lnTo>
                  <a:pt x="1991320" y="71438"/>
                </a:lnTo>
                <a:lnTo>
                  <a:pt x="1991320" y="80368"/>
                </a:lnTo>
                <a:lnTo>
                  <a:pt x="1991320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697266" y="1232297"/>
            <a:ext cx="232173" cy="3509368"/>
          </a:xfrm>
          <a:custGeom>
            <a:avLst/>
            <a:gdLst/>
            <a:ahLst/>
            <a:cxnLst/>
            <a:rect l="0" t="0" r="0" b="0"/>
            <a:pathLst>
              <a:path w="232173" h="3509368">
                <a:moveTo>
                  <a:pt x="53578" y="0"/>
                </a:move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17859"/>
                </a:lnTo>
                <a:lnTo>
                  <a:pt x="53578" y="17859"/>
                </a:lnTo>
                <a:lnTo>
                  <a:pt x="53578" y="26789"/>
                </a:lnTo>
                <a:lnTo>
                  <a:pt x="44648" y="35719"/>
                </a:lnTo>
                <a:lnTo>
                  <a:pt x="44648" y="53578"/>
                </a:lnTo>
                <a:lnTo>
                  <a:pt x="44648" y="62508"/>
                </a:lnTo>
                <a:lnTo>
                  <a:pt x="44648" y="80367"/>
                </a:lnTo>
                <a:lnTo>
                  <a:pt x="35718" y="89297"/>
                </a:lnTo>
                <a:lnTo>
                  <a:pt x="35718" y="107156"/>
                </a:lnTo>
                <a:lnTo>
                  <a:pt x="35718" y="125016"/>
                </a:lnTo>
                <a:lnTo>
                  <a:pt x="35718" y="142875"/>
                </a:lnTo>
                <a:lnTo>
                  <a:pt x="35718" y="160734"/>
                </a:lnTo>
                <a:lnTo>
                  <a:pt x="35718" y="187523"/>
                </a:lnTo>
                <a:lnTo>
                  <a:pt x="35718" y="214312"/>
                </a:lnTo>
                <a:lnTo>
                  <a:pt x="35718" y="232172"/>
                </a:lnTo>
                <a:lnTo>
                  <a:pt x="35718" y="267890"/>
                </a:lnTo>
                <a:lnTo>
                  <a:pt x="35718" y="294679"/>
                </a:lnTo>
                <a:lnTo>
                  <a:pt x="35718" y="321468"/>
                </a:lnTo>
                <a:lnTo>
                  <a:pt x="35718" y="357187"/>
                </a:lnTo>
                <a:lnTo>
                  <a:pt x="35718" y="383976"/>
                </a:lnTo>
                <a:lnTo>
                  <a:pt x="35718" y="419695"/>
                </a:lnTo>
                <a:lnTo>
                  <a:pt x="35718" y="455414"/>
                </a:lnTo>
                <a:lnTo>
                  <a:pt x="26789" y="491132"/>
                </a:lnTo>
                <a:lnTo>
                  <a:pt x="26789" y="526851"/>
                </a:lnTo>
                <a:lnTo>
                  <a:pt x="26789" y="571500"/>
                </a:lnTo>
                <a:lnTo>
                  <a:pt x="17859" y="607218"/>
                </a:lnTo>
                <a:lnTo>
                  <a:pt x="17859" y="642937"/>
                </a:lnTo>
                <a:lnTo>
                  <a:pt x="8929" y="687586"/>
                </a:lnTo>
                <a:lnTo>
                  <a:pt x="8929" y="732234"/>
                </a:lnTo>
                <a:lnTo>
                  <a:pt x="8929" y="767953"/>
                </a:lnTo>
                <a:lnTo>
                  <a:pt x="0" y="812601"/>
                </a:lnTo>
                <a:lnTo>
                  <a:pt x="0" y="848320"/>
                </a:lnTo>
                <a:lnTo>
                  <a:pt x="0" y="884039"/>
                </a:lnTo>
                <a:lnTo>
                  <a:pt x="0" y="928687"/>
                </a:lnTo>
                <a:lnTo>
                  <a:pt x="8929" y="964406"/>
                </a:lnTo>
                <a:lnTo>
                  <a:pt x="8929" y="1009054"/>
                </a:lnTo>
                <a:lnTo>
                  <a:pt x="8929" y="1044773"/>
                </a:lnTo>
                <a:lnTo>
                  <a:pt x="17859" y="1089422"/>
                </a:lnTo>
                <a:lnTo>
                  <a:pt x="17859" y="1125140"/>
                </a:lnTo>
                <a:lnTo>
                  <a:pt x="26789" y="1169789"/>
                </a:lnTo>
                <a:lnTo>
                  <a:pt x="35718" y="1205507"/>
                </a:lnTo>
                <a:lnTo>
                  <a:pt x="35718" y="1250156"/>
                </a:lnTo>
                <a:lnTo>
                  <a:pt x="44648" y="1294805"/>
                </a:lnTo>
                <a:lnTo>
                  <a:pt x="44648" y="1339453"/>
                </a:lnTo>
                <a:lnTo>
                  <a:pt x="53578" y="1384101"/>
                </a:lnTo>
                <a:lnTo>
                  <a:pt x="53578" y="1428750"/>
                </a:lnTo>
                <a:lnTo>
                  <a:pt x="62507" y="1473398"/>
                </a:lnTo>
                <a:lnTo>
                  <a:pt x="71437" y="1518047"/>
                </a:lnTo>
                <a:lnTo>
                  <a:pt x="71437" y="1562695"/>
                </a:lnTo>
                <a:lnTo>
                  <a:pt x="80367" y="1607343"/>
                </a:lnTo>
                <a:lnTo>
                  <a:pt x="89297" y="1660921"/>
                </a:lnTo>
                <a:lnTo>
                  <a:pt x="89297" y="1705570"/>
                </a:lnTo>
                <a:lnTo>
                  <a:pt x="98226" y="1750218"/>
                </a:lnTo>
                <a:lnTo>
                  <a:pt x="98226" y="1794867"/>
                </a:lnTo>
                <a:lnTo>
                  <a:pt x="107156" y="1839515"/>
                </a:lnTo>
                <a:lnTo>
                  <a:pt x="107156" y="1884164"/>
                </a:lnTo>
                <a:lnTo>
                  <a:pt x="107156" y="1928812"/>
                </a:lnTo>
                <a:lnTo>
                  <a:pt x="116086" y="1982390"/>
                </a:lnTo>
                <a:lnTo>
                  <a:pt x="125015" y="2027039"/>
                </a:lnTo>
                <a:lnTo>
                  <a:pt x="133945" y="2071687"/>
                </a:lnTo>
                <a:lnTo>
                  <a:pt x="133945" y="2116335"/>
                </a:lnTo>
                <a:lnTo>
                  <a:pt x="133945" y="2160984"/>
                </a:lnTo>
                <a:lnTo>
                  <a:pt x="133945" y="2196703"/>
                </a:lnTo>
                <a:lnTo>
                  <a:pt x="142875" y="2241351"/>
                </a:lnTo>
                <a:lnTo>
                  <a:pt x="142875" y="2285999"/>
                </a:lnTo>
                <a:lnTo>
                  <a:pt x="142875" y="2321718"/>
                </a:lnTo>
                <a:lnTo>
                  <a:pt x="142875" y="2366367"/>
                </a:lnTo>
                <a:lnTo>
                  <a:pt x="151804" y="2402085"/>
                </a:lnTo>
                <a:lnTo>
                  <a:pt x="151804" y="2437804"/>
                </a:lnTo>
                <a:lnTo>
                  <a:pt x="151804" y="2482453"/>
                </a:lnTo>
                <a:lnTo>
                  <a:pt x="160734" y="2509242"/>
                </a:lnTo>
                <a:lnTo>
                  <a:pt x="169664" y="2544960"/>
                </a:lnTo>
                <a:lnTo>
                  <a:pt x="169664" y="2580679"/>
                </a:lnTo>
                <a:lnTo>
                  <a:pt x="178593" y="2607468"/>
                </a:lnTo>
                <a:lnTo>
                  <a:pt x="178593" y="2643187"/>
                </a:lnTo>
                <a:lnTo>
                  <a:pt x="187523" y="2669976"/>
                </a:lnTo>
                <a:lnTo>
                  <a:pt x="196453" y="2705695"/>
                </a:lnTo>
                <a:lnTo>
                  <a:pt x="196453" y="2732484"/>
                </a:lnTo>
                <a:lnTo>
                  <a:pt x="196453" y="2759273"/>
                </a:lnTo>
                <a:lnTo>
                  <a:pt x="205382" y="2786062"/>
                </a:lnTo>
                <a:lnTo>
                  <a:pt x="205382" y="2812851"/>
                </a:lnTo>
                <a:lnTo>
                  <a:pt x="214312" y="2839640"/>
                </a:lnTo>
                <a:lnTo>
                  <a:pt x="214312" y="2866429"/>
                </a:lnTo>
                <a:lnTo>
                  <a:pt x="223242" y="2893218"/>
                </a:lnTo>
                <a:lnTo>
                  <a:pt x="223242" y="2920007"/>
                </a:lnTo>
                <a:lnTo>
                  <a:pt x="223242" y="2946796"/>
                </a:lnTo>
                <a:lnTo>
                  <a:pt x="232172" y="2973585"/>
                </a:lnTo>
                <a:lnTo>
                  <a:pt x="232172" y="3000374"/>
                </a:lnTo>
                <a:lnTo>
                  <a:pt x="232172" y="3027164"/>
                </a:lnTo>
                <a:lnTo>
                  <a:pt x="232172" y="3053953"/>
                </a:lnTo>
                <a:lnTo>
                  <a:pt x="232172" y="3080742"/>
                </a:lnTo>
                <a:lnTo>
                  <a:pt x="232172" y="3107531"/>
                </a:lnTo>
                <a:lnTo>
                  <a:pt x="232172" y="3125390"/>
                </a:lnTo>
                <a:lnTo>
                  <a:pt x="223242" y="3152179"/>
                </a:lnTo>
                <a:lnTo>
                  <a:pt x="223242" y="3178968"/>
                </a:lnTo>
                <a:lnTo>
                  <a:pt x="223242" y="3196828"/>
                </a:lnTo>
                <a:lnTo>
                  <a:pt x="223242" y="3223617"/>
                </a:lnTo>
                <a:lnTo>
                  <a:pt x="214312" y="3241476"/>
                </a:lnTo>
                <a:lnTo>
                  <a:pt x="214312" y="3268265"/>
                </a:lnTo>
                <a:lnTo>
                  <a:pt x="205382" y="3286124"/>
                </a:lnTo>
                <a:lnTo>
                  <a:pt x="205382" y="3303984"/>
                </a:lnTo>
                <a:lnTo>
                  <a:pt x="196453" y="3321843"/>
                </a:lnTo>
                <a:lnTo>
                  <a:pt x="196453" y="3330773"/>
                </a:lnTo>
                <a:lnTo>
                  <a:pt x="196453" y="3348632"/>
                </a:lnTo>
                <a:lnTo>
                  <a:pt x="187523" y="3366492"/>
                </a:lnTo>
                <a:lnTo>
                  <a:pt x="187523" y="3375421"/>
                </a:lnTo>
                <a:lnTo>
                  <a:pt x="178593" y="3393281"/>
                </a:lnTo>
                <a:lnTo>
                  <a:pt x="178593" y="3402210"/>
                </a:lnTo>
                <a:lnTo>
                  <a:pt x="169664" y="3411140"/>
                </a:lnTo>
                <a:lnTo>
                  <a:pt x="169664" y="3420070"/>
                </a:lnTo>
                <a:lnTo>
                  <a:pt x="160734" y="3428999"/>
                </a:lnTo>
                <a:lnTo>
                  <a:pt x="160734" y="3437929"/>
                </a:lnTo>
                <a:lnTo>
                  <a:pt x="151804" y="3446859"/>
                </a:lnTo>
                <a:lnTo>
                  <a:pt x="151804" y="3455789"/>
                </a:lnTo>
                <a:lnTo>
                  <a:pt x="151804" y="3464718"/>
                </a:lnTo>
                <a:lnTo>
                  <a:pt x="151804" y="3473648"/>
                </a:lnTo>
                <a:lnTo>
                  <a:pt x="151804" y="3491507"/>
                </a:lnTo>
                <a:lnTo>
                  <a:pt x="151804" y="3500437"/>
                </a:lnTo>
                <a:lnTo>
                  <a:pt x="151804" y="3500437"/>
                </a:lnTo>
                <a:lnTo>
                  <a:pt x="160734" y="3509367"/>
                </a:lnTo>
                <a:lnTo>
                  <a:pt x="160734" y="3509367"/>
                </a:lnTo>
                <a:lnTo>
                  <a:pt x="169664" y="3509367"/>
                </a:lnTo>
                <a:lnTo>
                  <a:pt x="169664" y="3509367"/>
                </a:lnTo>
                <a:lnTo>
                  <a:pt x="178593" y="3491507"/>
                </a:lnTo>
                <a:lnTo>
                  <a:pt x="178593" y="3473648"/>
                </a:lnTo>
                <a:lnTo>
                  <a:pt x="187523" y="3437929"/>
                </a:lnTo>
                <a:lnTo>
                  <a:pt x="196453" y="3402210"/>
                </a:lnTo>
                <a:lnTo>
                  <a:pt x="196453" y="340221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991945" y="1312664"/>
            <a:ext cx="660798" cy="35720"/>
          </a:xfrm>
          <a:custGeom>
            <a:avLst/>
            <a:gdLst/>
            <a:ahLst/>
            <a:cxnLst/>
            <a:rect l="0" t="0" r="0" b="0"/>
            <a:pathLst>
              <a:path w="660798" h="35720">
                <a:moveTo>
                  <a:pt x="8930" y="35719"/>
                </a:moveTo>
                <a:lnTo>
                  <a:pt x="8930" y="35719"/>
                </a:lnTo>
                <a:lnTo>
                  <a:pt x="893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26789" y="26789"/>
                </a:lnTo>
                <a:lnTo>
                  <a:pt x="53578" y="26789"/>
                </a:lnTo>
                <a:lnTo>
                  <a:pt x="89297" y="26789"/>
                </a:lnTo>
                <a:lnTo>
                  <a:pt x="133946" y="26789"/>
                </a:lnTo>
                <a:lnTo>
                  <a:pt x="178594" y="26789"/>
                </a:lnTo>
                <a:lnTo>
                  <a:pt x="241102" y="17859"/>
                </a:lnTo>
                <a:lnTo>
                  <a:pt x="294680" y="17859"/>
                </a:lnTo>
                <a:lnTo>
                  <a:pt x="357188" y="17859"/>
                </a:lnTo>
                <a:lnTo>
                  <a:pt x="419696" y="17859"/>
                </a:lnTo>
                <a:lnTo>
                  <a:pt x="473274" y="17859"/>
                </a:lnTo>
                <a:lnTo>
                  <a:pt x="526852" y="17859"/>
                </a:lnTo>
                <a:lnTo>
                  <a:pt x="580430" y="8930"/>
                </a:lnTo>
                <a:lnTo>
                  <a:pt x="616149" y="8930"/>
                </a:lnTo>
                <a:lnTo>
                  <a:pt x="642938" y="8930"/>
                </a:lnTo>
                <a:lnTo>
                  <a:pt x="660797" y="0"/>
                </a:lnTo>
                <a:lnTo>
                  <a:pt x="6607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027664" y="1526976"/>
            <a:ext cx="607220" cy="26790"/>
          </a:xfrm>
          <a:custGeom>
            <a:avLst/>
            <a:gdLst/>
            <a:ahLst/>
            <a:cxnLst/>
            <a:rect l="0" t="0" r="0" b="0"/>
            <a:pathLst>
              <a:path w="607220" h="26790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26789"/>
                </a:lnTo>
                <a:lnTo>
                  <a:pt x="17859" y="26789"/>
                </a:lnTo>
                <a:lnTo>
                  <a:pt x="35719" y="26789"/>
                </a:lnTo>
                <a:lnTo>
                  <a:pt x="62508" y="26789"/>
                </a:lnTo>
                <a:lnTo>
                  <a:pt x="98227" y="26789"/>
                </a:lnTo>
                <a:lnTo>
                  <a:pt x="133945" y="26789"/>
                </a:lnTo>
                <a:lnTo>
                  <a:pt x="169664" y="26789"/>
                </a:lnTo>
                <a:lnTo>
                  <a:pt x="214313" y="17860"/>
                </a:lnTo>
                <a:lnTo>
                  <a:pt x="267891" y="17860"/>
                </a:lnTo>
                <a:lnTo>
                  <a:pt x="312539" y="8930"/>
                </a:lnTo>
                <a:lnTo>
                  <a:pt x="366117" y="8930"/>
                </a:lnTo>
                <a:lnTo>
                  <a:pt x="410766" y="0"/>
                </a:lnTo>
                <a:lnTo>
                  <a:pt x="455414" y="0"/>
                </a:lnTo>
                <a:lnTo>
                  <a:pt x="500063" y="0"/>
                </a:lnTo>
                <a:lnTo>
                  <a:pt x="535781" y="0"/>
                </a:lnTo>
                <a:lnTo>
                  <a:pt x="571500" y="0"/>
                </a:lnTo>
                <a:lnTo>
                  <a:pt x="589359" y="0"/>
                </a:lnTo>
                <a:lnTo>
                  <a:pt x="607219" y="0"/>
                </a:lnTo>
                <a:lnTo>
                  <a:pt x="6072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027664" y="1714500"/>
            <a:ext cx="696517" cy="53579"/>
          </a:xfrm>
          <a:custGeom>
            <a:avLst/>
            <a:gdLst/>
            <a:ahLst/>
            <a:cxnLst/>
            <a:rect l="0" t="0" r="0" b="0"/>
            <a:pathLst>
              <a:path w="696517" h="53579">
                <a:moveTo>
                  <a:pt x="0" y="53578"/>
                </a:moveTo>
                <a:lnTo>
                  <a:pt x="0" y="53578"/>
                </a:lnTo>
                <a:lnTo>
                  <a:pt x="8930" y="53578"/>
                </a:lnTo>
                <a:lnTo>
                  <a:pt x="17859" y="53578"/>
                </a:lnTo>
                <a:lnTo>
                  <a:pt x="17859" y="44648"/>
                </a:lnTo>
                <a:lnTo>
                  <a:pt x="35719" y="44648"/>
                </a:lnTo>
                <a:lnTo>
                  <a:pt x="53578" y="35719"/>
                </a:lnTo>
                <a:lnTo>
                  <a:pt x="80367" y="35719"/>
                </a:lnTo>
                <a:lnTo>
                  <a:pt x="116086" y="26789"/>
                </a:lnTo>
                <a:lnTo>
                  <a:pt x="151805" y="26789"/>
                </a:lnTo>
                <a:lnTo>
                  <a:pt x="196453" y="17859"/>
                </a:lnTo>
                <a:lnTo>
                  <a:pt x="250031" y="17859"/>
                </a:lnTo>
                <a:lnTo>
                  <a:pt x="312539" y="8929"/>
                </a:lnTo>
                <a:lnTo>
                  <a:pt x="366117" y="8929"/>
                </a:lnTo>
                <a:lnTo>
                  <a:pt x="428625" y="8929"/>
                </a:lnTo>
                <a:lnTo>
                  <a:pt x="482203" y="8929"/>
                </a:lnTo>
                <a:lnTo>
                  <a:pt x="535781" y="8929"/>
                </a:lnTo>
                <a:lnTo>
                  <a:pt x="580430" y="0"/>
                </a:lnTo>
                <a:lnTo>
                  <a:pt x="625078" y="0"/>
                </a:lnTo>
                <a:lnTo>
                  <a:pt x="660797" y="0"/>
                </a:lnTo>
                <a:lnTo>
                  <a:pt x="678656" y="0"/>
                </a:lnTo>
                <a:lnTo>
                  <a:pt x="696516" y="0"/>
                </a:lnTo>
                <a:lnTo>
                  <a:pt x="696516" y="0"/>
                </a:lnTo>
                <a:lnTo>
                  <a:pt x="687586" y="8929"/>
                </a:lnTo>
                <a:lnTo>
                  <a:pt x="687586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090172" y="1928812"/>
            <a:ext cx="116087" cy="187525"/>
          </a:xfrm>
          <a:custGeom>
            <a:avLst/>
            <a:gdLst/>
            <a:ahLst/>
            <a:cxnLst/>
            <a:rect l="0" t="0" r="0" b="0"/>
            <a:pathLst>
              <a:path w="116087" h="187525">
                <a:moveTo>
                  <a:pt x="116086" y="0"/>
                </a:move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17860"/>
                </a:lnTo>
                <a:lnTo>
                  <a:pt x="116086" y="26789"/>
                </a:lnTo>
                <a:lnTo>
                  <a:pt x="107156" y="35719"/>
                </a:lnTo>
                <a:lnTo>
                  <a:pt x="107156" y="53578"/>
                </a:lnTo>
                <a:lnTo>
                  <a:pt x="107156" y="80367"/>
                </a:lnTo>
                <a:lnTo>
                  <a:pt x="107156" y="107157"/>
                </a:lnTo>
                <a:lnTo>
                  <a:pt x="98226" y="133946"/>
                </a:lnTo>
                <a:lnTo>
                  <a:pt x="89297" y="151805"/>
                </a:lnTo>
                <a:lnTo>
                  <a:pt x="80367" y="169664"/>
                </a:lnTo>
                <a:lnTo>
                  <a:pt x="71437" y="178594"/>
                </a:lnTo>
                <a:lnTo>
                  <a:pt x="53578" y="187524"/>
                </a:lnTo>
                <a:lnTo>
                  <a:pt x="44648" y="178594"/>
                </a:lnTo>
                <a:lnTo>
                  <a:pt x="35719" y="169664"/>
                </a:lnTo>
                <a:lnTo>
                  <a:pt x="17859" y="151805"/>
                </a:lnTo>
                <a:lnTo>
                  <a:pt x="8930" y="133946"/>
                </a:lnTo>
                <a:lnTo>
                  <a:pt x="8930" y="107157"/>
                </a:lnTo>
                <a:lnTo>
                  <a:pt x="0" y="80367"/>
                </a:lnTo>
                <a:lnTo>
                  <a:pt x="0" y="53578"/>
                </a:lnTo>
                <a:lnTo>
                  <a:pt x="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188398" y="1830586"/>
            <a:ext cx="17861" cy="17860"/>
          </a:xfrm>
          <a:custGeom>
            <a:avLst/>
            <a:gdLst/>
            <a:ahLst/>
            <a:cxnLst/>
            <a:rect l="0" t="0" r="0" b="0"/>
            <a:pathLst>
              <a:path w="17861" h="1786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17860" y="17859"/>
                </a:lnTo>
                <a:lnTo>
                  <a:pt x="1786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947422" y="1866304"/>
            <a:ext cx="517922" cy="2571751"/>
          </a:xfrm>
          <a:custGeom>
            <a:avLst/>
            <a:gdLst/>
            <a:ahLst/>
            <a:cxnLst/>
            <a:rect l="0" t="0" r="0" b="0"/>
            <a:pathLst>
              <a:path w="517922" h="2571751">
                <a:moveTo>
                  <a:pt x="17859" y="8930"/>
                </a:moveTo>
                <a:lnTo>
                  <a:pt x="17859" y="8930"/>
                </a:lnTo>
                <a:lnTo>
                  <a:pt x="17859" y="8930"/>
                </a:lnTo>
                <a:lnTo>
                  <a:pt x="8930" y="0"/>
                </a:lnTo>
                <a:lnTo>
                  <a:pt x="0" y="0"/>
                </a:lnTo>
                <a:lnTo>
                  <a:pt x="8930" y="8930"/>
                </a:lnTo>
                <a:lnTo>
                  <a:pt x="17859" y="8930"/>
                </a:lnTo>
                <a:lnTo>
                  <a:pt x="35719" y="8930"/>
                </a:lnTo>
                <a:lnTo>
                  <a:pt x="62508" y="8930"/>
                </a:lnTo>
                <a:lnTo>
                  <a:pt x="89297" y="8930"/>
                </a:lnTo>
                <a:lnTo>
                  <a:pt x="116086" y="0"/>
                </a:lnTo>
                <a:lnTo>
                  <a:pt x="151805" y="0"/>
                </a:lnTo>
                <a:lnTo>
                  <a:pt x="187523" y="0"/>
                </a:lnTo>
                <a:lnTo>
                  <a:pt x="223242" y="0"/>
                </a:lnTo>
                <a:lnTo>
                  <a:pt x="250030" y="0"/>
                </a:lnTo>
                <a:lnTo>
                  <a:pt x="276819" y="8930"/>
                </a:lnTo>
                <a:lnTo>
                  <a:pt x="303608" y="17860"/>
                </a:lnTo>
                <a:lnTo>
                  <a:pt x="321468" y="35719"/>
                </a:lnTo>
                <a:lnTo>
                  <a:pt x="339327" y="53579"/>
                </a:lnTo>
                <a:lnTo>
                  <a:pt x="348257" y="71438"/>
                </a:lnTo>
                <a:lnTo>
                  <a:pt x="366116" y="98227"/>
                </a:lnTo>
                <a:lnTo>
                  <a:pt x="375046" y="133946"/>
                </a:lnTo>
                <a:lnTo>
                  <a:pt x="383976" y="169665"/>
                </a:lnTo>
                <a:lnTo>
                  <a:pt x="383976" y="205383"/>
                </a:lnTo>
                <a:lnTo>
                  <a:pt x="392905" y="250032"/>
                </a:lnTo>
                <a:lnTo>
                  <a:pt x="392905" y="303610"/>
                </a:lnTo>
                <a:lnTo>
                  <a:pt x="401835" y="366118"/>
                </a:lnTo>
                <a:lnTo>
                  <a:pt x="401835" y="428625"/>
                </a:lnTo>
                <a:lnTo>
                  <a:pt x="401835" y="500063"/>
                </a:lnTo>
                <a:lnTo>
                  <a:pt x="401835" y="571500"/>
                </a:lnTo>
                <a:lnTo>
                  <a:pt x="401835" y="642938"/>
                </a:lnTo>
                <a:lnTo>
                  <a:pt x="392905" y="723305"/>
                </a:lnTo>
                <a:lnTo>
                  <a:pt x="383976" y="803673"/>
                </a:lnTo>
                <a:lnTo>
                  <a:pt x="375046" y="892969"/>
                </a:lnTo>
                <a:lnTo>
                  <a:pt x="366116" y="982266"/>
                </a:lnTo>
                <a:lnTo>
                  <a:pt x="366116" y="1071563"/>
                </a:lnTo>
                <a:lnTo>
                  <a:pt x="357187" y="1160860"/>
                </a:lnTo>
                <a:lnTo>
                  <a:pt x="348257" y="1250157"/>
                </a:lnTo>
                <a:lnTo>
                  <a:pt x="348257" y="1348383"/>
                </a:lnTo>
                <a:lnTo>
                  <a:pt x="357187" y="1428750"/>
                </a:lnTo>
                <a:lnTo>
                  <a:pt x="357187" y="1518047"/>
                </a:lnTo>
                <a:lnTo>
                  <a:pt x="366116" y="1598414"/>
                </a:lnTo>
                <a:lnTo>
                  <a:pt x="383976" y="1687711"/>
                </a:lnTo>
                <a:lnTo>
                  <a:pt x="392905" y="1768078"/>
                </a:lnTo>
                <a:lnTo>
                  <a:pt x="410765" y="1848446"/>
                </a:lnTo>
                <a:lnTo>
                  <a:pt x="419694" y="1919883"/>
                </a:lnTo>
                <a:lnTo>
                  <a:pt x="428624" y="1991321"/>
                </a:lnTo>
                <a:lnTo>
                  <a:pt x="437554" y="2053828"/>
                </a:lnTo>
                <a:lnTo>
                  <a:pt x="446483" y="2107407"/>
                </a:lnTo>
                <a:lnTo>
                  <a:pt x="455413" y="2169914"/>
                </a:lnTo>
                <a:lnTo>
                  <a:pt x="464343" y="2223492"/>
                </a:lnTo>
                <a:lnTo>
                  <a:pt x="473273" y="2268141"/>
                </a:lnTo>
                <a:lnTo>
                  <a:pt x="482202" y="2312789"/>
                </a:lnTo>
                <a:lnTo>
                  <a:pt x="491132" y="2357438"/>
                </a:lnTo>
                <a:lnTo>
                  <a:pt x="500062" y="2393157"/>
                </a:lnTo>
                <a:lnTo>
                  <a:pt x="508991" y="2419946"/>
                </a:lnTo>
                <a:lnTo>
                  <a:pt x="508991" y="2455664"/>
                </a:lnTo>
                <a:lnTo>
                  <a:pt x="508991" y="2482453"/>
                </a:lnTo>
                <a:lnTo>
                  <a:pt x="517921" y="2500313"/>
                </a:lnTo>
                <a:lnTo>
                  <a:pt x="517921" y="2518172"/>
                </a:lnTo>
                <a:lnTo>
                  <a:pt x="517921" y="2527102"/>
                </a:lnTo>
                <a:lnTo>
                  <a:pt x="517921" y="2536032"/>
                </a:lnTo>
                <a:lnTo>
                  <a:pt x="517921" y="2544961"/>
                </a:lnTo>
                <a:lnTo>
                  <a:pt x="517921" y="2544961"/>
                </a:lnTo>
                <a:lnTo>
                  <a:pt x="517921" y="2544961"/>
                </a:lnTo>
                <a:lnTo>
                  <a:pt x="517921" y="2544961"/>
                </a:lnTo>
                <a:lnTo>
                  <a:pt x="517921" y="2544961"/>
                </a:lnTo>
                <a:lnTo>
                  <a:pt x="517921" y="2544961"/>
                </a:lnTo>
                <a:lnTo>
                  <a:pt x="517921" y="2544961"/>
                </a:lnTo>
                <a:lnTo>
                  <a:pt x="517921" y="2544961"/>
                </a:lnTo>
                <a:lnTo>
                  <a:pt x="517921" y="2544961"/>
                </a:lnTo>
                <a:lnTo>
                  <a:pt x="517921" y="2544961"/>
                </a:lnTo>
                <a:lnTo>
                  <a:pt x="517921" y="2544961"/>
                </a:lnTo>
                <a:lnTo>
                  <a:pt x="508991" y="2544961"/>
                </a:lnTo>
                <a:lnTo>
                  <a:pt x="500062" y="2536032"/>
                </a:lnTo>
                <a:lnTo>
                  <a:pt x="500062" y="2536032"/>
                </a:lnTo>
                <a:lnTo>
                  <a:pt x="491132" y="2536032"/>
                </a:lnTo>
                <a:lnTo>
                  <a:pt x="491132" y="2536032"/>
                </a:lnTo>
                <a:lnTo>
                  <a:pt x="482202" y="2544961"/>
                </a:lnTo>
                <a:lnTo>
                  <a:pt x="464343" y="2544961"/>
                </a:lnTo>
                <a:lnTo>
                  <a:pt x="446483" y="2544961"/>
                </a:lnTo>
                <a:lnTo>
                  <a:pt x="428624" y="2553891"/>
                </a:lnTo>
                <a:lnTo>
                  <a:pt x="401835" y="2553891"/>
                </a:lnTo>
                <a:lnTo>
                  <a:pt x="375046" y="2553891"/>
                </a:lnTo>
                <a:lnTo>
                  <a:pt x="357187" y="2562821"/>
                </a:lnTo>
                <a:lnTo>
                  <a:pt x="330398" y="2562821"/>
                </a:lnTo>
                <a:lnTo>
                  <a:pt x="312538" y="2562821"/>
                </a:lnTo>
                <a:lnTo>
                  <a:pt x="303608" y="2562821"/>
                </a:lnTo>
                <a:lnTo>
                  <a:pt x="303608" y="2562821"/>
                </a:lnTo>
                <a:lnTo>
                  <a:pt x="303608" y="2562821"/>
                </a:lnTo>
                <a:lnTo>
                  <a:pt x="312538" y="2571750"/>
                </a:lnTo>
                <a:lnTo>
                  <a:pt x="330398" y="2571750"/>
                </a:lnTo>
                <a:lnTo>
                  <a:pt x="339327" y="2571750"/>
                </a:lnTo>
                <a:lnTo>
                  <a:pt x="366116" y="2571750"/>
                </a:lnTo>
                <a:lnTo>
                  <a:pt x="383976" y="2571750"/>
                </a:lnTo>
                <a:lnTo>
                  <a:pt x="401835" y="2562821"/>
                </a:lnTo>
                <a:lnTo>
                  <a:pt x="419694" y="2553891"/>
                </a:lnTo>
                <a:lnTo>
                  <a:pt x="437554" y="2544961"/>
                </a:lnTo>
                <a:lnTo>
                  <a:pt x="455413" y="2536032"/>
                </a:lnTo>
                <a:lnTo>
                  <a:pt x="473273" y="2527102"/>
                </a:lnTo>
                <a:lnTo>
                  <a:pt x="473273" y="2527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179594" y="4304109"/>
            <a:ext cx="241102" cy="214313"/>
          </a:xfrm>
          <a:custGeom>
            <a:avLst/>
            <a:gdLst/>
            <a:ahLst/>
            <a:cxnLst/>
            <a:rect l="0" t="0" r="0" b="0"/>
            <a:pathLst>
              <a:path w="241102" h="214313">
                <a:moveTo>
                  <a:pt x="133944" y="0"/>
                </a:moveTo>
                <a:lnTo>
                  <a:pt x="125015" y="0"/>
                </a:lnTo>
                <a:lnTo>
                  <a:pt x="116085" y="0"/>
                </a:lnTo>
                <a:lnTo>
                  <a:pt x="107155" y="0"/>
                </a:lnTo>
                <a:lnTo>
                  <a:pt x="98226" y="8930"/>
                </a:lnTo>
                <a:lnTo>
                  <a:pt x="80366" y="26789"/>
                </a:lnTo>
                <a:lnTo>
                  <a:pt x="71436" y="44648"/>
                </a:lnTo>
                <a:lnTo>
                  <a:pt x="53577" y="71437"/>
                </a:lnTo>
                <a:lnTo>
                  <a:pt x="35718" y="98227"/>
                </a:lnTo>
                <a:lnTo>
                  <a:pt x="17858" y="125016"/>
                </a:lnTo>
                <a:lnTo>
                  <a:pt x="0" y="151805"/>
                </a:lnTo>
                <a:lnTo>
                  <a:pt x="0" y="169664"/>
                </a:lnTo>
                <a:lnTo>
                  <a:pt x="8929" y="178594"/>
                </a:lnTo>
                <a:lnTo>
                  <a:pt x="35718" y="187523"/>
                </a:lnTo>
                <a:lnTo>
                  <a:pt x="71436" y="187523"/>
                </a:lnTo>
                <a:lnTo>
                  <a:pt x="116085" y="196453"/>
                </a:lnTo>
                <a:lnTo>
                  <a:pt x="160733" y="196453"/>
                </a:lnTo>
                <a:lnTo>
                  <a:pt x="196452" y="205383"/>
                </a:lnTo>
                <a:lnTo>
                  <a:pt x="223241" y="205383"/>
                </a:lnTo>
                <a:lnTo>
                  <a:pt x="241101" y="214312"/>
                </a:lnTo>
                <a:lnTo>
                  <a:pt x="241101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241977" y="4527351"/>
            <a:ext cx="598290" cy="80368"/>
          </a:xfrm>
          <a:custGeom>
            <a:avLst/>
            <a:gdLst/>
            <a:ahLst/>
            <a:cxnLst/>
            <a:rect l="0" t="0" r="0" b="0"/>
            <a:pathLst>
              <a:path w="598290" h="80368">
                <a:moveTo>
                  <a:pt x="0" y="62508"/>
                </a:moveTo>
                <a:lnTo>
                  <a:pt x="0" y="62508"/>
                </a:lnTo>
                <a:lnTo>
                  <a:pt x="0" y="71438"/>
                </a:lnTo>
                <a:lnTo>
                  <a:pt x="0" y="71438"/>
                </a:lnTo>
                <a:lnTo>
                  <a:pt x="8929" y="71438"/>
                </a:lnTo>
                <a:lnTo>
                  <a:pt x="17859" y="80367"/>
                </a:lnTo>
                <a:lnTo>
                  <a:pt x="26789" y="71438"/>
                </a:lnTo>
                <a:lnTo>
                  <a:pt x="44648" y="71438"/>
                </a:lnTo>
                <a:lnTo>
                  <a:pt x="62507" y="71438"/>
                </a:lnTo>
                <a:lnTo>
                  <a:pt x="89296" y="62508"/>
                </a:lnTo>
                <a:lnTo>
                  <a:pt x="116086" y="53578"/>
                </a:lnTo>
                <a:lnTo>
                  <a:pt x="151804" y="44649"/>
                </a:lnTo>
                <a:lnTo>
                  <a:pt x="187523" y="44649"/>
                </a:lnTo>
                <a:lnTo>
                  <a:pt x="223242" y="35719"/>
                </a:lnTo>
                <a:lnTo>
                  <a:pt x="267890" y="26789"/>
                </a:lnTo>
                <a:lnTo>
                  <a:pt x="312539" y="17860"/>
                </a:lnTo>
                <a:lnTo>
                  <a:pt x="357187" y="17860"/>
                </a:lnTo>
                <a:lnTo>
                  <a:pt x="401836" y="8930"/>
                </a:lnTo>
                <a:lnTo>
                  <a:pt x="446484" y="8930"/>
                </a:lnTo>
                <a:lnTo>
                  <a:pt x="491132" y="0"/>
                </a:lnTo>
                <a:lnTo>
                  <a:pt x="526851" y="0"/>
                </a:lnTo>
                <a:lnTo>
                  <a:pt x="553640" y="0"/>
                </a:lnTo>
                <a:lnTo>
                  <a:pt x="580429" y="0"/>
                </a:lnTo>
                <a:lnTo>
                  <a:pt x="598289" y="0"/>
                </a:lnTo>
                <a:lnTo>
                  <a:pt x="598289" y="0"/>
                </a:lnTo>
                <a:lnTo>
                  <a:pt x="598289" y="0"/>
                </a:lnTo>
                <a:lnTo>
                  <a:pt x="5982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322344" y="4795242"/>
            <a:ext cx="625079" cy="53579"/>
          </a:xfrm>
          <a:custGeom>
            <a:avLst/>
            <a:gdLst/>
            <a:ahLst/>
            <a:cxnLst/>
            <a:rect l="0" t="0" r="0" b="0"/>
            <a:pathLst>
              <a:path w="625079" h="53579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8929" y="44648"/>
                </a:lnTo>
                <a:lnTo>
                  <a:pt x="17859" y="44648"/>
                </a:lnTo>
                <a:lnTo>
                  <a:pt x="26789" y="44648"/>
                </a:lnTo>
                <a:lnTo>
                  <a:pt x="35719" y="44648"/>
                </a:lnTo>
                <a:lnTo>
                  <a:pt x="44648" y="35719"/>
                </a:lnTo>
                <a:lnTo>
                  <a:pt x="53578" y="35719"/>
                </a:lnTo>
                <a:lnTo>
                  <a:pt x="71437" y="35719"/>
                </a:lnTo>
                <a:lnTo>
                  <a:pt x="98226" y="26789"/>
                </a:lnTo>
                <a:lnTo>
                  <a:pt x="116086" y="26789"/>
                </a:lnTo>
                <a:lnTo>
                  <a:pt x="151804" y="26789"/>
                </a:lnTo>
                <a:lnTo>
                  <a:pt x="178594" y="26789"/>
                </a:lnTo>
                <a:lnTo>
                  <a:pt x="214312" y="26789"/>
                </a:lnTo>
                <a:lnTo>
                  <a:pt x="250031" y="17859"/>
                </a:lnTo>
                <a:lnTo>
                  <a:pt x="285750" y="17859"/>
                </a:lnTo>
                <a:lnTo>
                  <a:pt x="330398" y="17859"/>
                </a:lnTo>
                <a:lnTo>
                  <a:pt x="366117" y="17859"/>
                </a:lnTo>
                <a:lnTo>
                  <a:pt x="410765" y="17859"/>
                </a:lnTo>
                <a:lnTo>
                  <a:pt x="446484" y="17859"/>
                </a:lnTo>
                <a:lnTo>
                  <a:pt x="482203" y="8929"/>
                </a:lnTo>
                <a:lnTo>
                  <a:pt x="526851" y="8929"/>
                </a:lnTo>
                <a:lnTo>
                  <a:pt x="562570" y="8929"/>
                </a:lnTo>
                <a:lnTo>
                  <a:pt x="580429" y="8929"/>
                </a:lnTo>
                <a:lnTo>
                  <a:pt x="607219" y="8929"/>
                </a:lnTo>
                <a:lnTo>
                  <a:pt x="616148" y="8929"/>
                </a:lnTo>
                <a:lnTo>
                  <a:pt x="625078" y="8929"/>
                </a:lnTo>
                <a:lnTo>
                  <a:pt x="616148" y="8929"/>
                </a:lnTo>
                <a:lnTo>
                  <a:pt x="607219" y="0"/>
                </a:lnTo>
                <a:lnTo>
                  <a:pt x="6072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438430" y="5000625"/>
            <a:ext cx="535782" cy="62509"/>
          </a:xfrm>
          <a:custGeom>
            <a:avLst/>
            <a:gdLst/>
            <a:ahLst/>
            <a:cxnLst/>
            <a:rect l="0" t="0" r="0" b="0"/>
            <a:pathLst>
              <a:path w="535782" h="62509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29" y="62508"/>
                </a:lnTo>
                <a:lnTo>
                  <a:pt x="17859" y="62508"/>
                </a:lnTo>
                <a:lnTo>
                  <a:pt x="26789" y="62508"/>
                </a:lnTo>
                <a:lnTo>
                  <a:pt x="35718" y="62508"/>
                </a:lnTo>
                <a:lnTo>
                  <a:pt x="53578" y="62508"/>
                </a:lnTo>
                <a:lnTo>
                  <a:pt x="62508" y="62508"/>
                </a:lnTo>
                <a:lnTo>
                  <a:pt x="89297" y="53578"/>
                </a:lnTo>
                <a:lnTo>
                  <a:pt x="107156" y="53578"/>
                </a:lnTo>
                <a:lnTo>
                  <a:pt x="133945" y="53578"/>
                </a:lnTo>
                <a:lnTo>
                  <a:pt x="160734" y="53578"/>
                </a:lnTo>
                <a:lnTo>
                  <a:pt x="196453" y="44648"/>
                </a:lnTo>
                <a:lnTo>
                  <a:pt x="241101" y="44648"/>
                </a:lnTo>
                <a:lnTo>
                  <a:pt x="276820" y="44648"/>
                </a:lnTo>
                <a:lnTo>
                  <a:pt x="321468" y="35719"/>
                </a:lnTo>
                <a:lnTo>
                  <a:pt x="357187" y="35719"/>
                </a:lnTo>
                <a:lnTo>
                  <a:pt x="392906" y="35719"/>
                </a:lnTo>
                <a:lnTo>
                  <a:pt x="428625" y="35719"/>
                </a:lnTo>
                <a:lnTo>
                  <a:pt x="455414" y="26789"/>
                </a:lnTo>
                <a:lnTo>
                  <a:pt x="482203" y="26789"/>
                </a:lnTo>
                <a:lnTo>
                  <a:pt x="500062" y="17859"/>
                </a:lnTo>
                <a:lnTo>
                  <a:pt x="508992" y="8930"/>
                </a:lnTo>
                <a:lnTo>
                  <a:pt x="526851" y="0"/>
                </a:lnTo>
                <a:lnTo>
                  <a:pt x="535781" y="0"/>
                </a:lnTo>
                <a:lnTo>
                  <a:pt x="535781" y="0"/>
                </a:lnTo>
                <a:lnTo>
                  <a:pt x="5357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125766" y="1268016"/>
            <a:ext cx="1446610" cy="4232673"/>
          </a:xfrm>
          <a:custGeom>
            <a:avLst/>
            <a:gdLst/>
            <a:ahLst/>
            <a:cxnLst/>
            <a:rect l="0" t="0" r="0" b="0"/>
            <a:pathLst>
              <a:path w="1446610" h="4232673">
                <a:moveTo>
                  <a:pt x="1446609" y="3946922"/>
                </a:moveTo>
                <a:lnTo>
                  <a:pt x="1446609" y="3946922"/>
                </a:lnTo>
                <a:lnTo>
                  <a:pt x="1446609" y="3946922"/>
                </a:lnTo>
                <a:lnTo>
                  <a:pt x="1446609" y="3946922"/>
                </a:lnTo>
                <a:lnTo>
                  <a:pt x="1446609" y="3946922"/>
                </a:lnTo>
                <a:lnTo>
                  <a:pt x="1446609" y="3946922"/>
                </a:lnTo>
                <a:lnTo>
                  <a:pt x="1446609" y="3946922"/>
                </a:lnTo>
                <a:lnTo>
                  <a:pt x="1446609" y="3946922"/>
                </a:lnTo>
                <a:lnTo>
                  <a:pt x="1446609" y="3946922"/>
                </a:lnTo>
                <a:lnTo>
                  <a:pt x="1446609" y="3946922"/>
                </a:lnTo>
                <a:lnTo>
                  <a:pt x="1437679" y="3946922"/>
                </a:lnTo>
                <a:lnTo>
                  <a:pt x="1437679" y="3946922"/>
                </a:lnTo>
                <a:lnTo>
                  <a:pt x="1437679" y="3955851"/>
                </a:lnTo>
                <a:lnTo>
                  <a:pt x="1437679" y="3955851"/>
                </a:lnTo>
                <a:lnTo>
                  <a:pt x="1437679" y="3955851"/>
                </a:lnTo>
                <a:lnTo>
                  <a:pt x="1437679" y="3964781"/>
                </a:lnTo>
                <a:lnTo>
                  <a:pt x="1437679" y="3973711"/>
                </a:lnTo>
                <a:lnTo>
                  <a:pt x="1437679" y="3991570"/>
                </a:lnTo>
                <a:lnTo>
                  <a:pt x="1437679" y="4009429"/>
                </a:lnTo>
                <a:lnTo>
                  <a:pt x="1437679" y="4027289"/>
                </a:lnTo>
                <a:lnTo>
                  <a:pt x="1437679" y="4045148"/>
                </a:lnTo>
                <a:lnTo>
                  <a:pt x="1437679" y="4063007"/>
                </a:lnTo>
                <a:lnTo>
                  <a:pt x="1437679" y="4080867"/>
                </a:lnTo>
                <a:lnTo>
                  <a:pt x="1437679" y="4089797"/>
                </a:lnTo>
                <a:lnTo>
                  <a:pt x="1437679" y="4107656"/>
                </a:lnTo>
                <a:lnTo>
                  <a:pt x="1437679" y="4116586"/>
                </a:lnTo>
                <a:lnTo>
                  <a:pt x="1437679" y="4116586"/>
                </a:lnTo>
                <a:lnTo>
                  <a:pt x="1437679" y="4125515"/>
                </a:lnTo>
                <a:lnTo>
                  <a:pt x="1437679" y="4125515"/>
                </a:lnTo>
                <a:lnTo>
                  <a:pt x="1446609" y="4125515"/>
                </a:lnTo>
                <a:lnTo>
                  <a:pt x="1446609" y="4134445"/>
                </a:lnTo>
                <a:lnTo>
                  <a:pt x="1446609" y="4134445"/>
                </a:lnTo>
                <a:lnTo>
                  <a:pt x="1446609" y="4134445"/>
                </a:lnTo>
                <a:lnTo>
                  <a:pt x="1446609" y="4134445"/>
                </a:lnTo>
                <a:lnTo>
                  <a:pt x="1446609" y="4134445"/>
                </a:lnTo>
                <a:lnTo>
                  <a:pt x="1437679" y="4134445"/>
                </a:lnTo>
                <a:lnTo>
                  <a:pt x="1437679" y="4134445"/>
                </a:lnTo>
                <a:lnTo>
                  <a:pt x="1419820" y="4134445"/>
                </a:lnTo>
                <a:lnTo>
                  <a:pt x="1410890" y="4134445"/>
                </a:lnTo>
                <a:lnTo>
                  <a:pt x="1393031" y="4134445"/>
                </a:lnTo>
                <a:lnTo>
                  <a:pt x="1366242" y="4134445"/>
                </a:lnTo>
                <a:lnTo>
                  <a:pt x="1339453" y="4143375"/>
                </a:lnTo>
                <a:lnTo>
                  <a:pt x="1312664" y="4143375"/>
                </a:lnTo>
                <a:lnTo>
                  <a:pt x="1276945" y="4152304"/>
                </a:lnTo>
                <a:lnTo>
                  <a:pt x="1232297" y="4161234"/>
                </a:lnTo>
                <a:lnTo>
                  <a:pt x="1196578" y="4161234"/>
                </a:lnTo>
                <a:lnTo>
                  <a:pt x="1151929" y="4170164"/>
                </a:lnTo>
                <a:lnTo>
                  <a:pt x="1107281" y="4170164"/>
                </a:lnTo>
                <a:lnTo>
                  <a:pt x="1071562" y="4179093"/>
                </a:lnTo>
                <a:lnTo>
                  <a:pt x="1026914" y="4188023"/>
                </a:lnTo>
                <a:lnTo>
                  <a:pt x="982265" y="4188023"/>
                </a:lnTo>
                <a:lnTo>
                  <a:pt x="946547" y="4196953"/>
                </a:lnTo>
                <a:lnTo>
                  <a:pt x="901898" y="4196953"/>
                </a:lnTo>
                <a:lnTo>
                  <a:pt x="866179" y="4205882"/>
                </a:lnTo>
                <a:lnTo>
                  <a:pt x="830461" y="4205882"/>
                </a:lnTo>
                <a:lnTo>
                  <a:pt x="794742" y="4214812"/>
                </a:lnTo>
                <a:lnTo>
                  <a:pt x="759023" y="4223742"/>
                </a:lnTo>
                <a:lnTo>
                  <a:pt x="723304" y="4223742"/>
                </a:lnTo>
                <a:lnTo>
                  <a:pt x="696515" y="4232672"/>
                </a:lnTo>
                <a:lnTo>
                  <a:pt x="678656" y="4232672"/>
                </a:lnTo>
                <a:lnTo>
                  <a:pt x="651867" y="4223742"/>
                </a:lnTo>
                <a:lnTo>
                  <a:pt x="634007" y="4223742"/>
                </a:lnTo>
                <a:lnTo>
                  <a:pt x="625078" y="4205882"/>
                </a:lnTo>
                <a:lnTo>
                  <a:pt x="607218" y="4188023"/>
                </a:lnTo>
                <a:lnTo>
                  <a:pt x="598289" y="4170164"/>
                </a:lnTo>
                <a:lnTo>
                  <a:pt x="589359" y="4143375"/>
                </a:lnTo>
                <a:lnTo>
                  <a:pt x="571500" y="4116586"/>
                </a:lnTo>
                <a:lnTo>
                  <a:pt x="562570" y="4080867"/>
                </a:lnTo>
                <a:lnTo>
                  <a:pt x="553640" y="4036218"/>
                </a:lnTo>
                <a:lnTo>
                  <a:pt x="553640" y="3982640"/>
                </a:lnTo>
                <a:lnTo>
                  <a:pt x="544711" y="3929062"/>
                </a:lnTo>
                <a:lnTo>
                  <a:pt x="535781" y="3875484"/>
                </a:lnTo>
                <a:lnTo>
                  <a:pt x="526851" y="3804047"/>
                </a:lnTo>
                <a:lnTo>
                  <a:pt x="517922" y="3741539"/>
                </a:lnTo>
                <a:lnTo>
                  <a:pt x="508992" y="3670101"/>
                </a:lnTo>
                <a:lnTo>
                  <a:pt x="500062" y="3589734"/>
                </a:lnTo>
                <a:lnTo>
                  <a:pt x="482203" y="3518296"/>
                </a:lnTo>
                <a:lnTo>
                  <a:pt x="473273" y="3437929"/>
                </a:lnTo>
                <a:lnTo>
                  <a:pt x="455414" y="3357562"/>
                </a:lnTo>
                <a:lnTo>
                  <a:pt x="437554" y="3277195"/>
                </a:lnTo>
                <a:lnTo>
                  <a:pt x="419695" y="3196827"/>
                </a:lnTo>
                <a:lnTo>
                  <a:pt x="410765" y="3107530"/>
                </a:lnTo>
                <a:lnTo>
                  <a:pt x="392906" y="3018234"/>
                </a:lnTo>
                <a:lnTo>
                  <a:pt x="383976" y="2937866"/>
                </a:lnTo>
                <a:lnTo>
                  <a:pt x="366117" y="2848570"/>
                </a:lnTo>
                <a:lnTo>
                  <a:pt x="357187" y="2768202"/>
                </a:lnTo>
                <a:lnTo>
                  <a:pt x="339328" y="2687835"/>
                </a:lnTo>
                <a:lnTo>
                  <a:pt x="330398" y="2598538"/>
                </a:lnTo>
                <a:lnTo>
                  <a:pt x="312539" y="2518171"/>
                </a:lnTo>
                <a:lnTo>
                  <a:pt x="294679" y="2437804"/>
                </a:lnTo>
                <a:lnTo>
                  <a:pt x="285750" y="2357437"/>
                </a:lnTo>
                <a:lnTo>
                  <a:pt x="267890" y="2277070"/>
                </a:lnTo>
                <a:lnTo>
                  <a:pt x="258961" y="2205632"/>
                </a:lnTo>
                <a:lnTo>
                  <a:pt x="241101" y="2134195"/>
                </a:lnTo>
                <a:lnTo>
                  <a:pt x="223242" y="2053827"/>
                </a:lnTo>
                <a:lnTo>
                  <a:pt x="214312" y="1982390"/>
                </a:lnTo>
                <a:lnTo>
                  <a:pt x="196453" y="1910952"/>
                </a:lnTo>
                <a:lnTo>
                  <a:pt x="178593" y="1848445"/>
                </a:lnTo>
                <a:lnTo>
                  <a:pt x="160734" y="1785937"/>
                </a:lnTo>
                <a:lnTo>
                  <a:pt x="151804" y="1723429"/>
                </a:lnTo>
                <a:lnTo>
                  <a:pt x="133945" y="1660921"/>
                </a:lnTo>
                <a:lnTo>
                  <a:pt x="125015" y="1598413"/>
                </a:lnTo>
                <a:lnTo>
                  <a:pt x="116086" y="1544835"/>
                </a:lnTo>
                <a:lnTo>
                  <a:pt x="98226" y="1491257"/>
                </a:lnTo>
                <a:lnTo>
                  <a:pt x="89297" y="1446609"/>
                </a:lnTo>
                <a:lnTo>
                  <a:pt x="80367" y="1393031"/>
                </a:lnTo>
                <a:lnTo>
                  <a:pt x="71437" y="1348382"/>
                </a:lnTo>
                <a:lnTo>
                  <a:pt x="71437" y="1312664"/>
                </a:lnTo>
                <a:lnTo>
                  <a:pt x="62507" y="1276945"/>
                </a:lnTo>
                <a:lnTo>
                  <a:pt x="62507" y="1250156"/>
                </a:lnTo>
                <a:lnTo>
                  <a:pt x="62507" y="1223367"/>
                </a:lnTo>
                <a:lnTo>
                  <a:pt x="53578" y="1205507"/>
                </a:lnTo>
                <a:lnTo>
                  <a:pt x="53578" y="1187648"/>
                </a:lnTo>
                <a:lnTo>
                  <a:pt x="53578" y="1169788"/>
                </a:lnTo>
                <a:lnTo>
                  <a:pt x="53578" y="1151929"/>
                </a:lnTo>
                <a:lnTo>
                  <a:pt x="53578" y="1142999"/>
                </a:lnTo>
                <a:lnTo>
                  <a:pt x="44648" y="1142999"/>
                </a:lnTo>
                <a:lnTo>
                  <a:pt x="44648" y="1134070"/>
                </a:lnTo>
                <a:lnTo>
                  <a:pt x="44648" y="1134070"/>
                </a:lnTo>
                <a:lnTo>
                  <a:pt x="44648" y="1134070"/>
                </a:lnTo>
                <a:lnTo>
                  <a:pt x="44648" y="1134070"/>
                </a:lnTo>
                <a:lnTo>
                  <a:pt x="44648" y="1134070"/>
                </a:lnTo>
                <a:lnTo>
                  <a:pt x="44648" y="1134070"/>
                </a:lnTo>
                <a:lnTo>
                  <a:pt x="44648" y="1134070"/>
                </a:lnTo>
                <a:lnTo>
                  <a:pt x="44648" y="1142999"/>
                </a:lnTo>
                <a:lnTo>
                  <a:pt x="53578" y="1142999"/>
                </a:lnTo>
                <a:lnTo>
                  <a:pt x="53578" y="1142999"/>
                </a:lnTo>
                <a:lnTo>
                  <a:pt x="53578" y="1142999"/>
                </a:lnTo>
                <a:lnTo>
                  <a:pt x="53578" y="1142999"/>
                </a:lnTo>
                <a:lnTo>
                  <a:pt x="53578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62507" y="114299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71437" y="1151929"/>
                </a:lnTo>
                <a:lnTo>
                  <a:pt x="62507" y="1151929"/>
                </a:lnTo>
                <a:lnTo>
                  <a:pt x="62507" y="1151929"/>
                </a:lnTo>
                <a:lnTo>
                  <a:pt x="62507" y="1142999"/>
                </a:lnTo>
                <a:lnTo>
                  <a:pt x="62507" y="1134070"/>
                </a:lnTo>
                <a:lnTo>
                  <a:pt x="62507" y="1125140"/>
                </a:lnTo>
                <a:lnTo>
                  <a:pt x="62507" y="1116210"/>
                </a:lnTo>
                <a:lnTo>
                  <a:pt x="62507" y="1107281"/>
                </a:lnTo>
                <a:lnTo>
                  <a:pt x="62507" y="1080492"/>
                </a:lnTo>
                <a:lnTo>
                  <a:pt x="62507" y="1062632"/>
                </a:lnTo>
                <a:lnTo>
                  <a:pt x="62507" y="1026913"/>
                </a:lnTo>
                <a:lnTo>
                  <a:pt x="62507" y="1000124"/>
                </a:lnTo>
                <a:lnTo>
                  <a:pt x="62507" y="964406"/>
                </a:lnTo>
                <a:lnTo>
                  <a:pt x="53578" y="919757"/>
                </a:lnTo>
                <a:lnTo>
                  <a:pt x="53578" y="884038"/>
                </a:lnTo>
                <a:lnTo>
                  <a:pt x="53578" y="848320"/>
                </a:lnTo>
                <a:lnTo>
                  <a:pt x="53578" y="803671"/>
                </a:lnTo>
                <a:lnTo>
                  <a:pt x="44648" y="759023"/>
                </a:lnTo>
                <a:lnTo>
                  <a:pt x="44648" y="714374"/>
                </a:lnTo>
                <a:lnTo>
                  <a:pt x="44648" y="669726"/>
                </a:lnTo>
                <a:lnTo>
                  <a:pt x="44648" y="625078"/>
                </a:lnTo>
                <a:lnTo>
                  <a:pt x="44648" y="580429"/>
                </a:lnTo>
                <a:lnTo>
                  <a:pt x="44648" y="535781"/>
                </a:lnTo>
                <a:lnTo>
                  <a:pt x="44648" y="482203"/>
                </a:lnTo>
                <a:lnTo>
                  <a:pt x="44648" y="446484"/>
                </a:lnTo>
                <a:lnTo>
                  <a:pt x="44648" y="410765"/>
                </a:lnTo>
                <a:lnTo>
                  <a:pt x="44648" y="375046"/>
                </a:lnTo>
                <a:lnTo>
                  <a:pt x="44648" y="339328"/>
                </a:lnTo>
                <a:lnTo>
                  <a:pt x="35718" y="312538"/>
                </a:lnTo>
                <a:lnTo>
                  <a:pt x="35718" y="294679"/>
                </a:lnTo>
                <a:lnTo>
                  <a:pt x="26789" y="276820"/>
                </a:lnTo>
                <a:lnTo>
                  <a:pt x="26789" y="258960"/>
                </a:lnTo>
                <a:lnTo>
                  <a:pt x="17859" y="250031"/>
                </a:lnTo>
                <a:lnTo>
                  <a:pt x="17859" y="232171"/>
                </a:lnTo>
                <a:lnTo>
                  <a:pt x="8929" y="223242"/>
                </a:lnTo>
                <a:lnTo>
                  <a:pt x="8929" y="214312"/>
                </a:lnTo>
                <a:lnTo>
                  <a:pt x="0" y="205382"/>
                </a:lnTo>
                <a:lnTo>
                  <a:pt x="0" y="196453"/>
                </a:lnTo>
                <a:lnTo>
                  <a:pt x="0" y="196453"/>
                </a:lnTo>
                <a:lnTo>
                  <a:pt x="0" y="187523"/>
                </a:lnTo>
                <a:lnTo>
                  <a:pt x="0" y="178593"/>
                </a:lnTo>
                <a:lnTo>
                  <a:pt x="8929" y="178593"/>
                </a:lnTo>
                <a:lnTo>
                  <a:pt x="8929" y="169663"/>
                </a:lnTo>
                <a:lnTo>
                  <a:pt x="8929" y="169663"/>
                </a:lnTo>
                <a:lnTo>
                  <a:pt x="17859" y="169663"/>
                </a:lnTo>
                <a:lnTo>
                  <a:pt x="26789" y="160734"/>
                </a:lnTo>
                <a:lnTo>
                  <a:pt x="35718" y="160734"/>
                </a:lnTo>
                <a:lnTo>
                  <a:pt x="44648" y="160734"/>
                </a:lnTo>
                <a:lnTo>
                  <a:pt x="53578" y="160734"/>
                </a:lnTo>
                <a:lnTo>
                  <a:pt x="62507" y="160734"/>
                </a:lnTo>
                <a:lnTo>
                  <a:pt x="80367" y="160734"/>
                </a:lnTo>
                <a:lnTo>
                  <a:pt x="98226" y="160734"/>
                </a:lnTo>
                <a:lnTo>
                  <a:pt x="125015" y="160734"/>
                </a:lnTo>
                <a:lnTo>
                  <a:pt x="151804" y="160734"/>
                </a:lnTo>
                <a:lnTo>
                  <a:pt x="178593" y="151804"/>
                </a:lnTo>
                <a:lnTo>
                  <a:pt x="214312" y="151804"/>
                </a:lnTo>
                <a:lnTo>
                  <a:pt x="250031" y="151804"/>
                </a:lnTo>
                <a:lnTo>
                  <a:pt x="285750" y="151804"/>
                </a:lnTo>
                <a:lnTo>
                  <a:pt x="321468" y="142874"/>
                </a:lnTo>
                <a:lnTo>
                  <a:pt x="348257" y="133945"/>
                </a:lnTo>
                <a:lnTo>
                  <a:pt x="383976" y="133945"/>
                </a:lnTo>
                <a:lnTo>
                  <a:pt x="410765" y="125015"/>
                </a:lnTo>
                <a:lnTo>
                  <a:pt x="437554" y="125015"/>
                </a:lnTo>
                <a:lnTo>
                  <a:pt x="455414" y="125015"/>
                </a:lnTo>
                <a:lnTo>
                  <a:pt x="473273" y="125015"/>
                </a:lnTo>
                <a:lnTo>
                  <a:pt x="482203" y="125015"/>
                </a:lnTo>
                <a:lnTo>
                  <a:pt x="491132" y="125015"/>
                </a:lnTo>
                <a:lnTo>
                  <a:pt x="500062" y="116086"/>
                </a:lnTo>
                <a:lnTo>
                  <a:pt x="500062" y="107156"/>
                </a:lnTo>
                <a:lnTo>
                  <a:pt x="508992" y="98226"/>
                </a:lnTo>
                <a:lnTo>
                  <a:pt x="508992" y="80367"/>
                </a:lnTo>
                <a:lnTo>
                  <a:pt x="500062" y="62507"/>
                </a:lnTo>
                <a:lnTo>
                  <a:pt x="500062" y="44648"/>
                </a:lnTo>
                <a:lnTo>
                  <a:pt x="491132" y="35718"/>
                </a:lnTo>
                <a:lnTo>
                  <a:pt x="482203" y="17859"/>
                </a:lnTo>
                <a:lnTo>
                  <a:pt x="464343" y="8929"/>
                </a:lnTo>
                <a:lnTo>
                  <a:pt x="455414" y="0"/>
                </a:lnTo>
                <a:lnTo>
                  <a:pt x="45541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474023" y="1321594"/>
            <a:ext cx="169666" cy="160735"/>
          </a:xfrm>
          <a:custGeom>
            <a:avLst/>
            <a:gdLst/>
            <a:ahLst/>
            <a:cxnLst/>
            <a:rect l="0" t="0" r="0" b="0"/>
            <a:pathLst>
              <a:path w="169666" h="16073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7860" y="0"/>
                </a:lnTo>
                <a:lnTo>
                  <a:pt x="26790" y="8929"/>
                </a:lnTo>
                <a:lnTo>
                  <a:pt x="53579" y="8929"/>
                </a:lnTo>
                <a:lnTo>
                  <a:pt x="71438" y="17859"/>
                </a:lnTo>
                <a:lnTo>
                  <a:pt x="98227" y="17859"/>
                </a:lnTo>
                <a:lnTo>
                  <a:pt x="125016" y="26789"/>
                </a:lnTo>
                <a:lnTo>
                  <a:pt x="142875" y="26789"/>
                </a:lnTo>
                <a:lnTo>
                  <a:pt x="160735" y="44648"/>
                </a:lnTo>
                <a:lnTo>
                  <a:pt x="169665" y="53578"/>
                </a:lnTo>
                <a:lnTo>
                  <a:pt x="169665" y="62508"/>
                </a:lnTo>
                <a:lnTo>
                  <a:pt x="151805" y="80367"/>
                </a:lnTo>
                <a:lnTo>
                  <a:pt x="133946" y="98226"/>
                </a:lnTo>
                <a:lnTo>
                  <a:pt x="107157" y="125015"/>
                </a:lnTo>
                <a:lnTo>
                  <a:pt x="80368" y="142875"/>
                </a:lnTo>
                <a:lnTo>
                  <a:pt x="80368" y="160734"/>
                </a:lnTo>
                <a:lnTo>
                  <a:pt x="89297" y="160734"/>
                </a:lnTo>
                <a:lnTo>
                  <a:pt x="116086" y="151804"/>
                </a:lnTo>
                <a:lnTo>
                  <a:pt x="151805" y="125015"/>
                </a:lnTo>
                <a:lnTo>
                  <a:pt x="151805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188398" y="2250281"/>
            <a:ext cx="428626" cy="71439"/>
          </a:xfrm>
          <a:custGeom>
            <a:avLst/>
            <a:gdLst/>
            <a:ahLst/>
            <a:cxnLst/>
            <a:rect l="0" t="0" r="0" b="0"/>
            <a:pathLst>
              <a:path w="428626" h="71439">
                <a:moveTo>
                  <a:pt x="0" y="71438"/>
                </a:moveTo>
                <a:lnTo>
                  <a:pt x="0" y="62508"/>
                </a:lnTo>
                <a:lnTo>
                  <a:pt x="0" y="62508"/>
                </a:lnTo>
                <a:lnTo>
                  <a:pt x="8930" y="53578"/>
                </a:lnTo>
                <a:lnTo>
                  <a:pt x="26790" y="53578"/>
                </a:lnTo>
                <a:lnTo>
                  <a:pt x="44649" y="44648"/>
                </a:lnTo>
                <a:lnTo>
                  <a:pt x="71438" y="35719"/>
                </a:lnTo>
                <a:lnTo>
                  <a:pt x="98227" y="26789"/>
                </a:lnTo>
                <a:lnTo>
                  <a:pt x="125016" y="26789"/>
                </a:lnTo>
                <a:lnTo>
                  <a:pt x="151805" y="17859"/>
                </a:lnTo>
                <a:lnTo>
                  <a:pt x="187524" y="17859"/>
                </a:lnTo>
                <a:lnTo>
                  <a:pt x="214313" y="17859"/>
                </a:lnTo>
                <a:lnTo>
                  <a:pt x="250032" y="17859"/>
                </a:lnTo>
                <a:lnTo>
                  <a:pt x="294680" y="17859"/>
                </a:lnTo>
                <a:lnTo>
                  <a:pt x="330399" y="17859"/>
                </a:lnTo>
                <a:lnTo>
                  <a:pt x="366118" y="17859"/>
                </a:lnTo>
                <a:lnTo>
                  <a:pt x="401836" y="8930"/>
                </a:lnTo>
                <a:lnTo>
                  <a:pt x="428625" y="0"/>
                </a:lnTo>
                <a:lnTo>
                  <a:pt x="4286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241977" y="2482453"/>
            <a:ext cx="464344" cy="44650"/>
          </a:xfrm>
          <a:custGeom>
            <a:avLst/>
            <a:gdLst/>
            <a:ahLst/>
            <a:cxnLst/>
            <a:rect l="0" t="0" r="0" b="0"/>
            <a:pathLst>
              <a:path w="464344" h="44650">
                <a:moveTo>
                  <a:pt x="0" y="44649"/>
                </a:moveTo>
                <a:lnTo>
                  <a:pt x="8929" y="44649"/>
                </a:lnTo>
                <a:lnTo>
                  <a:pt x="17859" y="44649"/>
                </a:lnTo>
                <a:lnTo>
                  <a:pt x="44648" y="35719"/>
                </a:lnTo>
                <a:lnTo>
                  <a:pt x="71437" y="35719"/>
                </a:lnTo>
                <a:lnTo>
                  <a:pt x="107156" y="26789"/>
                </a:lnTo>
                <a:lnTo>
                  <a:pt x="133945" y="26789"/>
                </a:lnTo>
                <a:lnTo>
                  <a:pt x="169664" y="17860"/>
                </a:lnTo>
                <a:lnTo>
                  <a:pt x="205382" y="17860"/>
                </a:lnTo>
                <a:lnTo>
                  <a:pt x="241101" y="17860"/>
                </a:lnTo>
                <a:lnTo>
                  <a:pt x="276820" y="17860"/>
                </a:lnTo>
                <a:lnTo>
                  <a:pt x="312539" y="17860"/>
                </a:lnTo>
                <a:lnTo>
                  <a:pt x="348257" y="8930"/>
                </a:lnTo>
                <a:lnTo>
                  <a:pt x="383976" y="8930"/>
                </a:lnTo>
                <a:lnTo>
                  <a:pt x="410765" y="0"/>
                </a:lnTo>
                <a:lnTo>
                  <a:pt x="437554" y="0"/>
                </a:lnTo>
                <a:lnTo>
                  <a:pt x="455414" y="0"/>
                </a:lnTo>
                <a:lnTo>
                  <a:pt x="464343" y="0"/>
                </a:lnTo>
                <a:lnTo>
                  <a:pt x="4643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286625" y="2732484"/>
            <a:ext cx="500064" cy="26790"/>
          </a:xfrm>
          <a:custGeom>
            <a:avLst/>
            <a:gdLst/>
            <a:ahLst/>
            <a:cxnLst/>
            <a:rect l="0" t="0" r="0" b="0"/>
            <a:pathLst>
              <a:path w="500064" h="26790">
                <a:moveTo>
                  <a:pt x="0" y="26789"/>
                </a:moveTo>
                <a:lnTo>
                  <a:pt x="8930" y="26789"/>
                </a:lnTo>
                <a:lnTo>
                  <a:pt x="26789" y="26789"/>
                </a:lnTo>
                <a:lnTo>
                  <a:pt x="44648" y="26789"/>
                </a:lnTo>
                <a:lnTo>
                  <a:pt x="71438" y="26789"/>
                </a:lnTo>
                <a:lnTo>
                  <a:pt x="107156" y="26789"/>
                </a:lnTo>
                <a:lnTo>
                  <a:pt x="142875" y="26789"/>
                </a:lnTo>
                <a:lnTo>
                  <a:pt x="178594" y="26789"/>
                </a:lnTo>
                <a:lnTo>
                  <a:pt x="214313" y="17860"/>
                </a:lnTo>
                <a:lnTo>
                  <a:pt x="250031" y="17860"/>
                </a:lnTo>
                <a:lnTo>
                  <a:pt x="294680" y="8930"/>
                </a:lnTo>
                <a:lnTo>
                  <a:pt x="330398" y="8930"/>
                </a:lnTo>
                <a:lnTo>
                  <a:pt x="366117" y="0"/>
                </a:lnTo>
                <a:lnTo>
                  <a:pt x="401836" y="0"/>
                </a:lnTo>
                <a:lnTo>
                  <a:pt x="428625" y="0"/>
                </a:lnTo>
                <a:lnTo>
                  <a:pt x="464344" y="0"/>
                </a:lnTo>
                <a:lnTo>
                  <a:pt x="482203" y="0"/>
                </a:lnTo>
                <a:lnTo>
                  <a:pt x="500063" y="0"/>
                </a:lnTo>
                <a:lnTo>
                  <a:pt x="50006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384852" y="2973586"/>
            <a:ext cx="428626" cy="26790"/>
          </a:xfrm>
          <a:custGeom>
            <a:avLst/>
            <a:gdLst/>
            <a:ahLst/>
            <a:cxnLst/>
            <a:rect l="0" t="0" r="0" b="0"/>
            <a:pathLst>
              <a:path w="428626" h="26790">
                <a:moveTo>
                  <a:pt x="0" y="17859"/>
                </a:moveTo>
                <a:lnTo>
                  <a:pt x="0" y="17859"/>
                </a:lnTo>
                <a:lnTo>
                  <a:pt x="8929" y="17859"/>
                </a:lnTo>
                <a:lnTo>
                  <a:pt x="17859" y="17859"/>
                </a:lnTo>
                <a:lnTo>
                  <a:pt x="35718" y="26789"/>
                </a:lnTo>
                <a:lnTo>
                  <a:pt x="53578" y="26789"/>
                </a:lnTo>
                <a:lnTo>
                  <a:pt x="80367" y="26789"/>
                </a:lnTo>
                <a:lnTo>
                  <a:pt x="107156" y="26789"/>
                </a:lnTo>
                <a:lnTo>
                  <a:pt x="133945" y="26789"/>
                </a:lnTo>
                <a:lnTo>
                  <a:pt x="160734" y="26789"/>
                </a:lnTo>
                <a:lnTo>
                  <a:pt x="196453" y="17859"/>
                </a:lnTo>
                <a:lnTo>
                  <a:pt x="232171" y="17859"/>
                </a:lnTo>
                <a:lnTo>
                  <a:pt x="267890" y="8929"/>
                </a:lnTo>
                <a:lnTo>
                  <a:pt x="303609" y="0"/>
                </a:lnTo>
                <a:lnTo>
                  <a:pt x="330398" y="0"/>
                </a:lnTo>
                <a:lnTo>
                  <a:pt x="366117" y="0"/>
                </a:lnTo>
                <a:lnTo>
                  <a:pt x="401836" y="0"/>
                </a:lnTo>
                <a:lnTo>
                  <a:pt x="428625" y="0"/>
                </a:lnTo>
                <a:lnTo>
                  <a:pt x="4286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036594" y="2277070"/>
            <a:ext cx="89298" cy="125017"/>
          </a:xfrm>
          <a:custGeom>
            <a:avLst/>
            <a:gdLst/>
            <a:ahLst/>
            <a:cxnLst/>
            <a:rect l="0" t="0" r="0" b="0"/>
            <a:pathLst>
              <a:path w="89298" h="12501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17859"/>
                </a:lnTo>
                <a:lnTo>
                  <a:pt x="26789" y="35719"/>
                </a:lnTo>
                <a:lnTo>
                  <a:pt x="35719" y="53578"/>
                </a:lnTo>
                <a:lnTo>
                  <a:pt x="44648" y="80367"/>
                </a:lnTo>
                <a:lnTo>
                  <a:pt x="53578" y="98227"/>
                </a:lnTo>
                <a:lnTo>
                  <a:pt x="62508" y="107156"/>
                </a:lnTo>
                <a:lnTo>
                  <a:pt x="71437" y="116086"/>
                </a:lnTo>
                <a:lnTo>
                  <a:pt x="80367" y="125016"/>
                </a:lnTo>
                <a:lnTo>
                  <a:pt x="80367" y="125016"/>
                </a:lnTo>
                <a:lnTo>
                  <a:pt x="89297" y="116086"/>
                </a:lnTo>
                <a:lnTo>
                  <a:pt x="89297" y="107156"/>
                </a:lnTo>
                <a:lnTo>
                  <a:pt x="89297" y="89297"/>
                </a:lnTo>
                <a:lnTo>
                  <a:pt x="89297" y="71438"/>
                </a:lnTo>
                <a:lnTo>
                  <a:pt x="89297" y="44649"/>
                </a:lnTo>
                <a:lnTo>
                  <a:pt x="89297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045523" y="2232422"/>
            <a:ext cx="53580" cy="151805"/>
          </a:xfrm>
          <a:custGeom>
            <a:avLst/>
            <a:gdLst/>
            <a:ahLst/>
            <a:cxnLst/>
            <a:rect l="0" t="0" r="0" b="0"/>
            <a:pathLst>
              <a:path w="53580" h="151805">
                <a:moveTo>
                  <a:pt x="53579" y="0"/>
                </a:moveTo>
                <a:lnTo>
                  <a:pt x="44649" y="8929"/>
                </a:lnTo>
                <a:lnTo>
                  <a:pt x="35719" y="17859"/>
                </a:lnTo>
                <a:lnTo>
                  <a:pt x="26790" y="35718"/>
                </a:lnTo>
                <a:lnTo>
                  <a:pt x="17860" y="62507"/>
                </a:lnTo>
                <a:lnTo>
                  <a:pt x="8930" y="89297"/>
                </a:lnTo>
                <a:lnTo>
                  <a:pt x="0" y="116086"/>
                </a:lnTo>
                <a:lnTo>
                  <a:pt x="0" y="133945"/>
                </a:lnTo>
                <a:lnTo>
                  <a:pt x="0" y="151804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027664" y="2366367"/>
            <a:ext cx="133946" cy="196454"/>
          </a:xfrm>
          <a:custGeom>
            <a:avLst/>
            <a:gdLst/>
            <a:ahLst/>
            <a:cxnLst/>
            <a:rect l="0" t="0" r="0" b="0"/>
            <a:pathLst>
              <a:path w="133946" h="196454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893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0" y="80367"/>
                </a:lnTo>
                <a:lnTo>
                  <a:pt x="8930" y="107156"/>
                </a:lnTo>
                <a:lnTo>
                  <a:pt x="17859" y="125016"/>
                </a:lnTo>
                <a:lnTo>
                  <a:pt x="26789" y="142875"/>
                </a:lnTo>
                <a:lnTo>
                  <a:pt x="44649" y="160735"/>
                </a:lnTo>
                <a:lnTo>
                  <a:pt x="71438" y="169664"/>
                </a:lnTo>
                <a:lnTo>
                  <a:pt x="89297" y="178594"/>
                </a:lnTo>
                <a:lnTo>
                  <a:pt x="107156" y="178594"/>
                </a:lnTo>
                <a:lnTo>
                  <a:pt x="116086" y="178594"/>
                </a:lnTo>
                <a:lnTo>
                  <a:pt x="125016" y="187524"/>
                </a:lnTo>
                <a:lnTo>
                  <a:pt x="133945" y="196453"/>
                </a:lnTo>
                <a:lnTo>
                  <a:pt x="133945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134820" y="2553891"/>
            <a:ext cx="116087" cy="196454"/>
          </a:xfrm>
          <a:custGeom>
            <a:avLst/>
            <a:gdLst/>
            <a:ahLst/>
            <a:cxnLst/>
            <a:rect l="0" t="0" r="0" b="0"/>
            <a:pathLst>
              <a:path w="116087" h="196454">
                <a:moveTo>
                  <a:pt x="17860" y="0"/>
                </a:move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8930" y="107156"/>
                </a:lnTo>
                <a:lnTo>
                  <a:pt x="17860" y="133945"/>
                </a:lnTo>
                <a:lnTo>
                  <a:pt x="26789" y="160734"/>
                </a:lnTo>
                <a:lnTo>
                  <a:pt x="35719" y="178593"/>
                </a:lnTo>
                <a:lnTo>
                  <a:pt x="53578" y="187523"/>
                </a:lnTo>
                <a:lnTo>
                  <a:pt x="71438" y="196453"/>
                </a:lnTo>
                <a:lnTo>
                  <a:pt x="89297" y="196453"/>
                </a:lnTo>
                <a:lnTo>
                  <a:pt x="107157" y="196453"/>
                </a:lnTo>
                <a:lnTo>
                  <a:pt x="116086" y="187523"/>
                </a:lnTo>
                <a:lnTo>
                  <a:pt x="116086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179469" y="2741414"/>
            <a:ext cx="196454" cy="258962"/>
          </a:xfrm>
          <a:custGeom>
            <a:avLst/>
            <a:gdLst/>
            <a:ahLst/>
            <a:cxnLst/>
            <a:rect l="0" t="0" r="0" b="0"/>
            <a:pathLst>
              <a:path w="196454" h="258962">
                <a:moveTo>
                  <a:pt x="17859" y="17859"/>
                </a:moveTo>
                <a:lnTo>
                  <a:pt x="17859" y="17859"/>
                </a:lnTo>
                <a:lnTo>
                  <a:pt x="17859" y="17859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0" y="17859"/>
                </a:lnTo>
                <a:lnTo>
                  <a:pt x="0" y="44649"/>
                </a:lnTo>
                <a:lnTo>
                  <a:pt x="8929" y="71437"/>
                </a:lnTo>
                <a:lnTo>
                  <a:pt x="8929" y="107156"/>
                </a:lnTo>
                <a:lnTo>
                  <a:pt x="26789" y="142875"/>
                </a:lnTo>
                <a:lnTo>
                  <a:pt x="35719" y="178593"/>
                </a:lnTo>
                <a:lnTo>
                  <a:pt x="62508" y="214312"/>
                </a:lnTo>
                <a:lnTo>
                  <a:pt x="80367" y="232172"/>
                </a:lnTo>
                <a:lnTo>
                  <a:pt x="116086" y="250031"/>
                </a:lnTo>
                <a:lnTo>
                  <a:pt x="142875" y="258961"/>
                </a:lnTo>
                <a:lnTo>
                  <a:pt x="160734" y="258961"/>
                </a:lnTo>
                <a:lnTo>
                  <a:pt x="178594" y="258961"/>
                </a:lnTo>
                <a:lnTo>
                  <a:pt x="196453" y="258961"/>
                </a:lnTo>
                <a:lnTo>
                  <a:pt x="196453" y="250031"/>
                </a:lnTo>
                <a:lnTo>
                  <a:pt x="196453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625453" y="2777133"/>
            <a:ext cx="133946" cy="35719"/>
          </a:xfrm>
          <a:custGeom>
            <a:avLst/>
            <a:gdLst/>
            <a:ahLst/>
            <a:cxnLst/>
            <a:rect l="0" t="0" r="0" b="0"/>
            <a:pathLst>
              <a:path w="133946" h="35719">
                <a:moveTo>
                  <a:pt x="133945" y="35718"/>
                </a:moveTo>
                <a:lnTo>
                  <a:pt x="133945" y="35718"/>
                </a:lnTo>
                <a:lnTo>
                  <a:pt x="125016" y="35718"/>
                </a:lnTo>
                <a:lnTo>
                  <a:pt x="125016" y="26788"/>
                </a:lnTo>
                <a:lnTo>
                  <a:pt x="116086" y="26788"/>
                </a:lnTo>
                <a:lnTo>
                  <a:pt x="107156" y="17859"/>
                </a:lnTo>
                <a:lnTo>
                  <a:pt x="98227" y="17859"/>
                </a:lnTo>
                <a:lnTo>
                  <a:pt x="80367" y="8930"/>
                </a:lnTo>
                <a:lnTo>
                  <a:pt x="71438" y="8930"/>
                </a:lnTo>
                <a:lnTo>
                  <a:pt x="53578" y="8930"/>
                </a:lnTo>
                <a:lnTo>
                  <a:pt x="35719" y="0"/>
                </a:lnTo>
                <a:lnTo>
                  <a:pt x="1786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625328" y="2661047"/>
            <a:ext cx="1401962" cy="750094"/>
          </a:xfrm>
          <a:custGeom>
            <a:avLst/>
            <a:gdLst/>
            <a:ahLst/>
            <a:cxnLst/>
            <a:rect l="0" t="0" r="0" b="0"/>
            <a:pathLst>
              <a:path w="1401962" h="750094">
                <a:moveTo>
                  <a:pt x="955477" y="107156"/>
                </a:moveTo>
                <a:lnTo>
                  <a:pt x="928688" y="107156"/>
                </a:lnTo>
                <a:lnTo>
                  <a:pt x="901899" y="98226"/>
                </a:lnTo>
                <a:lnTo>
                  <a:pt x="875110" y="98226"/>
                </a:lnTo>
                <a:lnTo>
                  <a:pt x="848320" y="98226"/>
                </a:lnTo>
                <a:lnTo>
                  <a:pt x="812602" y="89297"/>
                </a:lnTo>
                <a:lnTo>
                  <a:pt x="785813" y="89297"/>
                </a:lnTo>
                <a:lnTo>
                  <a:pt x="750094" y="80367"/>
                </a:lnTo>
                <a:lnTo>
                  <a:pt x="714375" y="71437"/>
                </a:lnTo>
                <a:lnTo>
                  <a:pt x="687586" y="71437"/>
                </a:lnTo>
                <a:lnTo>
                  <a:pt x="651867" y="62508"/>
                </a:lnTo>
                <a:lnTo>
                  <a:pt x="616149" y="53578"/>
                </a:lnTo>
                <a:lnTo>
                  <a:pt x="589360" y="44648"/>
                </a:lnTo>
                <a:lnTo>
                  <a:pt x="553641" y="44648"/>
                </a:lnTo>
                <a:lnTo>
                  <a:pt x="526852" y="35719"/>
                </a:lnTo>
                <a:lnTo>
                  <a:pt x="500063" y="26789"/>
                </a:lnTo>
                <a:lnTo>
                  <a:pt x="473274" y="17859"/>
                </a:lnTo>
                <a:lnTo>
                  <a:pt x="446485" y="17859"/>
                </a:lnTo>
                <a:lnTo>
                  <a:pt x="419695" y="8930"/>
                </a:lnTo>
                <a:lnTo>
                  <a:pt x="392906" y="0"/>
                </a:lnTo>
                <a:lnTo>
                  <a:pt x="366117" y="0"/>
                </a:lnTo>
                <a:lnTo>
                  <a:pt x="339328" y="0"/>
                </a:lnTo>
                <a:lnTo>
                  <a:pt x="312539" y="0"/>
                </a:lnTo>
                <a:lnTo>
                  <a:pt x="285750" y="0"/>
                </a:lnTo>
                <a:lnTo>
                  <a:pt x="258961" y="8930"/>
                </a:lnTo>
                <a:lnTo>
                  <a:pt x="232172" y="17859"/>
                </a:lnTo>
                <a:lnTo>
                  <a:pt x="205383" y="26789"/>
                </a:lnTo>
                <a:lnTo>
                  <a:pt x="178594" y="35719"/>
                </a:lnTo>
                <a:lnTo>
                  <a:pt x="160735" y="53578"/>
                </a:lnTo>
                <a:lnTo>
                  <a:pt x="133945" y="62508"/>
                </a:lnTo>
                <a:lnTo>
                  <a:pt x="116086" y="71437"/>
                </a:lnTo>
                <a:lnTo>
                  <a:pt x="98227" y="89297"/>
                </a:lnTo>
                <a:lnTo>
                  <a:pt x="71438" y="107156"/>
                </a:lnTo>
                <a:lnTo>
                  <a:pt x="53578" y="125016"/>
                </a:lnTo>
                <a:lnTo>
                  <a:pt x="44649" y="151804"/>
                </a:lnTo>
                <a:lnTo>
                  <a:pt x="26789" y="169664"/>
                </a:lnTo>
                <a:lnTo>
                  <a:pt x="17860" y="187523"/>
                </a:lnTo>
                <a:lnTo>
                  <a:pt x="8930" y="214312"/>
                </a:lnTo>
                <a:lnTo>
                  <a:pt x="8930" y="232171"/>
                </a:lnTo>
                <a:lnTo>
                  <a:pt x="0" y="258960"/>
                </a:lnTo>
                <a:lnTo>
                  <a:pt x="0" y="285749"/>
                </a:lnTo>
                <a:lnTo>
                  <a:pt x="0" y="303609"/>
                </a:lnTo>
                <a:lnTo>
                  <a:pt x="8930" y="330398"/>
                </a:lnTo>
                <a:lnTo>
                  <a:pt x="8930" y="348257"/>
                </a:lnTo>
                <a:lnTo>
                  <a:pt x="17860" y="375046"/>
                </a:lnTo>
                <a:lnTo>
                  <a:pt x="35719" y="392906"/>
                </a:lnTo>
                <a:lnTo>
                  <a:pt x="44649" y="419695"/>
                </a:lnTo>
                <a:lnTo>
                  <a:pt x="62508" y="437554"/>
                </a:lnTo>
                <a:lnTo>
                  <a:pt x="80367" y="464343"/>
                </a:lnTo>
                <a:lnTo>
                  <a:pt x="98227" y="491132"/>
                </a:lnTo>
                <a:lnTo>
                  <a:pt x="116086" y="517921"/>
                </a:lnTo>
                <a:lnTo>
                  <a:pt x="142875" y="535781"/>
                </a:lnTo>
                <a:lnTo>
                  <a:pt x="160735" y="562570"/>
                </a:lnTo>
                <a:lnTo>
                  <a:pt x="178594" y="589359"/>
                </a:lnTo>
                <a:lnTo>
                  <a:pt x="205383" y="607218"/>
                </a:lnTo>
                <a:lnTo>
                  <a:pt x="232172" y="625078"/>
                </a:lnTo>
                <a:lnTo>
                  <a:pt x="258961" y="642937"/>
                </a:lnTo>
                <a:lnTo>
                  <a:pt x="285750" y="660796"/>
                </a:lnTo>
                <a:lnTo>
                  <a:pt x="321469" y="669726"/>
                </a:lnTo>
                <a:lnTo>
                  <a:pt x="357188" y="687585"/>
                </a:lnTo>
                <a:lnTo>
                  <a:pt x="392906" y="696515"/>
                </a:lnTo>
                <a:lnTo>
                  <a:pt x="428625" y="714374"/>
                </a:lnTo>
                <a:lnTo>
                  <a:pt x="473274" y="723304"/>
                </a:lnTo>
                <a:lnTo>
                  <a:pt x="508992" y="732234"/>
                </a:lnTo>
                <a:lnTo>
                  <a:pt x="553641" y="741164"/>
                </a:lnTo>
                <a:lnTo>
                  <a:pt x="598289" y="741164"/>
                </a:lnTo>
                <a:lnTo>
                  <a:pt x="642938" y="750093"/>
                </a:lnTo>
                <a:lnTo>
                  <a:pt x="687586" y="750093"/>
                </a:lnTo>
                <a:lnTo>
                  <a:pt x="732235" y="750093"/>
                </a:lnTo>
                <a:lnTo>
                  <a:pt x="785813" y="750093"/>
                </a:lnTo>
                <a:lnTo>
                  <a:pt x="830461" y="741164"/>
                </a:lnTo>
                <a:lnTo>
                  <a:pt x="884039" y="732234"/>
                </a:lnTo>
                <a:lnTo>
                  <a:pt x="928688" y="732234"/>
                </a:lnTo>
                <a:lnTo>
                  <a:pt x="982266" y="723304"/>
                </a:lnTo>
                <a:lnTo>
                  <a:pt x="1035844" y="714374"/>
                </a:lnTo>
                <a:lnTo>
                  <a:pt x="1080492" y="705445"/>
                </a:lnTo>
                <a:lnTo>
                  <a:pt x="1116211" y="687585"/>
                </a:lnTo>
                <a:lnTo>
                  <a:pt x="1160860" y="678656"/>
                </a:lnTo>
                <a:lnTo>
                  <a:pt x="1196578" y="669726"/>
                </a:lnTo>
                <a:lnTo>
                  <a:pt x="1232297" y="660796"/>
                </a:lnTo>
                <a:lnTo>
                  <a:pt x="1268016" y="642937"/>
                </a:lnTo>
                <a:lnTo>
                  <a:pt x="1294805" y="625078"/>
                </a:lnTo>
                <a:lnTo>
                  <a:pt x="1321594" y="607218"/>
                </a:lnTo>
                <a:lnTo>
                  <a:pt x="1339453" y="589359"/>
                </a:lnTo>
                <a:lnTo>
                  <a:pt x="1366242" y="562570"/>
                </a:lnTo>
                <a:lnTo>
                  <a:pt x="1375172" y="535781"/>
                </a:lnTo>
                <a:lnTo>
                  <a:pt x="1393031" y="508992"/>
                </a:lnTo>
                <a:lnTo>
                  <a:pt x="1393031" y="482203"/>
                </a:lnTo>
                <a:lnTo>
                  <a:pt x="1401961" y="455414"/>
                </a:lnTo>
                <a:lnTo>
                  <a:pt x="1393031" y="437554"/>
                </a:lnTo>
                <a:lnTo>
                  <a:pt x="1393031" y="410765"/>
                </a:lnTo>
                <a:lnTo>
                  <a:pt x="1375172" y="392906"/>
                </a:lnTo>
                <a:lnTo>
                  <a:pt x="1366242" y="366117"/>
                </a:lnTo>
                <a:lnTo>
                  <a:pt x="1348383" y="348257"/>
                </a:lnTo>
                <a:lnTo>
                  <a:pt x="1330524" y="330398"/>
                </a:lnTo>
                <a:lnTo>
                  <a:pt x="1303735" y="303609"/>
                </a:lnTo>
                <a:lnTo>
                  <a:pt x="1276945" y="285749"/>
                </a:lnTo>
                <a:lnTo>
                  <a:pt x="1250156" y="258960"/>
                </a:lnTo>
                <a:lnTo>
                  <a:pt x="1214438" y="241101"/>
                </a:lnTo>
                <a:lnTo>
                  <a:pt x="1187649" y="223242"/>
                </a:lnTo>
                <a:lnTo>
                  <a:pt x="1151930" y="205382"/>
                </a:lnTo>
                <a:lnTo>
                  <a:pt x="1107281" y="187523"/>
                </a:lnTo>
                <a:lnTo>
                  <a:pt x="1071563" y="169664"/>
                </a:lnTo>
                <a:lnTo>
                  <a:pt x="1026914" y="160734"/>
                </a:lnTo>
                <a:lnTo>
                  <a:pt x="982266" y="151804"/>
                </a:lnTo>
                <a:lnTo>
                  <a:pt x="946547" y="142874"/>
                </a:lnTo>
                <a:lnTo>
                  <a:pt x="901899" y="142874"/>
                </a:lnTo>
                <a:lnTo>
                  <a:pt x="866180" y="151804"/>
                </a:lnTo>
                <a:lnTo>
                  <a:pt x="821531" y="160734"/>
                </a:lnTo>
                <a:lnTo>
                  <a:pt x="794742" y="169664"/>
                </a:lnTo>
                <a:lnTo>
                  <a:pt x="759024" y="178593"/>
                </a:lnTo>
                <a:lnTo>
                  <a:pt x="723305" y="178593"/>
                </a:lnTo>
                <a:lnTo>
                  <a:pt x="723305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331273" y="687586"/>
            <a:ext cx="160736" cy="482204"/>
          </a:xfrm>
          <a:custGeom>
            <a:avLst/>
            <a:gdLst/>
            <a:ahLst/>
            <a:cxnLst/>
            <a:rect l="0" t="0" r="0" b="0"/>
            <a:pathLst>
              <a:path w="160736" h="482204">
                <a:moveTo>
                  <a:pt x="160735" y="0"/>
                </a:moveTo>
                <a:lnTo>
                  <a:pt x="160735" y="0"/>
                </a:lnTo>
                <a:lnTo>
                  <a:pt x="160735" y="0"/>
                </a:lnTo>
                <a:lnTo>
                  <a:pt x="160735" y="0"/>
                </a:lnTo>
                <a:lnTo>
                  <a:pt x="160735" y="0"/>
                </a:lnTo>
                <a:lnTo>
                  <a:pt x="151805" y="0"/>
                </a:lnTo>
                <a:lnTo>
                  <a:pt x="151805" y="17859"/>
                </a:lnTo>
                <a:lnTo>
                  <a:pt x="142875" y="44648"/>
                </a:lnTo>
                <a:lnTo>
                  <a:pt x="133946" y="89297"/>
                </a:lnTo>
                <a:lnTo>
                  <a:pt x="116086" y="151805"/>
                </a:lnTo>
                <a:lnTo>
                  <a:pt x="89297" y="214312"/>
                </a:lnTo>
                <a:lnTo>
                  <a:pt x="71438" y="285750"/>
                </a:lnTo>
                <a:lnTo>
                  <a:pt x="44649" y="348258"/>
                </a:lnTo>
                <a:lnTo>
                  <a:pt x="26790" y="401836"/>
                </a:lnTo>
                <a:lnTo>
                  <a:pt x="8930" y="446484"/>
                </a:lnTo>
                <a:lnTo>
                  <a:pt x="0" y="464344"/>
                </a:lnTo>
                <a:lnTo>
                  <a:pt x="0" y="482203"/>
                </a:lnTo>
                <a:lnTo>
                  <a:pt x="0" y="482203"/>
                </a:lnTo>
                <a:lnTo>
                  <a:pt x="8930" y="464344"/>
                </a:lnTo>
                <a:lnTo>
                  <a:pt x="17860" y="446484"/>
                </a:lnTo>
                <a:lnTo>
                  <a:pt x="26790" y="419695"/>
                </a:lnTo>
                <a:lnTo>
                  <a:pt x="26790" y="392906"/>
                </a:lnTo>
                <a:lnTo>
                  <a:pt x="26790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322344" y="1035844"/>
            <a:ext cx="214313" cy="160735"/>
          </a:xfrm>
          <a:custGeom>
            <a:avLst/>
            <a:gdLst/>
            <a:ahLst/>
            <a:cxnLst/>
            <a:rect l="0" t="0" r="0" b="0"/>
            <a:pathLst>
              <a:path w="214313" h="160735">
                <a:moveTo>
                  <a:pt x="35719" y="0"/>
                </a:moveTo>
                <a:lnTo>
                  <a:pt x="35719" y="8929"/>
                </a:lnTo>
                <a:lnTo>
                  <a:pt x="26789" y="17859"/>
                </a:lnTo>
                <a:lnTo>
                  <a:pt x="26789" y="35718"/>
                </a:lnTo>
                <a:lnTo>
                  <a:pt x="26789" y="62507"/>
                </a:lnTo>
                <a:lnTo>
                  <a:pt x="17859" y="89297"/>
                </a:lnTo>
                <a:lnTo>
                  <a:pt x="8929" y="116086"/>
                </a:lnTo>
                <a:lnTo>
                  <a:pt x="0" y="142875"/>
                </a:lnTo>
                <a:lnTo>
                  <a:pt x="0" y="160734"/>
                </a:lnTo>
                <a:lnTo>
                  <a:pt x="0" y="160734"/>
                </a:lnTo>
                <a:lnTo>
                  <a:pt x="8929" y="160734"/>
                </a:lnTo>
                <a:lnTo>
                  <a:pt x="26789" y="142875"/>
                </a:lnTo>
                <a:lnTo>
                  <a:pt x="53578" y="125015"/>
                </a:lnTo>
                <a:lnTo>
                  <a:pt x="89297" y="107156"/>
                </a:lnTo>
                <a:lnTo>
                  <a:pt x="125015" y="98226"/>
                </a:lnTo>
                <a:lnTo>
                  <a:pt x="160734" y="98226"/>
                </a:lnTo>
                <a:lnTo>
                  <a:pt x="187523" y="98226"/>
                </a:lnTo>
                <a:lnTo>
                  <a:pt x="214312" y="98226"/>
                </a:lnTo>
                <a:lnTo>
                  <a:pt x="214312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608094" y="366117"/>
            <a:ext cx="71438" cy="383978"/>
          </a:xfrm>
          <a:custGeom>
            <a:avLst/>
            <a:gdLst/>
            <a:ahLst/>
            <a:cxnLst/>
            <a:rect l="0" t="0" r="0" b="0"/>
            <a:pathLst>
              <a:path w="71438" h="383978">
                <a:moveTo>
                  <a:pt x="8929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29" y="35719"/>
                </a:lnTo>
                <a:lnTo>
                  <a:pt x="17859" y="62508"/>
                </a:lnTo>
                <a:lnTo>
                  <a:pt x="26789" y="107156"/>
                </a:lnTo>
                <a:lnTo>
                  <a:pt x="35719" y="160735"/>
                </a:lnTo>
                <a:lnTo>
                  <a:pt x="44648" y="205383"/>
                </a:lnTo>
                <a:lnTo>
                  <a:pt x="53578" y="258961"/>
                </a:lnTo>
                <a:lnTo>
                  <a:pt x="53578" y="303610"/>
                </a:lnTo>
                <a:lnTo>
                  <a:pt x="44648" y="348258"/>
                </a:lnTo>
                <a:lnTo>
                  <a:pt x="44648" y="375047"/>
                </a:lnTo>
                <a:lnTo>
                  <a:pt x="44648" y="383977"/>
                </a:lnTo>
                <a:lnTo>
                  <a:pt x="44648" y="375047"/>
                </a:lnTo>
                <a:lnTo>
                  <a:pt x="53578" y="357188"/>
                </a:lnTo>
                <a:lnTo>
                  <a:pt x="62508" y="321469"/>
                </a:lnTo>
                <a:lnTo>
                  <a:pt x="71437" y="267891"/>
                </a:lnTo>
                <a:lnTo>
                  <a:pt x="71437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733109" y="535781"/>
            <a:ext cx="169665" cy="187525"/>
          </a:xfrm>
          <a:custGeom>
            <a:avLst/>
            <a:gdLst/>
            <a:ahLst/>
            <a:cxnLst/>
            <a:rect l="0" t="0" r="0" b="0"/>
            <a:pathLst>
              <a:path w="169665" h="187525">
                <a:moveTo>
                  <a:pt x="0" y="89297"/>
                </a:moveTo>
                <a:lnTo>
                  <a:pt x="0" y="89297"/>
                </a:lnTo>
                <a:lnTo>
                  <a:pt x="8930" y="98227"/>
                </a:lnTo>
                <a:lnTo>
                  <a:pt x="26789" y="98227"/>
                </a:lnTo>
                <a:lnTo>
                  <a:pt x="35719" y="98227"/>
                </a:lnTo>
                <a:lnTo>
                  <a:pt x="53579" y="89297"/>
                </a:lnTo>
                <a:lnTo>
                  <a:pt x="71438" y="71438"/>
                </a:lnTo>
                <a:lnTo>
                  <a:pt x="89297" y="53578"/>
                </a:lnTo>
                <a:lnTo>
                  <a:pt x="98227" y="44649"/>
                </a:lnTo>
                <a:lnTo>
                  <a:pt x="98227" y="26789"/>
                </a:lnTo>
                <a:lnTo>
                  <a:pt x="98227" y="8930"/>
                </a:lnTo>
                <a:lnTo>
                  <a:pt x="89297" y="0"/>
                </a:lnTo>
                <a:lnTo>
                  <a:pt x="71438" y="0"/>
                </a:lnTo>
                <a:lnTo>
                  <a:pt x="53579" y="8930"/>
                </a:lnTo>
                <a:lnTo>
                  <a:pt x="44649" y="26789"/>
                </a:lnTo>
                <a:lnTo>
                  <a:pt x="35719" y="53578"/>
                </a:lnTo>
                <a:lnTo>
                  <a:pt x="26789" y="98227"/>
                </a:lnTo>
                <a:lnTo>
                  <a:pt x="35719" y="133946"/>
                </a:lnTo>
                <a:lnTo>
                  <a:pt x="44649" y="160735"/>
                </a:lnTo>
                <a:lnTo>
                  <a:pt x="62508" y="178594"/>
                </a:lnTo>
                <a:lnTo>
                  <a:pt x="80368" y="187524"/>
                </a:lnTo>
                <a:lnTo>
                  <a:pt x="107157" y="187524"/>
                </a:lnTo>
                <a:lnTo>
                  <a:pt x="142875" y="178594"/>
                </a:lnTo>
                <a:lnTo>
                  <a:pt x="169664" y="160735"/>
                </a:lnTo>
                <a:lnTo>
                  <a:pt x="169664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929563" y="535781"/>
            <a:ext cx="241102" cy="232173"/>
          </a:xfrm>
          <a:custGeom>
            <a:avLst/>
            <a:gdLst/>
            <a:ahLst/>
            <a:cxnLst/>
            <a:rect l="0" t="0" r="0" b="0"/>
            <a:pathLst>
              <a:path w="241102" h="232173">
                <a:moveTo>
                  <a:pt x="62507" y="8930"/>
                </a:moveTo>
                <a:lnTo>
                  <a:pt x="62507" y="8930"/>
                </a:lnTo>
                <a:lnTo>
                  <a:pt x="62507" y="0"/>
                </a:lnTo>
                <a:lnTo>
                  <a:pt x="53578" y="0"/>
                </a:lnTo>
                <a:lnTo>
                  <a:pt x="44648" y="0"/>
                </a:lnTo>
                <a:lnTo>
                  <a:pt x="35718" y="0"/>
                </a:lnTo>
                <a:lnTo>
                  <a:pt x="26789" y="8930"/>
                </a:lnTo>
                <a:lnTo>
                  <a:pt x="26789" y="35719"/>
                </a:lnTo>
                <a:lnTo>
                  <a:pt x="17859" y="71438"/>
                </a:lnTo>
                <a:lnTo>
                  <a:pt x="8929" y="107157"/>
                </a:lnTo>
                <a:lnTo>
                  <a:pt x="0" y="142875"/>
                </a:lnTo>
                <a:lnTo>
                  <a:pt x="0" y="169664"/>
                </a:lnTo>
                <a:lnTo>
                  <a:pt x="8929" y="196453"/>
                </a:lnTo>
                <a:lnTo>
                  <a:pt x="17859" y="205383"/>
                </a:lnTo>
                <a:lnTo>
                  <a:pt x="26789" y="196453"/>
                </a:lnTo>
                <a:lnTo>
                  <a:pt x="44648" y="187524"/>
                </a:lnTo>
                <a:lnTo>
                  <a:pt x="62507" y="160735"/>
                </a:lnTo>
                <a:lnTo>
                  <a:pt x="80367" y="125016"/>
                </a:lnTo>
                <a:lnTo>
                  <a:pt x="98226" y="89297"/>
                </a:lnTo>
                <a:lnTo>
                  <a:pt x="107156" y="53578"/>
                </a:lnTo>
                <a:lnTo>
                  <a:pt x="116085" y="35719"/>
                </a:lnTo>
                <a:lnTo>
                  <a:pt x="116085" y="26789"/>
                </a:lnTo>
                <a:lnTo>
                  <a:pt x="125015" y="35719"/>
                </a:lnTo>
                <a:lnTo>
                  <a:pt x="125015" y="71438"/>
                </a:lnTo>
                <a:lnTo>
                  <a:pt x="125015" y="107157"/>
                </a:lnTo>
                <a:lnTo>
                  <a:pt x="125015" y="142875"/>
                </a:lnTo>
                <a:lnTo>
                  <a:pt x="133945" y="178594"/>
                </a:lnTo>
                <a:lnTo>
                  <a:pt x="142875" y="205383"/>
                </a:lnTo>
                <a:lnTo>
                  <a:pt x="160734" y="223242"/>
                </a:lnTo>
                <a:lnTo>
                  <a:pt x="178593" y="232172"/>
                </a:lnTo>
                <a:lnTo>
                  <a:pt x="196453" y="214313"/>
                </a:lnTo>
                <a:lnTo>
                  <a:pt x="214312" y="196453"/>
                </a:lnTo>
                <a:lnTo>
                  <a:pt x="223242" y="160735"/>
                </a:lnTo>
                <a:lnTo>
                  <a:pt x="241101" y="133946"/>
                </a:lnTo>
                <a:lnTo>
                  <a:pt x="241101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8170664" y="375047"/>
            <a:ext cx="214313" cy="366118"/>
          </a:xfrm>
          <a:custGeom>
            <a:avLst/>
            <a:gdLst/>
            <a:ahLst/>
            <a:cxnLst/>
            <a:rect l="0" t="0" r="0" b="0"/>
            <a:pathLst>
              <a:path w="214313" h="366118">
                <a:moveTo>
                  <a:pt x="35718" y="214312"/>
                </a:moveTo>
                <a:lnTo>
                  <a:pt x="35718" y="214312"/>
                </a:lnTo>
                <a:lnTo>
                  <a:pt x="35718" y="196453"/>
                </a:lnTo>
                <a:lnTo>
                  <a:pt x="35718" y="187523"/>
                </a:lnTo>
                <a:lnTo>
                  <a:pt x="26788" y="178594"/>
                </a:lnTo>
                <a:lnTo>
                  <a:pt x="26788" y="169664"/>
                </a:lnTo>
                <a:lnTo>
                  <a:pt x="26788" y="169664"/>
                </a:lnTo>
                <a:lnTo>
                  <a:pt x="17859" y="187523"/>
                </a:lnTo>
                <a:lnTo>
                  <a:pt x="8930" y="214312"/>
                </a:lnTo>
                <a:lnTo>
                  <a:pt x="8930" y="250031"/>
                </a:lnTo>
                <a:lnTo>
                  <a:pt x="0" y="285750"/>
                </a:lnTo>
                <a:lnTo>
                  <a:pt x="0" y="312539"/>
                </a:lnTo>
                <a:lnTo>
                  <a:pt x="0" y="339328"/>
                </a:lnTo>
                <a:lnTo>
                  <a:pt x="0" y="348258"/>
                </a:lnTo>
                <a:lnTo>
                  <a:pt x="17859" y="348258"/>
                </a:lnTo>
                <a:lnTo>
                  <a:pt x="26788" y="348258"/>
                </a:lnTo>
                <a:lnTo>
                  <a:pt x="44648" y="330398"/>
                </a:lnTo>
                <a:lnTo>
                  <a:pt x="62507" y="303609"/>
                </a:lnTo>
                <a:lnTo>
                  <a:pt x="71437" y="276820"/>
                </a:lnTo>
                <a:lnTo>
                  <a:pt x="89296" y="241101"/>
                </a:lnTo>
                <a:lnTo>
                  <a:pt x="98226" y="187523"/>
                </a:lnTo>
                <a:lnTo>
                  <a:pt x="107156" y="133945"/>
                </a:lnTo>
                <a:lnTo>
                  <a:pt x="116085" y="98226"/>
                </a:lnTo>
                <a:lnTo>
                  <a:pt x="116085" y="62508"/>
                </a:lnTo>
                <a:lnTo>
                  <a:pt x="116085" y="44648"/>
                </a:lnTo>
                <a:lnTo>
                  <a:pt x="116085" y="17859"/>
                </a:lnTo>
                <a:lnTo>
                  <a:pt x="107156" y="0"/>
                </a:lnTo>
                <a:lnTo>
                  <a:pt x="89296" y="8930"/>
                </a:lnTo>
                <a:lnTo>
                  <a:pt x="80366" y="44648"/>
                </a:lnTo>
                <a:lnTo>
                  <a:pt x="80366" y="89297"/>
                </a:lnTo>
                <a:lnTo>
                  <a:pt x="80366" y="151805"/>
                </a:lnTo>
                <a:lnTo>
                  <a:pt x="80366" y="205383"/>
                </a:lnTo>
                <a:lnTo>
                  <a:pt x="89296" y="258961"/>
                </a:lnTo>
                <a:lnTo>
                  <a:pt x="107156" y="303609"/>
                </a:lnTo>
                <a:lnTo>
                  <a:pt x="116085" y="339328"/>
                </a:lnTo>
                <a:lnTo>
                  <a:pt x="133945" y="357187"/>
                </a:lnTo>
                <a:lnTo>
                  <a:pt x="151804" y="366117"/>
                </a:lnTo>
                <a:lnTo>
                  <a:pt x="160734" y="366117"/>
                </a:lnTo>
                <a:lnTo>
                  <a:pt x="178593" y="348258"/>
                </a:lnTo>
                <a:lnTo>
                  <a:pt x="187523" y="321469"/>
                </a:lnTo>
                <a:lnTo>
                  <a:pt x="205382" y="294680"/>
                </a:lnTo>
                <a:lnTo>
                  <a:pt x="214312" y="258961"/>
                </a:lnTo>
                <a:lnTo>
                  <a:pt x="214312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8367116" y="526852"/>
            <a:ext cx="294681" cy="196454"/>
          </a:xfrm>
          <a:custGeom>
            <a:avLst/>
            <a:gdLst/>
            <a:ahLst/>
            <a:cxnLst/>
            <a:rect l="0" t="0" r="0" b="0"/>
            <a:pathLst>
              <a:path w="294681" h="196454">
                <a:moveTo>
                  <a:pt x="0" y="133945"/>
                </a:move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26789" y="125015"/>
                </a:lnTo>
                <a:lnTo>
                  <a:pt x="35719" y="125015"/>
                </a:lnTo>
                <a:lnTo>
                  <a:pt x="44649" y="116086"/>
                </a:lnTo>
                <a:lnTo>
                  <a:pt x="62508" y="98226"/>
                </a:lnTo>
                <a:lnTo>
                  <a:pt x="80368" y="89296"/>
                </a:lnTo>
                <a:lnTo>
                  <a:pt x="98227" y="71437"/>
                </a:lnTo>
                <a:lnTo>
                  <a:pt x="116086" y="53578"/>
                </a:lnTo>
                <a:lnTo>
                  <a:pt x="116086" y="35718"/>
                </a:lnTo>
                <a:lnTo>
                  <a:pt x="116086" y="26789"/>
                </a:lnTo>
                <a:lnTo>
                  <a:pt x="107157" y="17859"/>
                </a:lnTo>
                <a:lnTo>
                  <a:pt x="89297" y="26789"/>
                </a:lnTo>
                <a:lnTo>
                  <a:pt x="71438" y="44648"/>
                </a:lnTo>
                <a:lnTo>
                  <a:pt x="62508" y="71437"/>
                </a:lnTo>
                <a:lnTo>
                  <a:pt x="44649" y="107156"/>
                </a:lnTo>
                <a:lnTo>
                  <a:pt x="35719" y="142875"/>
                </a:lnTo>
                <a:lnTo>
                  <a:pt x="35719" y="169664"/>
                </a:lnTo>
                <a:lnTo>
                  <a:pt x="44649" y="187523"/>
                </a:lnTo>
                <a:lnTo>
                  <a:pt x="53579" y="196453"/>
                </a:lnTo>
                <a:lnTo>
                  <a:pt x="62508" y="196453"/>
                </a:lnTo>
                <a:lnTo>
                  <a:pt x="71438" y="196453"/>
                </a:lnTo>
                <a:lnTo>
                  <a:pt x="80368" y="178593"/>
                </a:lnTo>
                <a:lnTo>
                  <a:pt x="98227" y="151804"/>
                </a:lnTo>
                <a:lnTo>
                  <a:pt x="116086" y="125015"/>
                </a:lnTo>
                <a:lnTo>
                  <a:pt x="133946" y="98226"/>
                </a:lnTo>
                <a:lnTo>
                  <a:pt x="151805" y="71437"/>
                </a:lnTo>
                <a:lnTo>
                  <a:pt x="169664" y="44648"/>
                </a:lnTo>
                <a:lnTo>
                  <a:pt x="178594" y="35718"/>
                </a:lnTo>
                <a:lnTo>
                  <a:pt x="196454" y="35718"/>
                </a:lnTo>
                <a:lnTo>
                  <a:pt x="196454" y="44648"/>
                </a:lnTo>
                <a:lnTo>
                  <a:pt x="196454" y="62507"/>
                </a:lnTo>
                <a:lnTo>
                  <a:pt x="196454" y="89296"/>
                </a:lnTo>
                <a:lnTo>
                  <a:pt x="187524" y="116086"/>
                </a:lnTo>
                <a:lnTo>
                  <a:pt x="187524" y="133945"/>
                </a:lnTo>
                <a:lnTo>
                  <a:pt x="187524" y="151804"/>
                </a:lnTo>
                <a:lnTo>
                  <a:pt x="187524" y="169664"/>
                </a:lnTo>
                <a:lnTo>
                  <a:pt x="178594" y="178593"/>
                </a:lnTo>
                <a:lnTo>
                  <a:pt x="178594" y="169664"/>
                </a:lnTo>
                <a:lnTo>
                  <a:pt x="187524" y="160734"/>
                </a:lnTo>
                <a:lnTo>
                  <a:pt x="205383" y="142875"/>
                </a:lnTo>
                <a:lnTo>
                  <a:pt x="223243" y="116086"/>
                </a:lnTo>
                <a:lnTo>
                  <a:pt x="241102" y="98226"/>
                </a:lnTo>
                <a:lnTo>
                  <a:pt x="267891" y="71437"/>
                </a:lnTo>
                <a:lnTo>
                  <a:pt x="285750" y="53578"/>
                </a:lnTo>
                <a:lnTo>
                  <a:pt x="294680" y="44648"/>
                </a:lnTo>
                <a:lnTo>
                  <a:pt x="294680" y="35718"/>
                </a:lnTo>
                <a:lnTo>
                  <a:pt x="294680" y="35718"/>
                </a:lnTo>
                <a:lnTo>
                  <a:pt x="294680" y="26789"/>
                </a:lnTo>
                <a:lnTo>
                  <a:pt x="285750" y="26789"/>
                </a:lnTo>
                <a:lnTo>
                  <a:pt x="285750" y="17859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911578" y="1375172"/>
            <a:ext cx="80368" cy="187524"/>
          </a:xfrm>
          <a:custGeom>
            <a:avLst/>
            <a:gdLst/>
            <a:ahLst/>
            <a:cxnLst/>
            <a:rect l="0" t="0" r="0" b="0"/>
            <a:pathLst>
              <a:path w="80368" h="187524">
                <a:moveTo>
                  <a:pt x="62508" y="0"/>
                </a:moveTo>
                <a:lnTo>
                  <a:pt x="53578" y="0"/>
                </a:lnTo>
                <a:lnTo>
                  <a:pt x="5357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53578" y="0"/>
                </a:lnTo>
                <a:lnTo>
                  <a:pt x="53578" y="8930"/>
                </a:lnTo>
                <a:lnTo>
                  <a:pt x="53578" y="8930"/>
                </a:lnTo>
                <a:lnTo>
                  <a:pt x="44649" y="8930"/>
                </a:lnTo>
                <a:lnTo>
                  <a:pt x="44649" y="8930"/>
                </a:lnTo>
                <a:lnTo>
                  <a:pt x="44649" y="17859"/>
                </a:lnTo>
                <a:lnTo>
                  <a:pt x="35719" y="17859"/>
                </a:lnTo>
                <a:lnTo>
                  <a:pt x="35719" y="35718"/>
                </a:lnTo>
                <a:lnTo>
                  <a:pt x="26789" y="44648"/>
                </a:lnTo>
                <a:lnTo>
                  <a:pt x="17860" y="62507"/>
                </a:lnTo>
                <a:lnTo>
                  <a:pt x="8930" y="80367"/>
                </a:lnTo>
                <a:lnTo>
                  <a:pt x="8930" y="98226"/>
                </a:lnTo>
                <a:lnTo>
                  <a:pt x="0" y="125015"/>
                </a:lnTo>
                <a:lnTo>
                  <a:pt x="8930" y="142875"/>
                </a:lnTo>
                <a:lnTo>
                  <a:pt x="8930" y="151804"/>
                </a:lnTo>
                <a:lnTo>
                  <a:pt x="26789" y="169664"/>
                </a:lnTo>
                <a:lnTo>
                  <a:pt x="35719" y="178593"/>
                </a:lnTo>
                <a:lnTo>
                  <a:pt x="53578" y="178593"/>
                </a:lnTo>
                <a:lnTo>
                  <a:pt x="62508" y="178593"/>
                </a:lnTo>
                <a:lnTo>
                  <a:pt x="71438" y="178593"/>
                </a:lnTo>
                <a:lnTo>
                  <a:pt x="80367" y="178593"/>
                </a:lnTo>
                <a:lnTo>
                  <a:pt x="80367" y="178593"/>
                </a:lnTo>
                <a:lnTo>
                  <a:pt x="80367" y="187523"/>
                </a:lnTo>
                <a:lnTo>
                  <a:pt x="80367" y="187523"/>
                </a:lnTo>
                <a:lnTo>
                  <a:pt x="71438" y="178593"/>
                </a:lnTo>
                <a:lnTo>
                  <a:pt x="71438" y="178593"/>
                </a:lnTo>
                <a:lnTo>
                  <a:pt x="71438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991945" y="1518047"/>
            <a:ext cx="71439" cy="98227"/>
          </a:xfrm>
          <a:custGeom>
            <a:avLst/>
            <a:gdLst/>
            <a:ahLst/>
            <a:cxnLst/>
            <a:rect l="0" t="0" r="0" b="0"/>
            <a:pathLst>
              <a:path w="71439" h="98227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44649" y="8929"/>
                </a:lnTo>
                <a:lnTo>
                  <a:pt x="44649" y="17859"/>
                </a:lnTo>
                <a:lnTo>
                  <a:pt x="53578" y="17859"/>
                </a:lnTo>
                <a:lnTo>
                  <a:pt x="62508" y="26789"/>
                </a:lnTo>
                <a:lnTo>
                  <a:pt x="71438" y="35718"/>
                </a:lnTo>
                <a:lnTo>
                  <a:pt x="71438" y="44648"/>
                </a:lnTo>
                <a:lnTo>
                  <a:pt x="71438" y="53578"/>
                </a:lnTo>
                <a:lnTo>
                  <a:pt x="62508" y="62507"/>
                </a:lnTo>
                <a:lnTo>
                  <a:pt x="44649" y="71437"/>
                </a:lnTo>
                <a:lnTo>
                  <a:pt x="35719" y="80367"/>
                </a:lnTo>
                <a:lnTo>
                  <a:pt x="17860" y="89297"/>
                </a:lnTo>
                <a:lnTo>
                  <a:pt x="0" y="98226"/>
                </a:lnTo>
                <a:lnTo>
                  <a:pt x="0" y="98226"/>
                </a:lnTo>
                <a:lnTo>
                  <a:pt x="0" y="98226"/>
                </a:lnTo>
                <a:lnTo>
                  <a:pt x="8930" y="89297"/>
                </a:lnTo>
                <a:lnTo>
                  <a:pt x="26789" y="71437"/>
                </a:lnTo>
                <a:lnTo>
                  <a:pt x="26789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054453" y="1589484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893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947297" y="1589484"/>
            <a:ext cx="116087" cy="178595"/>
          </a:xfrm>
          <a:custGeom>
            <a:avLst/>
            <a:gdLst/>
            <a:ahLst/>
            <a:cxnLst/>
            <a:rect l="0" t="0" r="0" b="0"/>
            <a:pathLst>
              <a:path w="116087" h="178595">
                <a:moveTo>
                  <a:pt x="116086" y="0"/>
                </a:move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0"/>
                </a:lnTo>
                <a:lnTo>
                  <a:pt x="98226" y="8930"/>
                </a:lnTo>
                <a:lnTo>
                  <a:pt x="89297" y="17860"/>
                </a:lnTo>
                <a:lnTo>
                  <a:pt x="80367" y="17860"/>
                </a:lnTo>
                <a:lnTo>
                  <a:pt x="62508" y="26789"/>
                </a:lnTo>
                <a:lnTo>
                  <a:pt x="44648" y="44649"/>
                </a:lnTo>
                <a:lnTo>
                  <a:pt x="35719" y="53578"/>
                </a:lnTo>
                <a:lnTo>
                  <a:pt x="26789" y="71438"/>
                </a:lnTo>
                <a:lnTo>
                  <a:pt x="8930" y="89297"/>
                </a:lnTo>
                <a:lnTo>
                  <a:pt x="8930" y="107156"/>
                </a:lnTo>
                <a:lnTo>
                  <a:pt x="0" y="125016"/>
                </a:lnTo>
                <a:lnTo>
                  <a:pt x="0" y="133945"/>
                </a:lnTo>
                <a:lnTo>
                  <a:pt x="0" y="151805"/>
                </a:lnTo>
                <a:lnTo>
                  <a:pt x="8930" y="160735"/>
                </a:lnTo>
                <a:lnTo>
                  <a:pt x="17859" y="169664"/>
                </a:lnTo>
                <a:lnTo>
                  <a:pt x="26789" y="178594"/>
                </a:lnTo>
                <a:lnTo>
                  <a:pt x="44648" y="178594"/>
                </a:lnTo>
                <a:lnTo>
                  <a:pt x="62508" y="178594"/>
                </a:lnTo>
                <a:lnTo>
                  <a:pt x="71437" y="178594"/>
                </a:lnTo>
                <a:lnTo>
                  <a:pt x="89297" y="178594"/>
                </a:lnTo>
                <a:lnTo>
                  <a:pt x="98226" y="169664"/>
                </a:lnTo>
                <a:lnTo>
                  <a:pt x="107156" y="160735"/>
                </a:lnTo>
                <a:lnTo>
                  <a:pt x="107156" y="160735"/>
                </a:lnTo>
                <a:lnTo>
                  <a:pt x="98226" y="160735"/>
                </a:lnTo>
                <a:lnTo>
                  <a:pt x="89297" y="160735"/>
                </a:lnTo>
                <a:lnTo>
                  <a:pt x="80367" y="151805"/>
                </a:lnTo>
                <a:lnTo>
                  <a:pt x="71437" y="151805"/>
                </a:lnTo>
                <a:lnTo>
                  <a:pt x="71437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009805" y="1723429"/>
            <a:ext cx="80368" cy="98228"/>
          </a:xfrm>
          <a:custGeom>
            <a:avLst/>
            <a:gdLst/>
            <a:ahLst/>
            <a:cxnLst/>
            <a:rect l="0" t="0" r="0" b="0"/>
            <a:pathLst>
              <a:path w="80368" h="9822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8" y="8930"/>
                </a:lnTo>
                <a:lnTo>
                  <a:pt x="44648" y="8930"/>
                </a:lnTo>
                <a:lnTo>
                  <a:pt x="53578" y="8930"/>
                </a:lnTo>
                <a:lnTo>
                  <a:pt x="62508" y="8930"/>
                </a:lnTo>
                <a:lnTo>
                  <a:pt x="71437" y="8930"/>
                </a:lnTo>
                <a:lnTo>
                  <a:pt x="80367" y="17860"/>
                </a:lnTo>
                <a:lnTo>
                  <a:pt x="80367" y="17860"/>
                </a:lnTo>
                <a:lnTo>
                  <a:pt x="80367" y="26790"/>
                </a:lnTo>
                <a:lnTo>
                  <a:pt x="80367" y="35719"/>
                </a:lnTo>
                <a:lnTo>
                  <a:pt x="80367" y="44649"/>
                </a:lnTo>
                <a:lnTo>
                  <a:pt x="71437" y="44649"/>
                </a:lnTo>
                <a:lnTo>
                  <a:pt x="62508" y="62508"/>
                </a:lnTo>
                <a:lnTo>
                  <a:pt x="53578" y="71438"/>
                </a:lnTo>
                <a:lnTo>
                  <a:pt x="44648" y="80368"/>
                </a:lnTo>
                <a:lnTo>
                  <a:pt x="35718" y="98227"/>
                </a:lnTo>
                <a:lnTo>
                  <a:pt x="26789" y="98227"/>
                </a:lnTo>
                <a:lnTo>
                  <a:pt x="26789" y="98227"/>
                </a:lnTo>
                <a:lnTo>
                  <a:pt x="35718" y="89297"/>
                </a:lnTo>
                <a:lnTo>
                  <a:pt x="3571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393781" y="1919883"/>
            <a:ext cx="142876" cy="169665"/>
          </a:xfrm>
          <a:custGeom>
            <a:avLst/>
            <a:gdLst/>
            <a:ahLst/>
            <a:cxnLst/>
            <a:rect l="0" t="0" r="0" b="0"/>
            <a:pathLst>
              <a:path w="142876" h="169665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44648"/>
                </a:lnTo>
                <a:lnTo>
                  <a:pt x="0" y="62507"/>
                </a:lnTo>
                <a:lnTo>
                  <a:pt x="0" y="80367"/>
                </a:lnTo>
                <a:lnTo>
                  <a:pt x="0" y="98226"/>
                </a:lnTo>
                <a:lnTo>
                  <a:pt x="0" y="116086"/>
                </a:lnTo>
                <a:lnTo>
                  <a:pt x="0" y="125015"/>
                </a:lnTo>
                <a:lnTo>
                  <a:pt x="0" y="133945"/>
                </a:lnTo>
                <a:lnTo>
                  <a:pt x="0" y="133945"/>
                </a:lnTo>
                <a:lnTo>
                  <a:pt x="0" y="133945"/>
                </a:lnTo>
                <a:lnTo>
                  <a:pt x="0" y="133945"/>
                </a:lnTo>
                <a:lnTo>
                  <a:pt x="8930" y="116086"/>
                </a:lnTo>
                <a:lnTo>
                  <a:pt x="8930" y="107156"/>
                </a:lnTo>
                <a:lnTo>
                  <a:pt x="17860" y="80367"/>
                </a:lnTo>
                <a:lnTo>
                  <a:pt x="35719" y="53578"/>
                </a:lnTo>
                <a:lnTo>
                  <a:pt x="44649" y="35718"/>
                </a:lnTo>
                <a:lnTo>
                  <a:pt x="53578" y="8929"/>
                </a:lnTo>
                <a:lnTo>
                  <a:pt x="71438" y="0"/>
                </a:lnTo>
                <a:lnTo>
                  <a:pt x="80367" y="0"/>
                </a:lnTo>
                <a:lnTo>
                  <a:pt x="89297" y="0"/>
                </a:lnTo>
                <a:lnTo>
                  <a:pt x="89297" y="17859"/>
                </a:lnTo>
                <a:lnTo>
                  <a:pt x="89297" y="44648"/>
                </a:lnTo>
                <a:lnTo>
                  <a:pt x="89297" y="80367"/>
                </a:lnTo>
                <a:lnTo>
                  <a:pt x="80367" y="107156"/>
                </a:lnTo>
                <a:lnTo>
                  <a:pt x="80367" y="133945"/>
                </a:lnTo>
                <a:lnTo>
                  <a:pt x="80367" y="151804"/>
                </a:lnTo>
                <a:lnTo>
                  <a:pt x="89297" y="169664"/>
                </a:lnTo>
                <a:lnTo>
                  <a:pt x="98227" y="169664"/>
                </a:lnTo>
                <a:lnTo>
                  <a:pt x="98227" y="160734"/>
                </a:lnTo>
                <a:lnTo>
                  <a:pt x="116086" y="142875"/>
                </a:lnTo>
                <a:lnTo>
                  <a:pt x="125016" y="107156"/>
                </a:lnTo>
                <a:lnTo>
                  <a:pt x="133946" y="71437"/>
                </a:lnTo>
                <a:lnTo>
                  <a:pt x="142875" y="35718"/>
                </a:lnTo>
                <a:lnTo>
                  <a:pt x="142875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7652742" y="1875234"/>
            <a:ext cx="187525" cy="196454"/>
          </a:xfrm>
          <a:custGeom>
            <a:avLst/>
            <a:gdLst/>
            <a:ahLst/>
            <a:cxnLst/>
            <a:rect l="0" t="0" r="0" b="0"/>
            <a:pathLst>
              <a:path w="187525" h="196454">
                <a:moveTo>
                  <a:pt x="8930" y="35719"/>
                </a:moveTo>
                <a:lnTo>
                  <a:pt x="893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35719" y="17860"/>
                </a:lnTo>
                <a:lnTo>
                  <a:pt x="53578" y="8930"/>
                </a:lnTo>
                <a:lnTo>
                  <a:pt x="71438" y="0"/>
                </a:lnTo>
                <a:lnTo>
                  <a:pt x="89297" y="0"/>
                </a:lnTo>
                <a:lnTo>
                  <a:pt x="107156" y="0"/>
                </a:lnTo>
                <a:lnTo>
                  <a:pt x="116086" y="0"/>
                </a:lnTo>
                <a:lnTo>
                  <a:pt x="116086" y="17860"/>
                </a:lnTo>
                <a:lnTo>
                  <a:pt x="107156" y="44649"/>
                </a:lnTo>
                <a:lnTo>
                  <a:pt x="89297" y="71438"/>
                </a:lnTo>
                <a:lnTo>
                  <a:pt x="80367" y="98227"/>
                </a:lnTo>
                <a:lnTo>
                  <a:pt x="62508" y="125016"/>
                </a:lnTo>
                <a:lnTo>
                  <a:pt x="53578" y="151805"/>
                </a:lnTo>
                <a:lnTo>
                  <a:pt x="44649" y="169664"/>
                </a:lnTo>
                <a:lnTo>
                  <a:pt x="53578" y="187524"/>
                </a:lnTo>
                <a:lnTo>
                  <a:pt x="62508" y="187524"/>
                </a:lnTo>
                <a:lnTo>
                  <a:pt x="80367" y="196453"/>
                </a:lnTo>
                <a:lnTo>
                  <a:pt x="107156" y="196453"/>
                </a:lnTo>
                <a:lnTo>
                  <a:pt x="125016" y="187524"/>
                </a:lnTo>
                <a:lnTo>
                  <a:pt x="142875" y="187524"/>
                </a:lnTo>
                <a:lnTo>
                  <a:pt x="169664" y="178594"/>
                </a:lnTo>
                <a:lnTo>
                  <a:pt x="178594" y="169664"/>
                </a:lnTo>
                <a:lnTo>
                  <a:pt x="187524" y="160735"/>
                </a:lnTo>
                <a:lnTo>
                  <a:pt x="187524" y="160735"/>
                </a:lnTo>
                <a:lnTo>
                  <a:pt x="187524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7625953" y="1964531"/>
            <a:ext cx="214314" cy="62509"/>
          </a:xfrm>
          <a:custGeom>
            <a:avLst/>
            <a:gdLst/>
            <a:ahLst/>
            <a:cxnLst/>
            <a:rect l="0" t="0" r="0" b="0"/>
            <a:pathLst>
              <a:path w="214314" h="62509">
                <a:moveTo>
                  <a:pt x="0" y="62508"/>
                </a:moveTo>
                <a:lnTo>
                  <a:pt x="0" y="62508"/>
                </a:lnTo>
                <a:lnTo>
                  <a:pt x="8930" y="53578"/>
                </a:lnTo>
                <a:lnTo>
                  <a:pt x="17860" y="44648"/>
                </a:lnTo>
                <a:lnTo>
                  <a:pt x="44649" y="35719"/>
                </a:lnTo>
                <a:lnTo>
                  <a:pt x="80367" y="26789"/>
                </a:lnTo>
                <a:lnTo>
                  <a:pt x="116086" y="8930"/>
                </a:lnTo>
                <a:lnTo>
                  <a:pt x="151805" y="0"/>
                </a:lnTo>
                <a:lnTo>
                  <a:pt x="178594" y="0"/>
                </a:lnTo>
                <a:lnTo>
                  <a:pt x="196453" y="0"/>
                </a:lnTo>
                <a:lnTo>
                  <a:pt x="205383" y="8930"/>
                </a:lnTo>
                <a:lnTo>
                  <a:pt x="214313" y="17859"/>
                </a:lnTo>
                <a:lnTo>
                  <a:pt x="214313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099102" y="1803797"/>
            <a:ext cx="1" cy="8930"/>
          </a:xfrm>
          <a:custGeom>
            <a:avLst/>
            <a:gdLst/>
            <a:ahLst/>
            <a:cxnLst/>
            <a:rect l="0" t="0" r="0" b="0"/>
            <a:pathLst>
              <a:path w="1" h="893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6947297" y="1803797"/>
            <a:ext cx="107157" cy="232173"/>
          </a:xfrm>
          <a:custGeom>
            <a:avLst/>
            <a:gdLst/>
            <a:ahLst/>
            <a:cxnLst/>
            <a:rect l="0" t="0" r="0" b="0"/>
            <a:pathLst>
              <a:path w="107157" h="232173">
                <a:moveTo>
                  <a:pt x="107156" y="8929"/>
                </a:moveTo>
                <a:lnTo>
                  <a:pt x="98226" y="8929"/>
                </a:lnTo>
                <a:lnTo>
                  <a:pt x="98226" y="8929"/>
                </a:lnTo>
                <a:lnTo>
                  <a:pt x="98226" y="8929"/>
                </a:lnTo>
                <a:lnTo>
                  <a:pt x="98226" y="8929"/>
                </a:lnTo>
                <a:lnTo>
                  <a:pt x="98226" y="8929"/>
                </a:lnTo>
                <a:lnTo>
                  <a:pt x="98226" y="8929"/>
                </a:lnTo>
                <a:lnTo>
                  <a:pt x="98226" y="8929"/>
                </a:lnTo>
                <a:lnTo>
                  <a:pt x="98226" y="8929"/>
                </a:lnTo>
                <a:lnTo>
                  <a:pt x="89297" y="8929"/>
                </a:lnTo>
                <a:lnTo>
                  <a:pt x="89297" y="8929"/>
                </a:lnTo>
                <a:lnTo>
                  <a:pt x="89297" y="0"/>
                </a:lnTo>
                <a:lnTo>
                  <a:pt x="89297" y="0"/>
                </a:lnTo>
                <a:lnTo>
                  <a:pt x="80367" y="0"/>
                </a:lnTo>
                <a:lnTo>
                  <a:pt x="80367" y="8929"/>
                </a:lnTo>
                <a:lnTo>
                  <a:pt x="71437" y="17859"/>
                </a:lnTo>
                <a:lnTo>
                  <a:pt x="71437" y="26789"/>
                </a:lnTo>
                <a:lnTo>
                  <a:pt x="62508" y="35718"/>
                </a:lnTo>
                <a:lnTo>
                  <a:pt x="53578" y="53578"/>
                </a:lnTo>
                <a:lnTo>
                  <a:pt x="35719" y="71437"/>
                </a:lnTo>
                <a:lnTo>
                  <a:pt x="35719" y="89297"/>
                </a:lnTo>
                <a:lnTo>
                  <a:pt x="17859" y="107156"/>
                </a:lnTo>
                <a:lnTo>
                  <a:pt x="8930" y="133945"/>
                </a:lnTo>
                <a:lnTo>
                  <a:pt x="8930" y="151804"/>
                </a:lnTo>
                <a:lnTo>
                  <a:pt x="0" y="169664"/>
                </a:lnTo>
                <a:lnTo>
                  <a:pt x="8930" y="178593"/>
                </a:lnTo>
                <a:lnTo>
                  <a:pt x="8930" y="196453"/>
                </a:lnTo>
                <a:lnTo>
                  <a:pt x="17859" y="205382"/>
                </a:lnTo>
                <a:lnTo>
                  <a:pt x="26789" y="214312"/>
                </a:lnTo>
                <a:lnTo>
                  <a:pt x="35719" y="214312"/>
                </a:lnTo>
                <a:lnTo>
                  <a:pt x="44648" y="223242"/>
                </a:lnTo>
                <a:lnTo>
                  <a:pt x="62508" y="223242"/>
                </a:lnTo>
                <a:lnTo>
                  <a:pt x="71437" y="223242"/>
                </a:lnTo>
                <a:lnTo>
                  <a:pt x="80367" y="223242"/>
                </a:lnTo>
                <a:lnTo>
                  <a:pt x="80367" y="223242"/>
                </a:lnTo>
                <a:lnTo>
                  <a:pt x="80367" y="223242"/>
                </a:lnTo>
                <a:lnTo>
                  <a:pt x="80367" y="223242"/>
                </a:lnTo>
                <a:lnTo>
                  <a:pt x="71437" y="223242"/>
                </a:lnTo>
                <a:lnTo>
                  <a:pt x="71437" y="232172"/>
                </a:lnTo>
                <a:lnTo>
                  <a:pt x="62508" y="232172"/>
                </a:lnTo>
                <a:lnTo>
                  <a:pt x="62508" y="232172"/>
                </a:lnTo>
                <a:lnTo>
                  <a:pt x="62508" y="232172"/>
                </a:lnTo>
                <a:lnTo>
                  <a:pt x="62508" y="223242"/>
                </a:lnTo>
                <a:lnTo>
                  <a:pt x="71437" y="214312"/>
                </a:lnTo>
                <a:lnTo>
                  <a:pt x="71437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7027664" y="1973461"/>
            <a:ext cx="53579" cy="116087"/>
          </a:xfrm>
          <a:custGeom>
            <a:avLst/>
            <a:gdLst/>
            <a:ahLst/>
            <a:cxnLst/>
            <a:rect l="0" t="0" r="0" b="0"/>
            <a:pathLst>
              <a:path w="53579" h="116087">
                <a:moveTo>
                  <a:pt x="8930" y="8929"/>
                </a:move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17859" y="8929"/>
                </a:lnTo>
                <a:lnTo>
                  <a:pt x="17859" y="8929"/>
                </a:lnTo>
                <a:lnTo>
                  <a:pt x="17859" y="17859"/>
                </a:lnTo>
                <a:lnTo>
                  <a:pt x="26789" y="17859"/>
                </a:lnTo>
                <a:lnTo>
                  <a:pt x="35719" y="26789"/>
                </a:lnTo>
                <a:lnTo>
                  <a:pt x="44649" y="26789"/>
                </a:lnTo>
                <a:lnTo>
                  <a:pt x="44649" y="35718"/>
                </a:lnTo>
                <a:lnTo>
                  <a:pt x="53578" y="35718"/>
                </a:lnTo>
                <a:lnTo>
                  <a:pt x="53578" y="35718"/>
                </a:lnTo>
                <a:lnTo>
                  <a:pt x="53578" y="35718"/>
                </a:lnTo>
                <a:lnTo>
                  <a:pt x="53578" y="44648"/>
                </a:lnTo>
                <a:lnTo>
                  <a:pt x="53578" y="53578"/>
                </a:lnTo>
                <a:lnTo>
                  <a:pt x="44649" y="62508"/>
                </a:lnTo>
                <a:lnTo>
                  <a:pt x="35719" y="80367"/>
                </a:lnTo>
                <a:lnTo>
                  <a:pt x="17859" y="98226"/>
                </a:lnTo>
                <a:lnTo>
                  <a:pt x="8930" y="107156"/>
                </a:lnTo>
                <a:lnTo>
                  <a:pt x="0" y="116086"/>
                </a:lnTo>
                <a:lnTo>
                  <a:pt x="0" y="116086"/>
                </a:lnTo>
                <a:lnTo>
                  <a:pt x="8930" y="98226"/>
                </a:lnTo>
                <a:lnTo>
                  <a:pt x="8930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6858000" y="1285875"/>
            <a:ext cx="44649" cy="892970"/>
          </a:xfrm>
          <a:custGeom>
            <a:avLst/>
            <a:gdLst/>
            <a:ahLst/>
            <a:cxnLst/>
            <a:rect l="0" t="0" r="0" b="0"/>
            <a:pathLst>
              <a:path w="44649" h="892970">
                <a:moveTo>
                  <a:pt x="26789" y="17859"/>
                </a:moveTo>
                <a:lnTo>
                  <a:pt x="26789" y="17859"/>
                </a:lnTo>
                <a:lnTo>
                  <a:pt x="26789" y="17859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8930"/>
                </a:lnTo>
                <a:lnTo>
                  <a:pt x="35719" y="17859"/>
                </a:lnTo>
                <a:lnTo>
                  <a:pt x="35719" y="26789"/>
                </a:lnTo>
                <a:lnTo>
                  <a:pt x="35719" y="35719"/>
                </a:lnTo>
                <a:lnTo>
                  <a:pt x="26789" y="62508"/>
                </a:lnTo>
                <a:lnTo>
                  <a:pt x="26789" y="89297"/>
                </a:lnTo>
                <a:lnTo>
                  <a:pt x="26789" y="133945"/>
                </a:lnTo>
                <a:lnTo>
                  <a:pt x="17859" y="178594"/>
                </a:lnTo>
                <a:lnTo>
                  <a:pt x="17859" y="232172"/>
                </a:lnTo>
                <a:lnTo>
                  <a:pt x="17859" y="294679"/>
                </a:lnTo>
                <a:lnTo>
                  <a:pt x="17859" y="366117"/>
                </a:lnTo>
                <a:lnTo>
                  <a:pt x="17859" y="437554"/>
                </a:lnTo>
                <a:lnTo>
                  <a:pt x="17859" y="508992"/>
                </a:lnTo>
                <a:lnTo>
                  <a:pt x="17859" y="580429"/>
                </a:lnTo>
                <a:lnTo>
                  <a:pt x="8930" y="642937"/>
                </a:lnTo>
                <a:lnTo>
                  <a:pt x="8930" y="696515"/>
                </a:lnTo>
                <a:lnTo>
                  <a:pt x="0" y="750094"/>
                </a:lnTo>
                <a:lnTo>
                  <a:pt x="0" y="785812"/>
                </a:lnTo>
                <a:lnTo>
                  <a:pt x="0" y="812601"/>
                </a:lnTo>
                <a:lnTo>
                  <a:pt x="0" y="839390"/>
                </a:lnTo>
                <a:lnTo>
                  <a:pt x="8930" y="857250"/>
                </a:lnTo>
                <a:lnTo>
                  <a:pt x="8930" y="875109"/>
                </a:lnTo>
                <a:lnTo>
                  <a:pt x="17859" y="884039"/>
                </a:lnTo>
                <a:lnTo>
                  <a:pt x="35719" y="892969"/>
                </a:lnTo>
                <a:lnTo>
                  <a:pt x="35719" y="892969"/>
                </a:lnTo>
                <a:lnTo>
                  <a:pt x="44648" y="884039"/>
                </a:lnTo>
                <a:lnTo>
                  <a:pt x="44648" y="866179"/>
                </a:lnTo>
                <a:lnTo>
                  <a:pt x="44648" y="8661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6902648" y="1160859"/>
            <a:ext cx="1169791" cy="107158"/>
          </a:xfrm>
          <a:custGeom>
            <a:avLst/>
            <a:gdLst/>
            <a:ahLst/>
            <a:cxnLst/>
            <a:rect l="0" t="0" r="0" b="0"/>
            <a:pathLst>
              <a:path w="1169791" h="107158">
                <a:moveTo>
                  <a:pt x="0" y="6250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44649"/>
                </a:lnTo>
                <a:lnTo>
                  <a:pt x="8930" y="44649"/>
                </a:lnTo>
                <a:lnTo>
                  <a:pt x="8930" y="53578"/>
                </a:lnTo>
                <a:lnTo>
                  <a:pt x="17860" y="53578"/>
                </a:lnTo>
                <a:lnTo>
                  <a:pt x="26790" y="62508"/>
                </a:lnTo>
                <a:lnTo>
                  <a:pt x="35719" y="71438"/>
                </a:lnTo>
                <a:lnTo>
                  <a:pt x="53579" y="71438"/>
                </a:lnTo>
                <a:lnTo>
                  <a:pt x="80368" y="80368"/>
                </a:lnTo>
                <a:lnTo>
                  <a:pt x="107157" y="80368"/>
                </a:lnTo>
                <a:lnTo>
                  <a:pt x="133946" y="80368"/>
                </a:lnTo>
                <a:lnTo>
                  <a:pt x="169665" y="80368"/>
                </a:lnTo>
                <a:lnTo>
                  <a:pt x="214313" y="71438"/>
                </a:lnTo>
                <a:lnTo>
                  <a:pt x="258961" y="62508"/>
                </a:lnTo>
                <a:lnTo>
                  <a:pt x="312540" y="62508"/>
                </a:lnTo>
                <a:lnTo>
                  <a:pt x="357188" y="53578"/>
                </a:lnTo>
                <a:lnTo>
                  <a:pt x="419696" y="44649"/>
                </a:lnTo>
                <a:lnTo>
                  <a:pt x="473274" y="44649"/>
                </a:lnTo>
                <a:lnTo>
                  <a:pt x="535782" y="44649"/>
                </a:lnTo>
                <a:lnTo>
                  <a:pt x="607219" y="44649"/>
                </a:lnTo>
                <a:lnTo>
                  <a:pt x="669727" y="44649"/>
                </a:lnTo>
                <a:lnTo>
                  <a:pt x="732235" y="35719"/>
                </a:lnTo>
                <a:lnTo>
                  <a:pt x="794743" y="35719"/>
                </a:lnTo>
                <a:lnTo>
                  <a:pt x="857250" y="26789"/>
                </a:lnTo>
                <a:lnTo>
                  <a:pt x="910829" y="17860"/>
                </a:lnTo>
                <a:lnTo>
                  <a:pt x="955477" y="17860"/>
                </a:lnTo>
                <a:lnTo>
                  <a:pt x="991196" y="8930"/>
                </a:lnTo>
                <a:lnTo>
                  <a:pt x="1035844" y="8930"/>
                </a:lnTo>
                <a:lnTo>
                  <a:pt x="1062633" y="0"/>
                </a:lnTo>
                <a:lnTo>
                  <a:pt x="1080493" y="0"/>
                </a:lnTo>
                <a:lnTo>
                  <a:pt x="1098352" y="8930"/>
                </a:lnTo>
                <a:lnTo>
                  <a:pt x="1116211" y="8930"/>
                </a:lnTo>
                <a:lnTo>
                  <a:pt x="1116211" y="17860"/>
                </a:lnTo>
                <a:lnTo>
                  <a:pt x="1125141" y="17860"/>
                </a:lnTo>
                <a:lnTo>
                  <a:pt x="1125141" y="17860"/>
                </a:lnTo>
                <a:lnTo>
                  <a:pt x="1125141" y="26789"/>
                </a:lnTo>
                <a:lnTo>
                  <a:pt x="1125141" y="26789"/>
                </a:lnTo>
                <a:lnTo>
                  <a:pt x="1134071" y="26789"/>
                </a:lnTo>
                <a:lnTo>
                  <a:pt x="1143000" y="26789"/>
                </a:lnTo>
                <a:lnTo>
                  <a:pt x="1143000" y="26789"/>
                </a:lnTo>
                <a:lnTo>
                  <a:pt x="1151930" y="26789"/>
                </a:lnTo>
                <a:lnTo>
                  <a:pt x="1160860" y="35719"/>
                </a:lnTo>
                <a:lnTo>
                  <a:pt x="1169790" y="44649"/>
                </a:lnTo>
                <a:lnTo>
                  <a:pt x="1169790" y="53578"/>
                </a:lnTo>
                <a:lnTo>
                  <a:pt x="1169790" y="71438"/>
                </a:lnTo>
                <a:lnTo>
                  <a:pt x="1169790" y="89297"/>
                </a:lnTo>
                <a:lnTo>
                  <a:pt x="1169790" y="98227"/>
                </a:lnTo>
                <a:lnTo>
                  <a:pt x="1169790" y="107157"/>
                </a:lnTo>
                <a:lnTo>
                  <a:pt x="1169790" y="107157"/>
                </a:lnTo>
                <a:lnTo>
                  <a:pt x="1169790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8045648" y="1178719"/>
            <a:ext cx="71439" cy="1080493"/>
          </a:xfrm>
          <a:custGeom>
            <a:avLst/>
            <a:gdLst/>
            <a:ahLst/>
            <a:cxnLst/>
            <a:rect l="0" t="0" r="0" b="0"/>
            <a:pathLst>
              <a:path w="71439" h="1080493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17859"/>
                </a:lnTo>
                <a:lnTo>
                  <a:pt x="8930" y="35718"/>
                </a:lnTo>
                <a:lnTo>
                  <a:pt x="8930" y="53578"/>
                </a:lnTo>
                <a:lnTo>
                  <a:pt x="17860" y="80367"/>
                </a:lnTo>
                <a:lnTo>
                  <a:pt x="17860" y="116086"/>
                </a:lnTo>
                <a:lnTo>
                  <a:pt x="17860" y="151804"/>
                </a:lnTo>
                <a:lnTo>
                  <a:pt x="17860" y="196453"/>
                </a:lnTo>
                <a:lnTo>
                  <a:pt x="17860" y="250031"/>
                </a:lnTo>
                <a:lnTo>
                  <a:pt x="8930" y="294679"/>
                </a:lnTo>
                <a:lnTo>
                  <a:pt x="8930" y="357187"/>
                </a:lnTo>
                <a:lnTo>
                  <a:pt x="8930" y="410765"/>
                </a:lnTo>
                <a:lnTo>
                  <a:pt x="8930" y="473273"/>
                </a:lnTo>
                <a:lnTo>
                  <a:pt x="8930" y="544710"/>
                </a:lnTo>
                <a:lnTo>
                  <a:pt x="8930" y="607218"/>
                </a:lnTo>
                <a:lnTo>
                  <a:pt x="17860" y="669726"/>
                </a:lnTo>
                <a:lnTo>
                  <a:pt x="26790" y="723304"/>
                </a:lnTo>
                <a:lnTo>
                  <a:pt x="35719" y="767953"/>
                </a:lnTo>
                <a:lnTo>
                  <a:pt x="53579" y="812601"/>
                </a:lnTo>
                <a:lnTo>
                  <a:pt x="62508" y="848320"/>
                </a:lnTo>
                <a:lnTo>
                  <a:pt x="71438" y="875109"/>
                </a:lnTo>
                <a:lnTo>
                  <a:pt x="71438" y="901898"/>
                </a:lnTo>
                <a:lnTo>
                  <a:pt x="71438" y="928687"/>
                </a:lnTo>
                <a:lnTo>
                  <a:pt x="62508" y="955476"/>
                </a:lnTo>
                <a:lnTo>
                  <a:pt x="53579" y="982265"/>
                </a:lnTo>
                <a:lnTo>
                  <a:pt x="44649" y="1009054"/>
                </a:lnTo>
                <a:lnTo>
                  <a:pt x="35719" y="1035843"/>
                </a:lnTo>
                <a:lnTo>
                  <a:pt x="35719" y="1053703"/>
                </a:lnTo>
                <a:lnTo>
                  <a:pt x="26790" y="1071562"/>
                </a:lnTo>
                <a:lnTo>
                  <a:pt x="26790" y="1080492"/>
                </a:lnTo>
                <a:lnTo>
                  <a:pt x="26790" y="108049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6947297" y="2116336"/>
            <a:ext cx="1259086" cy="133946"/>
          </a:xfrm>
          <a:custGeom>
            <a:avLst/>
            <a:gdLst/>
            <a:ahLst/>
            <a:cxnLst/>
            <a:rect l="0" t="0" r="0" b="0"/>
            <a:pathLst>
              <a:path w="1259086" h="133946">
                <a:moveTo>
                  <a:pt x="8930" y="133945"/>
                </a:moveTo>
                <a:lnTo>
                  <a:pt x="8930" y="133945"/>
                </a:lnTo>
                <a:lnTo>
                  <a:pt x="8930" y="125015"/>
                </a:lnTo>
                <a:lnTo>
                  <a:pt x="0" y="125015"/>
                </a:lnTo>
                <a:lnTo>
                  <a:pt x="0" y="125015"/>
                </a:lnTo>
                <a:lnTo>
                  <a:pt x="0" y="125015"/>
                </a:lnTo>
                <a:lnTo>
                  <a:pt x="0" y="125015"/>
                </a:lnTo>
                <a:lnTo>
                  <a:pt x="0" y="125015"/>
                </a:lnTo>
                <a:lnTo>
                  <a:pt x="0" y="125015"/>
                </a:lnTo>
                <a:lnTo>
                  <a:pt x="0" y="125015"/>
                </a:lnTo>
                <a:lnTo>
                  <a:pt x="8930" y="125015"/>
                </a:lnTo>
                <a:lnTo>
                  <a:pt x="8930" y="116086"/>
                </a:lnTo>
                <a:lnTo>
                  <a:pt x="26789" y="116086"/>
                </a:lnTo>
                <a:lnTo>
                  <a:pt x="35719" y="116086"/>
                </a:lnTo>
                <a:lnTo>
                  <a:pt x="62508" y="116086"/>
                </a:lnTo>
                <a:lnTo>
                  <a:pt x="89297" y="125015"/>
                </a:lnTo>
                <a:lnTo>
                  <a:pt x="125016" y="125015"/>
                </a:lnTo>
                <a:lnTo>
                  <a:pt x="169664" y="125015"/>
                </a:lnTo>
                <a:lnTo>
                  <a:pt x="214312" y="133945"/>
                </a:lnTo>
                <a:lnTo>
                  <a:pt x="267891" y="125015"/>
                </a:lnTo>
                <a:lnTo>
                  <a:pt x="330398" y="125015"/>
                </a:lnTo>
                <a:lnTo>
                  <a:pt x="383976" y="116086"/>
                </a:lnTo>
                <a:lnTo>
                  <a:pt x="455414" y="107156"/>
                </a:lnTo>
                <a:lnTo>
                  <a:pt x="517922" y="98226"/>
                </a:lnTo>
                <a:lnTo>
                  <a:pt x="580430" y="80367"/>
                </a:lnTo>
                <a:lnTo>
                  <a:pt x="651867" y="71437"/>
                </a:lnTo>
                <a:lnTo>
                  <a:pt x="723305" y="62508"/>
                </a:lnTo>
                <a:lnTo>
                  <a:pt x="785812" y="53578"/>
                </a:lnTo>
                <a:lnTo>
                  <a:pt x="848320" y="44648"/>
                </a:lnTo>
                <a:lnTo>
                  <a:pt x="919758" y="35718"/>
                </a:lnTo>
                <a:lnTo>
                  <a:pt x="973336" y="35718"/>
                </a:lnTo>
                <a:lnTo>
                  <a:pt x="1026914" y="26789"/>
                </a:lnTo>
                <a:lnTo>
                  <a:pt x="1080492" y="26789"/>
                </a:lnTo>
                <a:lnTo>
                  <a:pt x="1125141" y="26789"/>
                </a:lnTo>
                <a:lnTo>
                  <a:pt x="1160859" y="17859"/>
                </a:lnTo>
                <a:lnTo>
                  <a:pt x="1196578" y="17859"/>
                </a:lnTo>
                <a:lnTo>
                  <a:pt x="1223367" y="8929"/>
                </a:lnTo>
                <a:lnTo>
                  <a:pt x="1241226" y="0"/>
                </a:lnTo>
                <a:lnTo>
                  <a:pt x="1250155" y="0"/>
                </a:lnTo>
                <a:lnTo>
                  <a:pt x="1259085" y="0"/>
                </a:lnTo>
                <a:lnTo>
                  <a:pt x="125908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1777008" y="2714625"/>
            <a:ext cx="44649" cy="8931"/>
          </a:xfrm>
          <a:custGeom>
            <a:avLst/>
            <a:gdLst/>
            <a:ahLst/>
            <a:cxnLst/>
            <a:rect l="0" t="0" r="0" b="0"/>
            <a:pathLst>
              <a:path w="44649" h="8931">
                <a:moveTo>
                  <a:pt x="0" y="8930"/>
                </a:moveTo>
                <a:lnTo>
                  <a:pt x="8930" y="8930"/>
                </a:lnTo>
                <a:lnTo>
                  <a:pt x="17859" y="0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75047" y="2169914"/>
            <a:ext cx="2536032" cy="678657"/>
          </a:xfrm>
          <a:custGeom>
            <a:avLst/>
            <a:gdLst/>
            <a:ahLst/>
            <a:cxnLst/>
            <a:rect l="0" t="0" r="0" b="0"/>
            <a:pathLst>
              <a:path w="2536032" h="678657">
                <a:moveTo>
                  <a:pt x="1482328" y="544711"/>
                </a:moveTo>
                <a:lnTo>
                  <a:pt x="1500187" y="535781"/>
                </a:lnTo>
                <a:lnTo>
                  <a:pt x="1518047" y="535781"/>
                </a:lnTo>
                <a:lnTo>
                  <a:pt x="1535906" y="535781"/>
                </a:lnTo>
                <a:lnTo>
                  <a:pt x="1562695" y="544711"/>
                </a:lnTo>
                <a:lnTo>
                  <a:pt x="1580555" y="544711"/>
                </a:lnTo>
                <a:lnTo>
                  <a:pt x="1598414" y="553641"/>
                </a:lnTo>
                <a:lnTo>
                  <a:pt x="1625203" y="562570"/>
                </a:lnTo>
                <a:lnTo>
                  <a:pt x="1651992" y="571500"/>
                </a:lnTo>
                <a:lnTo>
                  <a:pt x="1687711" y="580430"/>
                </a:lnTo>
                <a:lnTo>
                  <a:pt x="1723430" y="580430"/>
                </a:lnTo>
                <a:lnTo>
                  <a:pt x="1759148" y="580430"/>
                </a:lnTo>
                <a:lnTo>
                  <a:pt x="1803797" y="580430"/>
                </a:lnTo>
                <a:lnTo>
                  <a:pt x="1848445" y="571500"/>
                </a:lnTo>
                <a:lnTo>
                  <a:pt x="1902023" y="571500"/>
                </a:lnTo>
                <a:lnTo>
                  <a:pt x="1955601" y="562570"/>
                </a:lnTo>
                <a:lnTo>
                  <a:pt x="2009180" y="553641"/>
                </a:lnTo>
                <a:lnTo>
                  <a:pt x="2062758" y="544711"/>
                </a:lnTo>
                <a:lnTo>
                  <a:pt x="2125266" y="535781"/>
                </a:lnTo>
                <a:lnTo>
                  <a:pt x="2178844" y="517922"/>
                </a:lnTo>
                <a:lnTo>
                  <a:pt x="2241351" y="508992"/>
                </a:lnTo>
                <a:lnTo>
                  <a:pt x="2294930" y="491133"/>
                </a:lnTo>
                <a:lnTo>
                  <a:pt x="2339578" y="482203"/>
                </a:lnTo>
                <a:lnTo>
                  <a:pt x="2384226" y="464344"/>
                </a:lnTo>
                <a:lnTo>
                  <a:pt x="2419945" y="455414"/>
                </a:lnTo>
                <a:lnTo>
                  <a:pt x="2455664" y="428625"/>
                </a:lnTo>
                <a:lnTo>
                  <a:pt x="2482453" y="419695"/>
                </a:lnTo>
                <a:lnTo>
                  <a:pt x="2500312" y="392906"/>
                </a:lnTo>
                <a:lnTo>
                  <a:pt x="2518172" y="375047"/>
                </a:lnTo>
                <a:lnTo>
                  <a:pt x="2527101" y="357188"/>
                </a:lnTo>
                <a:lnTo>
                  <a:pt x="2536031" y="339328"/>
                </a:lnTo>
                <a:lnTo>
                  <a:pt x="2536031" y="312539"/>
                </a:lnTo>
                <a:lnTo>
                  <a:pt x="2536031" y="294680"/>
                </a:lnTo>
                <a:lnTo>
                  <a:pt x="2527101" y="267890"/>
                </a:lnTo>
                <a:lnTo>
                  <a:pt x="2509242" y="241101"/>
                </a:lnTo>
                <a:lnTo>
                  <a:pt x="2491383" y="223242"/>
                </a:lnTo>
                <a:lnTo>
                  <a:pt x="2464594" y="196453"/>
                </a:lnTo>
                <a:lnTo>
                  <a:pt x="2428875" y="178594"/>
                </a:lnTo>
                <a:lnTo>
                  <a:pt x="2402086" y="151805"/>
                </a:lnTo>
                <a:lnTo>
                  <a:pt x="2366367" y="125015"/>
                </a:lnTo>
                <a:lnTo>
                  <a:pt x="2321719" y="98226"/>
                </a:lnTo>
                <a:lnTo>
                  <a:pt x="2286000" y="80367"/>
                </a:lnTo>
                <a:lnTo>
                  <a:pt x="2232422" y="53578"/>
                </a:lnTo>
                <a:lnTo>
                  <a:pt x="2178844" y="35719"/>
                </a:lnTo>
                <a:lnTo>
                  <a:pt x="2116336" y="26789"/>
                </a:lnTo>
                <a:lnTo>
                  <a:pt x="2053828" y="8930"/>
                </a:lnTo>
                <a:lnTo>
                  <a:pt x="1991320" y="8930"/>
                </a:lnTo>
                <a:lnTo>
                  <a:pt x="1910953" y="0"/>
                </a:lnTo>
                <a:lnTo>
                  <a:pt x="1839516" y="0"/>
                </a:lnTo>
                <a:lnTo>
                  <a:pt x="1759148" y="0"/>
                </a:lnTo>
                <a:lnTo>
                  <a:pt x="1678781" y="0"/>
                </a:lnTo>
                <a:lnTo>
                  <a:pt x="1598414" y="0"/>
                </a:lnTo>
                <a:lnTo>
                  <a:pt x="1509117" y="0"/>
                </a:lnTo>
                <a:lnTo>
                  <a:pt x="1428750" y="0"/>
                </a:lnTo>
                <a:lnTo>
                  <a:pt x="1339453" y="0"/>
                </a:lnTo>
                <a:lnTo>
                  <a:pt x="1259086" y="0"/>
                </a:lnTo>
                <a:lnTo>
                  <a:pt x="1169789" y="0"/>
                </a:lnTo>
                <a:lnTo>
                  <a:pt x="1080492" y="8930"/>
                </a:lnTo>
                <a:lnTo>
                  <a:pt x="991195" y="8930"/>
                </a:lnTo>
                <a:lnTo>
                  <a:pt x="910828" y="17859"/>
                </a:lnTo>
                <a:lnTo>
                  <a:pt x="821531" y="35719"/>
                </a:lnTo>
                <a:lnTo>
                  <a:pt x="741164" y="44648"/>
                </a:lnTo>
                <a:lnTo>
                  <a:pt x="669727" y="62508"/>
                </a:lnTo>
                <a:lnTo>
                  <a:pt x="589359" y="80367"/>
                </a:lnTo>
                <a:lnTo>
                  <a:pt x="508992" y="98226"/>
                </a:lnTo>
                <a:lnTo>
                  <a:pt x="437555" y="116086"/>
                </a:lnTo>
                <a:lnTo>
                  <a:pt x="366117" y="133945"/>
                </a:lnTo>
                <a:lnTo>
                  <a:pt x="303609" y="160734"/>
                </a:lnTo>
                <a:lnTo>
                  <a:pt x="241102" y="178594"/>
                </a:lnTo>
                <a:lnTo>
                  <a:pt x="187523" y="205383"/>
                </a:lnTo>
                <a:lnTo>
                  <a:pt x="142875" y="232172"/>
                </a:lnTo>
                <a:lnTo>
                  <a:pt x="98227" y="258961"/>
                </a:lnTo>
                <a:lnTo>
                  <a:pt x="62508" y="285750"/>
                </a:lnTo>
                <a:lnTo>
                  <a:pt x="44648" y="312539"/>
                </a:lnTo>
                <a:lnTo>
                  <a:pt x="17859" y="348258"/>
                </a:lnTo>
                <a:lnTo>
                  <a:pt x="0" y="383977"/>
                </a:lnTo>
                <a:lnTo>
                  <a:pt x="0" y="419695"/>
                </a:lnTo>
                <a:lnTo>
                  <a:pt x="0" y="446484"/>
                </a:lnTo>
                <a:lnTo>
                  <a:pt x="8930" y="482203"/>
                </a:lnTo>
                <a:lnTo>
                  <a:pt x="17859" y="517922"/>
                </a:lnTo>
                <a:lnTo>
                  <a:pt x="35719" y="544711"/>
                </a:lnTo>
                <a:lnTo>
                  <a:pt x="62508" y="580430"/>
                </a:lnTo>
                <a:lnTo>
                  <a:pt x="98227" y="607219"/>
                </a:lnTo>
                <a:lnTo>
                  <a:pt x="133945" y="625078"/>
                </a:lnTo>
                <a:lnTo>
                  <a:pt x="178594" y="642937"/>
                </a:lnTo>
                <a:lnTo>
                  <a:pt x="232172" y="660797"/>
                </a:lnTo>
                <a:lnTo>
                  <a:pt x="285750" y="669726"/>
                </a:lnTo>
                <a:lnTo>
                  <a:pt x="357187" y="669726"/>
                </a:lnTo>
                <a:lnTo>
                  <a:pt x="419695" y="678656"/>
                </a:lnTo>
                <a:lnTo>
                  <a:pt x="500062" y="678656"/>
                </a:lnTo>
                <a:lnTo>
                  <a:pt x="571500" y="678656"/>
                </a:lnTo>
                <a:lnTo>
                  <a:pt x="651867" y="669726"/>
                </a:lnTo>
                <a:lnTo>
                  <a:pt x="723305" y="669726"/>
                </a:lnTo>
                <a:lnTo>
                  <a:pt x="803672" y="660797"/>
                </a:lnTo>
                <a:lnTo>
                  <a:pt x="884039" y="651867"/>
                </a:lnTo>
                <a:lnTo>
                  <a:pt x="964406" y="642937"/>
                </a:lnTo>
                <a:lnTo>
                  <a:pt x="1044773" y="625078"/>
                </a:lnTo>
                <a:lnTo>
                  <a:pt x="1116211" y="616149"/>
                </a:lnTo>
                <a:lnTo>
                  <a:pt x="1178719" y="607219"/>
                </a:lnTo>
                <a:lnTo>
                  <a:pt x="1232297" y="598289"/>
                </a:lnTo>
                <a:lnTo>
                  <a:pt x="1276945" y="589359"/>
                </a:lnTo>
                <a:lnTo>
                  <a:pt x="1276945" y="5893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7840266" y="1241227"/>
            <a:ext cx="125016" cy="116087"/>
          </a:xfrm>
          <a:custGeom>
            <a:avLst/>
            <a:gdLst/>
            <a:ahLst/>
            <a:cxnLst/>
            <a:rect l="0" t="0" r="0" b="0"/>
            <a:pathLst>
              <a:path w="125016" h="116087">
                <a:moveTo>
                  <a:pt x="116086" y="26789"/>
                </a:moveTo>
                <a:lnTo>
                  <a:pt x="116086" y="17859"/>
                </a:lnTo>
                <a:lnTo>
                  <a:pt x="116086" y="17859"/>
                </a:lnTo>
                <a:lnTo>
                  <a:pt x="116086" y="17859"/>
                </a:lnTo>
                <a:lnTo>
                  <a:pt x="116086" y="17859"/>
                </a:lnTo>
                <a:lnTo>
                  <a:pt x="116086" y="17859"/>
                </a:lnTo>
                <a:lnTo>
                  <a:pt x="116086" y="17859"/>
                </a:lnTo>
                <a:lnTo>
                  <a:pt x="116086" y="17859"/>
                </a:lnTo>
                <a:lnTo>
                  <a:pt x="116086" y="17859"/>
                </a:lnTo>
                <a:lnTo>
                  <a:pt x="116086" y="17859"/>
                </a:lnTo>
                <a:lnTo>
                  <a:pt x="116086" y="8929"/>
                </a:lnTo>
                <a:lnTo>
                  <a:pt x="125015" y="8929"/>
                </a:lnTo>
                <a:lnTo>
                  <a:pt x="116086" y="8929"/>
                </a:lnTo>
                <a:lnTo>
                  <a:pt x="116086" y="0"/>
                </a:lnTo>
                <a:lnTo>
                  <a:pt x="116086" y="0"/>
                </a:lnTo>
                <a:lnTo>
                  <a:pt x="107156" y="0"/>
                </a:lnTo>
                <a:lnTo>
                  <a:pt x="98226" y="0"/>
                </a:lnTo>
                <a:lnTo>
                  <a:pt x="89297" y="0"/>
                </a:lnTo>
                <a:lnTo>
                  <a:pt x="80367" y="0"/>
                </a:lnTo>
                <a:lnTo>
                  <a:pt x="71437" y="0"/>
                </a:lnTo>
                <a:lnTo>
                  <a:pt x="62507" y="8929"/>
                </a:lnTo>
                <a:lnTo>
                  <a:pt x="53578" y="8929"/>
                </a:lnTo>
                <a:lnTo>
                  <a:pt x="53578" y="17859"/>
                </a:lnTo>
                <a:lnTo>
                  <a:pt x="44648" y="17859"/>
                </a:lnTo>
                <a:lnTo>
                  <a:pt x="44648" y="26789"/>
                </a:lnTo>
                <a:lnTo>
                  <a:pt x="44648" y="26789"/>
                </a:lnTo>
                <a:lnTo>
                  <a:pt x="53578" y="35718"/>
                </a:lnTo>
                <a:lnTo>
                  <a:pt x="62507" y="35718"/>
                </a:lnTo>
                <a:lnTo>
                  <a:pt x="71437" y="44648"/>
                </a:lnTo>
                <a:lnTo>
                  <a:pt x="80367" y="44648"/>
                </a:lnTo>
                <a:lnTo>
                  <a:pt x="89297" y="53578"/>
                </a:lnTo>
                <a:lnTo>
                  <a:pt x="89297" y="62507"/>
                </a:lnTo>
                <a:lnTo>
                  <a:pt x="89297" y="71437"/>
                </a:lnTo>
                <a:lnTo>
                  <a:pt x="80367" y="80367"/>
                </a:lnTo>
                <a:lnTo>
                  <a:pt x="71437" y="98226"/>
                </a:lnTo>
                <a:lnTo>
                  <a:pt x="53578" y="98226"/>
                </a:lnTo>
                <a:lnTo>
                  <a:pt x="26789" y="107156"/>
                </a:lnTo>
                <a:lnTo>
                  <a:pt x="17859" y="116086"/>
                </a:lnTo>
                <a:lnTo>
                  <a:pt x="8929" y="116086"/>
                </a:lnTo>
                <a:lnTo>
                  <a:pt x="0" y="107156"/>
                </a:lnTo>
                <a:lnTo>
                  <a:pt x="8929" y="98226"/>
                </a:lnTo>
                <a:lnTo>
                  <a:pt x="8929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8081367" y="1214437"/>
            <a:ext cx="151805" cy="160736"/>
          </a:xfrm>
          <a:custGeom>
            <a:avLst/>
            <a:gdLst/>
            <a:ahLst/>
            <a:cxnLst/>
            <a:rect l="0" t="0" r="0" b="0"/>
            <a:pathLst>
              <a:path w="151805" h="160736">
                <a:moveTo>
                  <a:pt x="0" y="17860"/>
                </a:move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0"/>
                </a:lnTo>
                <a:lnTo>
                  <a:pt x="53578" y="0"/>
                </a:lnTo>
                <a:lnTo>
                  <a:pt x="71438" y="0"/>
                </a:lnTo>
                <a:lnTo>
                  <a:pt x="89297" y="0"/>
                </a:lnTo>
                <a:lnTo>
                  <a:pt x="98227" y="0"/>
                </a:lnTo>
                <a:lnTo>
                  <a:pt x="107156" y="8930"/>
                </a:lnTo>
                <a:lnTo>
                  <a:pt x="116085" y="17860"/>
                </a:lnTo>
                <a:lnTo>
                  <a:pt x="107156" y="26790"/>
                </a:lnTo>
                <a:lnTo>
                  <a:pt x="98227" y="35719"/>
                </a:lnTo>
                <a:lnTo>
                  <a:pt x="89297" y="44649"/>
                </a:lnTo>
                <a:lnTo>
                  <a:pt x="80367" y="44649"/>
                </a:lnTo>
                <a:lnTo>
                  <a:pt x="62508" y="53579"/>
                </a:lnTo>
                <a:lnTo>
                  <a:pt x="62508" y="62508"/>
                </a:lnTo>
                <a:lnTo>
                  <a:pt x="62508" y="62508"/>
                </a:lnTo>
                <a:lnTo>
                  <a:pt x="80367" y="53579"/>
                </a:lnTo>
                <a:lnTo>
                  <a:pt x="89297" y="53579"/>
                </a:lnTo>
                <a:lnTo>
                  <a:pt x="116085" y="53579"/>
                </a:lnTo>
                <a:lnTo>
                  <a:pt x="133945" y="62508"/>
                </a:lnTo>
                <a:lnTo>
                  <a:pt x="142874" y="71438"/>
                </a:lnTo>
                <a:lnTo>
                  <a:pt x="151804" y="80368"/>
                </a:lnTo>
                <a:lnTo>
                  <a:pt x="151804" y="98227"/>
                </a:lnTo>
                <a:lnTo>
                  <a:pt x="142874" y="116086"/>
                </a:lnTo>
                <a:lnTo>
                  <a:pt x="116085" y="125016"/>
                </a:lnTo>
                <a:lnTo>
                  <a:pt x="80367" y="142876"/>
                </a:lnTo>
                <a:lnTo>
                  <a:pt x="53578" y="151805"/>
                </a:lnTo>
                <a:lnTo>
                  <a:pt x="26789" y="160735"/>
                </a:lnTo>
                <a:lnTo>
                  <a:pt x="8930" y="160735"/>
                </a:lnTo>
                <a:lnTo>
                  <a:pt x="0" y="160735"/>
                </a:lnTo>
                <a:lnTo>
                  <a:pt x="0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7947422" y="1393031"/>
            <a:ext cx="98227" cy="107157"/>
          </a:xfrm>
          <a:custGeom>
            <a:avLst/>
            <a:gdLst/>
            <a:ahLst/>
            <a:cxnLst/>
            <a:rect l="0" t="0" r="0" b="0"/>
            <a:pathLst>
              <a:path w="98227" h="107157">
                <a:moveTo>
                  <a:pt x="89297" y="0"/>
                </a:moveTo>
                <a:lnTo>
                  <a:pt x="89297" y="0"/>
                </a:lnTo>
                <a:lnTo>
                  <a:pt x="80367" y="0"/>
                </a:lnTo>
                <a:lnTo>
                  <a:pt x="71437" y="0"/>
                </a:lnTo>
                <a:lnTo>
                  <a:pt x="53578" y="0"/>
                </a:lnTo>
                <a:lnTo>
                  <a:pt x="44648" y="8930"/>
                </a:lnTo>
                <a:lnTo>
                  <a:pt x="26789" y="17859"/>
                </a:lnTo>
                <a:lnTo>
                  <a:pt x="17859" y="17859"/>
                </a:lnTo>
                <a:lnTo>
                  <a:pt x="893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35719"/>
                </a:lnTo>
                <a:lnTo>
                  <a:pt x="44648" y="35719"/>
                </a:lnTo>
                <a:lnTo>
                  <a:pt x="71437" y="44648"/>
                </a:lnTo>
                <a:lnTo>
                  <a:pt x="80367" y="44648"/>
                </a:lnTo>
                <a:lnTo>
                  <a:pt x="98226" y="53578"/>
                </a:lnTo>
                <a:lnTo>
                  <a:pt x="98226" y="71438"/>
                </a:lnTo>
                <a:lnTo>
                  <a:pt x="98226" y="80367"/>
                </a:lnTo>
                <a:lnTo>
                  <a:pt x="80367" y="89297"/>
                </a:lnTo>
                <a:lnTo>
                  <a:pt x="62508" y="98227"/>
                </a:lnTo>
                <a:lnTo>
                  <a:pt x="35719" y="107156"/>
                </a:lnTo>
                <a:lnTo>
                  <a:pt x="893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8930" y="98227"/>
                </a:lnTo>
                <a:lnTo>
                  <a:pt x="26789" y="80367"/>
                </a:lnTo>
                <a:lnTo>
                  <a:pt x="2678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8179594" y="1410890"/>
            <a:ext cx="187523" cy="80369"/>
          </a:xfrm>
          <a:custGeom>
            <a:avLst/>
            <a:gdLst/>
            <a:ahLst/>
            <a:cxnLst/>
            <a:rect l="0" t="0" r="0" b="0"/>
            <a:pathLst>
              <a:path w="187523" h="80369">
                <a:moveTo>
                  <a:pt x="17858" y="0"/>
                </a:moveTo>
                <a:lnTo>
                  <a:pt x="17858" y="0"/>
                </a:lnTo>
                <a:lnTo>
                  <a:pt x="8929" y="8930"/>
                </a:lnTo>
                <a:lnTo>
                  <a:pt x="8929" y="17860"/>
                </a:lnTo>
                <a:lnTo>
                  <a:pt x="0" y="26789"/>
                </a:lnTo>
                <a:lnTo>
                  <a:pt x="0" y="35719"/>
                </a:lnTo>
                <a:lnTo>
                  <a:pt x="8929" y="53579"/>
                </a:lnTo>
                <a:lnTo>
                  <a:pt x="8929" y="62508"/>
                </a:lnTo>
                <a:lnTo>
                  <a:pt x="26788" y="71438"/>
                </a:lnTo>
                <a:lnTo>
                  <a:pt x="44647" y="80368"/>
                </a:lnTo>
                <a:lnTo>
                  <a:pt x="71436" y="80368"/>
                </a:lnTo>
                <a:lnTo>
                  <a:pt x="98226" y="80368"/>
                </a:lnTo>
                <a:lnTo>
                  <a:pt x="133944" y="80368"/>
                </a:lnTo>
                <a:lnTo>
                  <a:pt x="160733" y="71438"/>
                </a:lnTo>
                <a:lnTo>
                  <a:pt x="178593" y="62508"/>
                </a:lnTo>
                <a:lnTo>
                  <a:pt x="187522" y="44649"/>
                </a:lnTo>
                <a:lnTo>
                  <a:pt x="187522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8259960" y="1393031"/>
            <a:ext cx="53579" cy="214314"/>
          </a:xfrm>
          <a:custGeom>
            <a:avLst/>
            <a:gdLst/>
            <a:ahLst/>
            <a:cxnLst/>
            <a:rect l="0" t="0" r="0" b="0"/>
            <a:pathLst>
              <a:path w="53579" h="214314">
                <a:moveTo>
                  <a:pt x="53578" y="0"/>
                </a:moveTo>
                <a:lnTo>
                  <a:pt x="53578" y="8930"/>
                </a:lnTo>
                <a:lnTo>
                  <a:pt x="35719" y="17859"/>
                </a:lnTo>
                <a:lnTo>
                  <a:pt x="26789" y="35719"/>
                </a:lnTo>
                <a:lnTo>
                  <a:pt x="17860" y="62508"/>
                </a:lnTo>
                <a:lnTo>
                  <a:pt x="8930" y="89297"/>
                </a:lnTo>
                <a:lnTo>
                  <a:pt x="8930" y="116086"/>
                </a:lnTo>
                <a:lnTo>
                  <a:pt x="0" y="151805"/>
                </a:lnTo>
                <a:lnTo>
                  <a:pt x="0" y="178594"/>
                </a:lnTo>
                <a:lnTo>
                  <a:pt x="0" y="196453"/>
                </a:lnTo>
                <a:lnTo>
                  <a:pt x="0" y="214313"/>
                </a:lnTo>
                <a:lnTo>
                  <a:pt x="0" y="214313"/>
                </a:lnTo>
                <a:lnTo>
                  <a:pt x="0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8027789" y="1526976"/>
            <a:ext cx="98228" cy="133947"/>
          </a:xfrm>
          <a:custGeom>
            <a:avLst/>
            <a:gdLst/>
            <a:ahLst/>
            <a:cxnLst/>
            <a:rect l="0" t="0" r="0" b="0"/>
            <a:pathLst>
              <a:path w="98228" h="133947">
                <a:moveTo>
                  <a:pt x="53578" y="44649"/>
                </a:moveTo>
                <a:lnTo>
                  <a:pt x="53578" y="44649"/>
                </a:lnTo>
                <a:lnTo>
                  <a:pt x="53578" y="44649"/>
                </a:lnTo>
                <a:lnTo>
                  <a:pt x="53578" y="35719"/>
                </a:lnTo>
                <a:lnTo>
                  <a:pt x="62508" y="35719"/>
                </a:lnTo>
                <a:lnTo>
                  <a:pt x="62508" y="26789"/>
                </a:lnTo>
                <a:lnTo>
                  <a:pt x="71438" y="17860"/>
                </a:lnTo>
                <a:lnTo>
                  <a:pt x="71438" y="8930"/>
                </a:lnTo>
                <a:lnTo>
                  <a:pt x="71438" y="8930"/>
                </a:lnTo>
                <a:lnTo>
                  <a:pt x="62508" y="0"/>
                </a:lnTo>
                <a:lnTo>
                  <a:pt x="62508" y="0"/>
                </a:lnTo>
                <a:lnTo>
                  <a:pt x="53578" y="8930"/>
                </a:lnTo>
                <a:lnTo>
                  <a:pt x="44649" y="8930"/>
                </a:lnTo>
                <a:lnTo>
                  <a:pt x="35719" y="17860"/>
                </a:lnTo>
                <a:lnTo>
                  <a:pt x="26789" y="26789"/>
                </a:lnTo>
                <a:lnTo>
                  <a:pt x="26789" y="35719"/>
                </a:lnTo>
                <a:lnTo>
                  <a:pt x="26789" y="44649"/>
                </a:lnTo>
                <a:lnTo>
                  <a:pt x="35719" y="44649"/>
                </a:lnTo>
                <a:lnTo>
                  <a:pt x="44649" y="53578"/>
                </a:lnTo>
                <a:lnTo>
                  <a:pt x="53578" y="62508"/>
                </a:lnTo>
                <a:lnTo>
                  <a:pt x="62508" y="80368"/>
                </a:lnTo>
                <a:lnTo>
                  <a:pt x="62508" y="89297"/>
                </a:lnTo>
                <a:lnTo>
                  <a:pt x="62508" y="107157"/>
                </a:lnTo>
                <a:lnTo>
                  <a:pt x="62508" y="116086"/>
                </a:lnTo>
                <a:lnTo>
                  <a:pt x="44649" y="125016"/>
                </a:lnTo>
                <a:lnTo>
                  <a:pt x="26789" y="133946"/>
                </a:lnTo>
                <a:lnTo>
                  <a:pt x="8930" y="133946"/>
                </a:lnTo>
                <a:lnTo>
                  <a:pt x="0" y="133946"/>
                </a:lnTo>
                <a:lnTo>
                  <a:pt x="0" y="125016"/>
                </a:lnTo>
                <a:lnTo>
                  <a:pt x="0" y="116086"/>
                </a:lnTo>
                <a:lnTo>
                  <a:pt x="17859" y="98227"/>
                </a:lnTo>
                <a:lnTo>
                  <a:pt x="35719" y="89297"/>
                </a:lnTo>
                <a:lnTo>
                  <a:pt x="62508" y="71438"/>
                </a:lnTo>
                <a:lnTo>
                  <a:pt x="98227" y="62508"/>
                </a:lnTo>
                <a:lnTo>
                  <a:pt x="98227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8259960" y="1553765"/>
            <a:ext cx="169665" cy="35720"/>
          </a:xfrm>
          <a:custGeom>
            <a:avLst/>
            <a:gdLst/>
            <a:ahLst/>
            <a:cxnLst/>
            <a:rect l="0" t="0" r="0" b="0"/>
            <a:pathLst>
              <a:path w="169665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8930" y="26789"/>
                </a:lnTo>
                <a:lnTo>
                  <a:pt x="26789" y="26789"/>
                </a:lnTo>
                <a:lnTo>
                  <a:pt x="53578" y="26789"/>
                </a:lnTo>
                <a:lnTo>
                  <a:pt x="80367" y="17860"/>
                </a:lnTo>
                <a:lnTo>
                  <a:pt x="107156" y="17860"/>
                </a:lnTo>
                <a:lnTo>
                  <a:pt x="133945" y="8930"/>
                </a:lnTo>
                <a:lnTo>
                  <a:pt x="151805" y="8930"/>
                </a:lnTo>
                <a:lnTo>
                  <a:pt x="169664" y="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8242101" y="1571625"/>
            <a:ext cx="142876" cy="142876"/>
          </a:xfrm>
          <a:custGeom>
            <a:avLst/>
            <a:gdLst/>
            <a:ahLst/>
            <a:cxnLst/>
            <a:rect l="0" t="0" r="0" b="0"/>
            <a:pathLst>
              <a:path w="142876" h="142876">
                <a:moveTo>
                  <a:pt x="116086" y="0"/>
                </a:moveTo>
                <a:lnTo>
                  <a:pt x="107156" y="0"/>
                </a:lnTo>
                <a:lnTo>
                  <a:pt x="89297" y="8929"/>
                </a:lnTo>
                <a:lnTo>
                  <a:pt x="71437" y="8929"/>
                </a:lnTo>
                <a:lnTo>
                  <a:pt x="53578" y="17859"/>
                </a:lnTo>
                <a:lnTo>
                  <a:pt x="44648" y="26789"/>
                </a:lnTo>
                <a:lnTo>
                  <a:pt x="44648" y="35719"/>
                </a:lnTo>
                <a:lnTo>
                  <a:pt x="44648" y="44648"/>
                </a:lnTo>
                <a:lnTo>
                  <a:pt x="71437" y="53578"/>
                </a:lnTo>
                <a:lnTo>
                  <a:pt x="89297" y="62508"/>
                </a:lnTo>
                <a:lnTo>
                  <a:pt x="116086" y="62508"/>
                </a:lnTo>
                <a:lnTo>
                  <a:pt x="133945" y="71437"/>
                </a:lnTo>
                <a:lnTo>
                  <a:pt x="142875" y="80367"/>
                </a:lnTo>
                <a:lnTo>
                  <a:pt x="142875" y="89297"/>
                </a:lnTo>
                <a:lnTo>
                  <a:pt x="125015" y="107156"/>
                </a:lnTo>
                <a:lnTo>
                  <a:pt x="107156" y="116086"/>
                </a:lnTo>
                <a:lnTo>
                  <a:pt x="71437" y="125015"/>
                </a:lnTo>
                <a:lnTo>
                  <a:pt x="35719" y="142875"/>
                </a:lnTo>
                <a:lnTo>
                  <a:pt x="8929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17859" y="133945"/>
                </a:lnTo>
                <a:lnTo>
                  <a:pt x="17859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8018859" y="1821656"/>
            <a:ext cx="133947" cy="151806"/>
          </a:xfrm>
          <a:custGeom>
            <a:avLst/>
            <a:gdLst/>
            <a:ahLst/>
            <a:cxnLst/>
            <a:rect l="0" t="0" r="0" b="0"/>
            <a:pathLst>
              <a:path w="133947" h="151806">
                <a:moveTo>
                  <a:pt x="107157" y="0"/>
                </a:move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98227" y="0"/>
                </a:lnTo>
                <a:lnTo>
                  <a:pt x="98227" y="8930"/>
                </a:lnTo>
                <a:lnTo>
                  <a:pt x="89297" y="17859"/>
                </a:lnTo>
                <a:lnTo>
                  <a:pt x="89297" y="26789"/>
                </a:lnTo>
                <a:lnTo>
                  <a:pt x="80368" y="44648"/>
                </a:lnTo>
                <a:lnTo>
                  <a:pt x="80368" y="53578"/>
                </a:lnTo>
                <a:lnTo>
                  <a:pt x="80368" y="62508"/>
                </a:lnTo>
                <a:lnTo>
                  <a:pt x="89297" y="71438"/>
                </a:lnTo>
                <a:lnTo>
                  <a:pt x="98227" y="80367"/>
                </a:lnTo>
                <a:lnTo>
                  <a:pt x="107157" y="98227"/>
                </a:lnTo>
                <a:lnTo>
                  <a:pt x="116086" y="107156"/>
                </a:lnTo>
                <a:lnTo>
                  <a:pt x="125016" y="116086"/>
                </a:lnTo>
                <a:lnTo>
                  <a:pt x="133946" y="125016"/>
                </a:lnTo>
                <a:lnTo>
                  <a:pt x="125016" y="133945"/>
                </a:lnTo>
                <a:lnTo>
                  <a:pt x="107157" y="142875"/>
                </a:lnTo>
                <a:lnTo>
                  <a:pt x="89297" y="151805"/>
                </a:lnTo>
                <a:lnTo>
                  <a:pt x="62508" y="151805"/>
                </a:lnTo>
                <a:lnTo>
                  <a:pt x="35719" y="151805"/>
                </a:lnTo>
                <a:lnTo>
                  <a:pt x="8930" y="151805"/>
                </a:lnTo>
                <a:lnTo>
                  <a:pt x="0" y="151805"/>
                </a:lnTo>
                <a:lnTo>
                  <a:pt x="0" y="142875"/>
                </a:lnTo>
                <a:lnTo>
                  <a:pt x="17860" y="125016"/>
                </a:lnTo>
                <a:lnTo>
                  <a:pt x="44649" y="107156"/>
                </a:lnTo>
                <a:lnTo>
                  <a:pt x="89297" y="89297"/>
                </a:lnTo>
                <a:lnTo>
                  <a:pt x="133946" y="71438"/>
                </a:lnTo>
                <a:lnTo>
                  <a:pt x="13394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8259960" y="1803797"/>
            <a:ext cx="160736" cy="205383"/>
          </a:xfrm>
          <a:custGeom>
            <a:avLst/>
            <a:gdLst/>
            <a:ahLst/>
            <a:cxnLst/>
            <a:rect l="0" t="0" r="0" b="0"/>
            <a:pathLst>
              <a:path w="160736" h="205383">
                <a:moveTo>
                  <a:pt x="98227" y="0"/>
                </a:moveTo>
                <a:lnTo>
                  <a:pt x="89297" y="0"/>
                </a:lnTo>
                <a:lnTo>
                  <a:pt x="80367" y="0"/>
                </a:lnTo>
                <a:lnTo>
                  <a:pt x="71438" y="8929"/>
                </a:lnTo>
                <a:lnTo>
                  <a:pt x="53578" y="17859"/>
                </a:lnTo>
                <a:lnTo>
                  <a:pt x="35719" y="26789"/>
                </a:lnTo>
                <a:lnTo>
                  <a:pt x="17860" y="53578"/>
                </a:lnTo>
                <a:lnTo>
                  <a:pt x="0" y="71437"/>
                </a:lnTo>
                <a:lnTo>
                  <a:pt x="0" y="98226"/>
                </a:lnTo>
                <a:lnTo>
                  <a:pt x="0" y="116086"/>
                </a:lnTo>
                <a:lnTo>
                  <a:pt x="8930" y="133945"/>
                </a:lnTo>
                <a:lnTo>
                  <a:pt x="26789" y="151804"/>
                </a:lnTo>
                <a:lnTo>
                  <a:pt x="53578" y="160734"/>
                </a:lnTo>
                <a:lnTo>
                  <a:pt x="89297" y="160734"/>
                </a:lnTo>
                <a:lnTo>
                  <a:pt x="116086" y="160734"/>
                </a:lnTo>
                <a:lnTo>
                  <a:pt x="133945" y="160734"/>
                </a:lnTo>
                <a:lnTo>
                  <a:pt x="151805" y="151804"/>
                </a:lnTo>
                <a:lnTo>
                  <a:pt x="160735" y="142875"/>
                </a:lnTo>
                <a:lnTo>
                  <a:pt x="151805" y="142875"/>
                </a:lnTo>
                <a:lnTo>
                  <a:pt x="133945" y="142875"/>
                </a:lnTo>
                <a:lnTo>
                  <a:pt x="116086" y="151804"/>
                </a:lnTo>
                <a:lnTo>
                  <a:pt x="80367" y="160734"/>
                </a:lnTo>
                <a:lnTo>
                  <a:pt x="62508" y="178593"/>
                </a:lnTo>
                <a:lnTo>
                  <a:pt x="44649" y="196453"/>
                </a:lnTo>
                <a:lnTo>
                  <a:pt x="35719" y="205382"/>
                </a:lnTo>
                <a:lnTo>
                  <a:pt x="44649" y="205382"/>
                </a:lnTo>
                <a:lnTo>
                  <a:pt x="62508" y="205382"/>
                </a:lnTo>
                <a:lnTo>
                  <a:pt x="71438" y="187523"/>
                </a:lnTo>
                <a:lnTo>
                  <a:pt x="89297" y="169664"/>
                </a:lnTo>
                <a:lnTo>
                  <a:pt x="107156" y="151804"/>
                </a:lnTo>
                <a:lnTo>
                  <a:pt x="107156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2053828" y="4759523"/>
            <a:ext cx="250032" cy="366119"/>
          </a:xfrm>
          <a:custGeom>
            <a:avLst/>
            <a:gdLst/>
            <a:ahLst/>
            <a:cxnLst/>
            <a:rect l="0" t="0" r="0" b="0"/>
            <a:pathLst>
              <a:path w="250032" h="366119">
                <a:moveTo>
                  <a:pt x="241102" y="26789"/>
                </a:moveTo>
                <a:lnTo>
                  <a:pt x="232172" y="26789"/>
                </a:lnTo>
                <a:lnTo>
                  <a:pt x="232172" y="26789"/>
                </a:lnTo>
                <a:lnTo>
                  <a:pt x="232172" y="26789"/>
                </a:lnTo>
                <a:lnTo>
                  <a:pt x="223242" y="26789"/>
                </a:lnTo>
                <a:lnTo>
                  <a:pt x="214313" y="17859"/>
                </a:lnTo>
                <a:lnTo>
                  <a:pt x="205383" y="17859"/>
                </a:lnTo>
                <a:lnTo>
                  <a:pt x="187524" y="17859"/>
                </a:lnTo>
                <a:lnTo>
                  <a:pt x="169664" y="8930"/>
                </a:lnTo>
                <a:lnTo>
                  <a:pt x="151805" y="8930"/>
                </a:lnTo>
                <a:lnTo>
                  <a:pt x="133945" y="0"/>
                </a:lnTo>
                <a:lnTo>
                  <a:pt x="116086" y="0"/>
                </a:lnTo>
                <a:lnTo>
                  <a:pt x="89297" y="0"/>
                </a:lnTo>
                <a:lnTo>
                  <a:pt x="71438" y="0"/>
                </a:lnTo>
                <a:lnTo>
                  <a:pt x="53578" y="17859"/>
                </a:lnTo>
                <a:lnTo>
                  <a:pt x="35719" y="35719"/>
                </a:lnTo>
                <a:lnTo>
                  <a:pt x="17860" y="62508"/>
                </a:lnTo>
                <a:lnTo>
                  <a:pt x="893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17860" y="142875"/>
                </a:lnTo>
                <a:lnTo>
                  <a:pt x="35719" y="160735"/>
                </a:lnTo>
                <a:lnTo>
                  <a:pt x="62508" y="178594"/>
                </a:lnTo>
                <a:lnTo>
                  <a:pt x="98227" y="196454"/>
                </a:lnTo>
                <a:lnTo>
                  <a:pt x="142875" y="214313"/>
                </a:lnTo>
                <a:lnTo>
                  <a:pt x="187524" y="241102"/>
                </a:lnTo>
                <a:lnTo>
                  <a:pt x="214313" y="267891"/>
                </a:lnTo>
                <a:lnTo>
                  <a:pt x="241102" y="294680"/>
                </a:lnTo>
                <a:lnTo>
                  <a:pt x="250031" y="312540"/>
                </a:lnTo>
                <a:lnTo>
                  <a:pt x="250031" y="339329"/>
                </a:lnTo>
                <a:lnTo>
                  <a:pt x="223242" y="357188"/>
                </a:lnTo>
                <a:lnTo>
                  <a:pt x="205383" y="366118"/>
                </a:lnTo>
                <a:lnTo>
                  <a:pt x="169664" y="366118"/>
                </a:lnTo>
                <a:lnTo>
                  <a:pt x="142875" y="366118"/>
                </a:lnTo>
                <a:lnTo>
                  <a:pt x="116086" y="357188"/>
                </a:lnTo>
                <a:lnTo>
                  <a:pt x="98227" y="339329"/>
                </a:lnTo>
                <a:lnTo>
                  <a:pt x="98227" y="330399"/>
                </a:lnTo>
                <a:lnTo>
                  <a:pt x="98227" y="321469"/>
                </a:lnTo>
                <a:lnTo>
                  <a:pt x="116086" y="303610"/>
                </a:lnTo>
                <a:lnTo>
                  <a:pt x="133945" y="294680"/>
                </a:lnTo>
                <a:lnTo>
                  <a:pt x="133945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2277070" y="4848820"/>
            <a:ext cx="285751" cy="133947"/>
          </a:xfrm>
          <a:custGeom>
            <a:avLst/>
            <a:gdLst/>
            <a:ahLst/>
            <a:cxnLst/>
            <a:rect l="0" t="0" r="0" b="0"/>
            <a:pathLst>
              <a:path w="285751" h="133947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44649"/>
                </a:lnTo>
                <a:lnTo>
                  <a:pt x="0" y="62508"/>
                </a:lnTo>
                <a:lnTo>
                  <a:pt x="0" y="80368"/>
                </a:lnTo>
                <a:lnTo>
                  <a:pt x="8930" y="98227"/>
                </a:lnTo>
                <a:lnTo>
                  <a:pt x="17860" y="107157"/>
                </a:lnTo>
                <a:lnTo>
                  <a:pt x="17860" y="116086"/>
                </a:lnTo>
                <a:lnTo>
                  <a:pt x="35719" y="125016"/>
                </a:lnTo>
                <a:lnTo>
                  <a:pt x="53578" y="133946"/>
                </a:lnTo>
                <a:lnTo>
                  <a:pt x="80368" y="133946"/>
                </a:lnTo>
                <a:lnTo>
                  <a:pt x="107157" y="125016"/>
                </a:lnTo>
                <a:lnTo>
                  <a:pt x="125016" y="125016"/>
                </a:lnTo>
                <a:lnTo>
                  <a:pt x="151805" y="116086"/>
                </a:lnTo>
                <a:lnTo>
                  <a:pt x="178594" y="116086"/>
                </a:lnTo>
                <a:lnTo>
                  <a:pt x="196453" y="116086"/>
                </a:lnTo>
                <a:lnTo>
                  <a:pt x="223243" y="116086"/>
                </a:lnTo>
                <a:lnTo>
                  <a:pt x="241102" y="116086"/>
                </a:lnTo>
                <a:lnTo>
                  <a:pt x="258961" y="125016"/>
                </a:lnTo>
                <a:lnTo>
                  <a:pt x="276821" y="125016"/>
                </a:lnTo>
                <a:lnTo>
                  <a:pt x="276821" y="116086"/>
                </a:lnTo>
                <a:lnTo>
                  <a:pt x="285750" y="107157"/>
                </a:lnTo>
                <a:lnTo>
                  <a:pt x="285750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2393156" y="4741664"/>
            <a:ext cx="44650" cy="410767"/>
          </a:xfrm>
          <a:custGeom>
            <a:avLst/>
            <a:gdLst/>
            <a:ahLst/>
            <a:cxnLst/>
            <a:rect l="0" t="0" r="0" b="0"/>
            <a:pathLst>
              <a:path w="44650" h="410767">
                <a:moveTo>
                  <a:pt x="44649" y="0"/>
                </a:moveTo>
                <a:lnTo>
                  <a:pt x="35719" y="0"/>
                </a:lnTo>
                <a:lnTo>
                  <a:pt x="35719" y="8929"/>
                </a:lnTo>
                <a:lnTo>
                  <a:pt x="26789" y="26789"/>
                </a:lnTo>
                <a:lnTo>
                  <a:pt x="17860" y="53578"/>
                </a:lnTo>
                <a:lnTo>
                  <a:pt x="8930" y="89297"/>
                </a:lnTo>
                <a:lnTo>
                  <a:pt x="8930" y="133945"/>
                </a:lnTo>
                <a:lnTo>
                  <a:pt x="0" y="187524"/>
                </a:lnTo>
                <a:lnTo>
                  <a:pt x="0" y="241102"/>
                </a:lnTo>
                <a:lnTo>
                  <a:pt x="0" y="294680"/>
                </a:lnTo>
                <a:lnTo>
                  <a:pt x="0" y="348258"/>
                </a:lnTo>
                <a:lnTo>
                  <a:pt x="0" y="375047"/>
                </a:lnTo>
                <a:lnTo>
                  <a:pt x="8930" y="401836"/>
                </a:lnTo>
                <a:lnTo>
                  <a:pt x="8930" y="410766"/>
                </a:lnTo>
                <a:lnTo>
                  <a:pt x="8930" y="401836"/>
                </a:lnTo>
                <a:lnTo>
                  <a:pt x="17860" y="375047"/>
                </a:lnTo>
                <a:lnTo>
                  <a:pt x="26789" y="339328"/>
                </a:lnTo>
                <a:lnTo>
                  <a:pt x="35719" y="303609"/>
                </a:lnTo>
                <a:lnTo>
                  <a:pt x="35719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3071813" y="4750593"/>
            <a:ext cx="142876" cy="321471"/>
          </a:xfrm>
          <a:custGeom>
            <a:avLst/>
            <a:gdLst/>
            <a:ahLst/>
            <a:cxnLst/>
            <a:rect l="0" t="0" r="0" b="0"/>
            <a:pathLst>
              <a:path w="142876" h="321471">
                <a:moveTo>
                  <a:pt x="142875" y="26789"/>
                </a:moveTo>
                <a:lnTo>
                  <a:pt x="133945" y="17860"/>
                </a:lnTo>
                <a:lnTo>
                  <a:pt x="133945" y="8930"/>
                </a:lnTo>
                <a:lnTo>
                  <a:pt x="125015" y="8930"/>
                </a:lnTo>
                <a:lnTo>
                  <a:pt x="116085" y="0"/>
                </a:lnTo>
                <a:lnTo>
                  <a:pt x="98226" y="0"/>
                </a:lnTo>
                <a:lnTo>
                  <a:pt x="89296" y="0"/>
                </a:lnTo>
                <a:lnTo>
                  <a:pt x="71437" y="8930"/>
                </a:lnTo>
                <a:lnTo>
                  <a:pt x="62507" y="17860"/>
                </a:lnTo>
                <a:lnTo>
                  <a:pt x="44648" y="35719"/>
                </a:lnTo>
                <a:lnTo>
                  <a:pt x="26789" y="62508"/>
                </a:lnTo>
                <a:lnTo>
                  <a:pt x="17859" y="80368"/>
                </a:lnTo>
                <a:lnTo>
                  <a:pt x="17859" y="98227"/>
                </a:lnTo>
                <a:lnTo>
                  <a:pt x="17859" y="107157"/>
                </a:lnTo>
                <a:lnTo>
                  <a:pt x="17859" y="125016"/>
                </a:lnTo>
                <a:lnTo>
                  <a:pt x="26789" y="133946"/>
                </a:lnTo>
                <a:lnTo>
                  <a:pt x="44648" y="142876"/>
                </a:lnTo>
                <a:lnTo>
                  <a:pt x="62507" y="160735"/>
                </a:lnTo>
                <a:lnTo>
                  <a:pt x="80367" y="178595"/>
                </a:lnTo>
                <a:lnTo>
                  <a:pt x="98226" y="196454"/>
                </a:lnTo>
                <a:lnTo>
                  <a:pt x="116085" y="214313"/>
                </a:lnTo>
                <a:lnTo>
                  <a:pt x="125015" y="241102"/>
                </a:lnTo>
                <a:lnTo>
                  <a:pt x="133945" y="258962"/>
                </a:lnTo>
                <a:lnTo>
                  <a:pt x="125015" y="276821"/>
                </a:lnTo>
                <a:lnTo>
                  <a:pt x="107156" y="294680"/>
                </a:lnTo>
                <a:lnTo>
                  <a:pt x="89296" y="312540"/>
                </a:lnTo>
                <a:lnTo>
                  <a:pt x="62507" y="321470"/>
                </a:lnTo>
                <a:lnTo>
                  <a:pt x="44648" y="321470"/>
                </a:lnTo>
                <a:lnTo>
                  <a:pt x="17859" y="312540"/>
                </a:lnTo>
                <a:lnTo>
                  <a:pt x="8929" y="303610"/>
                </a:lnTo>
                <a:lnTo>
                  <a:pt x="0" y="294680"/>
                </a:lnTo>
                <a:lnTo>
                  <a:pt x="0" y="285751"/>
                </a:lnTo>
                <a:lnTo>
                  <a:pt x="0" y="276821"/>
                </a:lnTo>
                <a:lnTo>
                  <a:pt x="17859" y="267891"/>
                </a:lnTo>
                <a:lnTo>
                  <a:pt x="26789" y="258962"/>
                </a:lnTo>
                <a:lnTo>
                  <a:pt x="44648" y="250032"/>
                </a:lnTo>
                <a:lnTo>
                  <a:pt x="44648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3303984" y="4750593"/>
            <a:ext cx="142876" cy="53579"/>
          </a:xfrm>
          <a:custGeom>
            <a:avLst/>
            <a:gdLst/>
            <a:ahLst/>
            <a:cxnLst/>
            <a:rect l="0" t="0" r="0" b="0"/>
            <a:pathLst>
              <a:path w="142876" h="53579">
                <a:moveTo>
                  <a:pt x="0" y="53578"/>
                </a:moveTo>
                <a:lnTo>
                  <a:pt x="0" y="53578"/>
                </a:lnTo>
                <a:lnTo>
                  <a:pt x="8930" y="53578"/>
                </a:lnTo>
                <a:lnTo>
                  <a:pt x="17860" y="53578"/>
                </a:lnTo>
                <a:lnTo>
                  <a:pt x="26789" y="53578"/>
                </a:lnTo>
                <a:lnTo>
                  <a:pt x="44649" y="53578"/>
                </a:lnTo>
                <a:lnTo>
                  <a:pt x="71438" y="53578"/>
                </a:lnTo>
                <a:lnTo>
                  <a:pt x="89297" y="44649"/>
                </a:lnTo>
                <a:lnTo>
                  <a:pt x="107157" y="35719"/>
                </a:lnTo>
                <a:lnTo>
                  <a:pt x="125016" y="35719"/>
                </a:lnTo>
                <a:lnTo>
                  <a:pt x="133946" y="17860"/>
                </a:lnTo>
                <a:lnTo>
                  <a:pt x="142875" y="17860"/>
                </a:lnTo>
                <a:lnTo>
                  <a:pt x="142875" y="8930"/>
                </a:lnTo>
                <a:lnTo>
                  <a:pt x="133946" y="0"/>
                </a:lnTo>
                <a:lnTo>
                  <a:pt x="13394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3259336" y="4848820"/>
            <a:ext cx="151806" cy="276822"/>
          </a:xfrm>
          <a:custGeom>
            <a:avLst/>
            <a:gdLst/>
            <a:ahLst/>
            <a:cxnLst/>
            <a:rect l="0" t="0" r="0" b="0"/>
            <a:pathLst>
              <a:path w="151806" h="276822">
                <a:moveTo>
                  <a:pt x="17859" y="0"/>
                </a:moveTo>
                <a:lnTo>
                  <a:pt x="17859" y="0"/>
                </a:lnTo>
                <a:lnTo>
                  <a:pt x="17859" y="8930"/>
                </a:lnTo>
                <a:lnTo>
                  <a:pt x="26789" y="26789"/>
                </a:lnTo>
                <a:lnTo>
                  <a:pt x="35719" y="44649"/>
                </a:lnTo>
                <a:lnTo>
                  <a:pt x="44648" y="53578"/>
                </a:lnTo>
                <a:lnTo>
                  <a:pt x="53578" y="62508"/>
                </a:lnTo>
                <a:lnTo>
                  <a:pt x="62508" y="80368"/>
                </a:lnTo>
                <a:lnTo>
                  <a:pt x="71437" y="89297"/>
                </a:lnTo>
                <a:lnTo>
                  <a:pt x="71437" y="98227"/>
                </a:lnTo>
                <a:lnTo>
                  <a:pt x="80367" y="116086"/>
                </a:lnTo>
                <a:lnTo>
                  <a:pt x="89297" y="125016"/>
                </a:lnTo>
                <a:lnTo>
                  <a:pt x="98227" y="133946"/>
                </a:lnTo>
                <a:lnTo>
                  <a:pt x="107156" y="142875"/>
                </a:lnTo>
                <a:lnTo>
                  <a:pt x="116086" y="151805"/>
                </a:lnTo>
                <a:lnTo>
                  <a:pt x="133945" y="160735"/>
                </a:lnTo>
                <a:lnTo>
                  <a:pt x="142875" y="178594"/>
                </a:lnTo>
                <a:lnTo>
                  <a:pt x="151805" y="187524"/>
                </a:lnTo>
                <a:lnTo>
                  <a:pt x="151805" y="205383"/>
                </a:lnTo>
                <a:lnTo>
                  <a:pt x="142875" y="214313"/>
                </a:lnTo>
                <a:lnTo>
                  <a:pt x="125016" y="232172"/>
                </a:lnTo>
                <a:lnTo>
                  <a:pt x="98227" y="241102"/>
                </a:lnTo>
                <a:lnTo>
                  <a:pt x="71437" y="250032"/>
                </a:lnTo>
                <a:lnTo>
                  <a:pt x="44648" y="258961"/>
                </a:lnTo>
                <a:lnTo>
                  <a:pt x="17859" y="267891"/>
                </a:lnTo>
                <a:lnTo>
                  <a:pt x="0" y="276821"/>
                </a:lnTo>
                <a:lnTo>
                  <a:pt x="0" y="276821"/>
                </a:lnTo>
                <a:lnTo>
                  <a:pt x="8930" y="276821"/>
                </a:lnTo>
                <a:lnTo>
                  <a:pt x="8930" y="27682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4063008" y="4759523"/>
            <a:ext cx="160735" cy="312541"/>
          </a:xfrm>
          <a:custGeom>
            <a:avLst/>
            <a:gdLst/>
            <a:ahLst/>
            <a:cxnLst/>
            <a:rect l="0" t="0" r="0" b="0"/>
            <a:pathLst>
              <a:path w="160735" h="312541">
                <a:moveTo>
                  <a:pt x="160734" y="35719"/>
                </a:moveTo>
                <a:lnTo>
                  <a:pt x="160734" y="26789"/>
                </a:lnTo>
                <a:lnTo>
                  <a:pt x="151805" y="26789"/>
                </a:lnTo>
                <a:lnTo>
                  <a:pt x="142875" y="17859"/>
                </a:lnTo>
                <a:lnTo>
                  <a:pt x="133945" y="8930"/>
                </a:lnTo>
                <a:lnTo>
                  <a:pt x="116086" y="0"/>
                </a:lnTo>
                <a:lnTo>
                  <a:pt x="98226" y="0"/>
                </a:lnTo>
                <a:lnTo>
                  <a:pt x="80367" y="0"/>
                </a:lnTo>
                <a:lnTo>
                  <a:pt x="62508" y="0"/>
                </a:lnTo>
                <a:lnTo>
                  <a:pt x="44648" y="8930"/>
                </a:lnTo>
                <a:lnTo>
                  <a:pt x="26789" y="17859"/>
                </a:lnTo>
                <a:lnTo>
                  <a:pt x="17859" y="35719"/>
                </a:lnTo>
                <a:lnTo>
                  <a:pt x="8930" y="53578"/>
                </a:lnTo>
                <a:lnTo>
                  <a:pt x="0" y="62508"/>
                </a:lnTo>
                <a:lnTo>
                  <a:pt x="8930" y="80367"/>
                </a:lnTo>
                <a:lnTo>
                  <a:pt x="8930" y="98227"/>
                </a:lnTo>
                <a:lnTo>
                  <a:pt x="26789" y="107156"/>
                </a:lnTo>
                <a:lnTo>
                  <a:pt x="44648" y="125016"/>
                </a:lnTo>
                <a:lnTo>
                  <a:pt x="62508" y="142875"/>
                </a:lnTo>
                <a:lnTo>
                  <a:pt x="80367" y="160735"/>
                </a:lnTo>
                <a:lnTo>
                  <a:pt x="107156" y="187524"/>
                </a:lnTo>
                <a:lnTo>
                  <a:pt x="125015" y="205383"/>
                </a:lnTo>
                <a:lnTo>
                  <a:pt x="133945" y="232172"/>
                </a:lnTo>
                <a:lnTo>
                  <a:pt x="133945" y="250032"/>
                </a:lnTo>
                <a:lnTo>
                  <a:pt x="125015" y="267891"/>
                </a:lnTo>
                <a:lnTo>
                  <a:pt x="116086" y="285750"/>
                </a:lnTo>
                <a:lnTo>
                  <a:pt x="89297" y="303610"/>
                </a:lnTo>
                <a:lnTo>
                  <a:pt x="62508" y="312540"/>
                </a:lnTo>
                <a:lnTo>
                  <a:pt x="44648" y="312540"/>
                </a:lnTo>
                <a:lnTo>
                  <a:pt x="26789" y="312540"/>
                </a:lnTo>
                <a:lnTo>
                  <a:pt x="8930" y="303610"/>
                </a:lnTo>
                <a:lnTo>
                  <a:pt x="8930" y="294680"/>
                </a:lnTo>
                <a:lnTo>
                  <a:pt x="8930" y="276821"/>
                </a:lnTo>
                <a:lnTo>
                  <a:pt x="26789" y="258961"/>
                </a:lnTo>
                <a:lnTo>
                  <a:pt x="44648" y="250032"/>
                </a:lnTo>
                <a:lnTo>
                  <a:pt x="71437" y="223243"/>
                </a:lnTo>
                <a:lnTo>
                  <a:pt x="71437" y="2232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4313039" y="4777382"/>
            <a:ext cx="160735" cy="375049"/>
          </a:xfrm>
          <a:custGeom>
            <a:avLst/>
            <a:gdLst/>
            <a:ahLst/>
            <a:cxnLst/>
            <a:rect l="0" t="0" r="0" b="0"/>
            <a:pathLst>
              <a:path w="160735" h="375049">
                <a:moveTo>
                  <a:pt x="62508" y="0"/>
                </a:moveTo>
                <a:lnTo>
                  <a:pt x="62508" y="8930"/>
                </a:lnTo>
                <a:lnTo>
                  <a:pt x="53578" y="17860"/>
                </a:lnTo>
                <a:lnTo>
                  <a:pt x="44649" y="35719"/>
                </a:lnTo>
                <a:lnTo>
                  <a:pt x="26789" y="53579"/>
                </a:lnTo>
                <a:lnTo>
                  <a:pt x="17859" y="89297"/>
                </a:lnTo>
                <a:lnTo>
                  <a:pt x="8930" y="125016"/>
                </a:lnTo>
                <a:lnTo>
                  <a:pt x="0" y="169665"/>
                </a:lnTo>
                <a:lnTo>
                  <a:pt x="0" y="214313"/>
                </a:lnTo>
                <a:lnTo>
                  <a:pt x="0" y="258962"/>
                </a:lnTo>
                <a:lnTo>
                  <a:pt x="8930" y="294681"/>
                </a:lnTo>
                <a:lnTo>
                  <a:pt x="17859" y="321470"/>
                </a:lnTo>
                <a:lnTo>
                  <a:pt x="35719" y="339329"/>
                </a:lnTo>
                <a:lnTo>
                  <a:pt x="62508" y="339329"/>
                </a:lnTo>
                <a:lnTo>
                  <a:pt x="89297" y="339329"/>
                </a:lnTo>
                <a:lnTo>
                  <a:pt x="116086" y="321470"/>
                </a:lnTo>
                <a:lnTo>
                  <a:pt x="133945" y="303610"/>
                </a:lnTo>
                <a:lnTo>
                  <a:pt x="151805" y="276821"/>
                </a:lnTo>
                <a:lnTo>
                  <a:pt x="160734" y="241102"/>
                </a:lnTo>
                <a:lnTo>
                  <a:pt x="160734" y="205384"/>
                </a:lnTo>
                <a:lnTo>
                  <a:pt x="151805" y="178595"/>
                </a:lnTo>
                <a:lnTo>
                  <a:pt x="133945" y="169665"/>
                </a:lnTo>
                <a:lnTo>
                  <a:pt x="107156" y="169665"/>
                </a:lnTo>
                <a:lnTo>
                  <a:pt x="89297" y="187524"/>
                </a:lnTo>
                <a:lnTo>
                  <a:pt x="62508" y="223243"/>
                </a:lnTo>
                <a:lnTo>
                  <a:pt x="44649" y="267891"/>
                </a:lnTo>
                <a:lnTo>
                  <a:pt x="26789" y="303610"/>
                </a:lnTo>
                <a:lnTo>
                  <a:pt x="26789" y="339329"/>
                </a:lnTo>
                <a:lnTo>
                  <a:pt x="44649" y="366118"/>
                </a:lnTo>
                <a:lnTo>
                  <a:pt x="62508" y="375048"/>
                </a:lnTo>
                <a:lnTo>
                  <a:pt x="98227" y="366118"/>
                </a:lnTo>
                <a:lnTo>
                  <a:pt x="133945" y="348259"/>
                </a:lnTo>
                <a:lnTo>
                  <a:pt x="133945" y="3482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651867" y="4741664"/>
            <a:ext cx="267892" cy="375048"/>
          </a:xfrm>
          <a:custGeom>
            <a:avLst/>
            <a:gdLst/>
            <a:ahLst/>
            <a:cxnLst/>
            <a:rect l="0" t="0" r="0" b="0"/>
            <a:pathLst>
              <a:path w="267892" h="375048">
                <a:moveTo>
                  <a:pt x="187524" y="8929"/>
                </a:moveTo>
                <a:lnTo>
                  <a:pt x="187524" y="8929"/>
                </a:lnTo>
                <a:lnTo>
                  <a:pt x="178594" y="8929"/>
                </a:lnTo>
                <a:lnTo>
                  <a:pt x="178594" y="8929"/>
                </a:lnTo>
                <a:lnTo>
                  <a:pt x="178594" y="0"/>
                </a:lnTo>
                <a:lnTo>
                  <a:pt x="169664" y="0"/>
                </a:lnTo>
                <a:lnTo>
                  <a:pt x="169664" y="0"/>
                </a:lnTo>
                <a:lnTo>
                  <a:pt x="160735" y="0"/>
                </a:lnTo>
                <a:lnTo>
                  <a:pt x="151805" y="0"/>
                </a:lnTo>
                <a:lnTo>
                  <a:pt x="142875" y="0"/>
                </a:lnTo>
                <a:lnTo>
                  <a:pt x="125016" y="0"/>
                </a:lnTo>
                <a:lnTo>
                  <a:pt x="107157" y="0"/>
                </a:lnTo>
                <a:lnTo>
                  <a:pt x="89297" y="8929"/>
                </a:lnTo>
                <a:lnTo>
                  <a:pt x="71438" y="17859"/>
                </a:lnTo>
                <a:lnTo>
                  <a:pt x="44649" y="35718"/>
                </a:lnTo>
                <a:lnTo>
                  <a:pt x="26789" y="53578"/>
                </a:lnTo>
                <a:lnTo>
                  <a:pt x="17860" y="71437"/>
                </a:lnTo>
                <a:lnTo>
                  <a:pt x="8930" y="80367"/>
                </a:lnTo>
                <a:lnTo>
                  <a:pt x="0" y="98226"/>
                </a:lnTo>
                <a:lnTo>
                  <a:pt x="8930" y="107156"/>
                </a:lnTo>
                <a:lnTo>
                  <a:pt x="26789" y="107156"/>
                </a:lnTo>
                <a:lnTo>
                  <a:pt x="62508" y="107156"/>
                </a:lnTo>
                <a:lnTo>
                  <a:pt x="98227" y="107156"/>
                </a:lnTo>
                <a:lnTo>
                  <a:pt x="142875" y="107156"/>
                </a:lnTo>
                <a:lnTo>
                  <a:pt x="178594" y="116086"/>
                </a:lnTo>
                <a:lnTo>
                  <a:pt x="223242" y="133945"/>
                </a:lnTo>
                <a:lnTo>
                  <a:pt x="250032" y="151805"/>
                </a:lnTo>
                <a:lnTo>
                  <a:pt x="258961" y="178594"/>
                </a:lnTo>
                <a:lnTo>
                  <a:pt x="267891" y="214313"/>
                </a:lnTo>
                <a:lnTo>
                  <a:pt x="250032" y="258961"/>
                </a:lnTo>
                <a:lnTo>
                  <a:pt x="223242" y="294680"/>
                </a:lnTo>
                <a:lnTo>
                  <a:pt x="187524" y="330399"/>
                </a:lnTo>
                <a:lnTo>
                  <a:pt x="151805" y="357188"/>
                </a:lnTo>
                <a:lnTo>
                  <a:pt x="116086" y="366117"/>
                </a:lnTo>
                <a:lnTo>
                  <a:pt x="80367" y="375047"/>
                </a:lnTo>
                <a:lnTo>
                  <a:pt x="53578" y="375047"/>
                </a:lnTo>
                <a:lnTo>
                  <a:pt x="35719" y="366117"/>
                </a:lnTo>
                <a:lnTo>
                  <a:pt x="26789" y="348258"/>
                </a:lnTo>
                <a:lnTo>
                  <a:pt x="26789" y="339328"/>
                </a:lnTo>
                <a:lnTo>
                  <a:pt x="35719" y="321469"/>
                </a:lnTo>
                <a:lnTo>
                  <a:pt x="53578" y="312539"/>
                </a:lnTo>
                <a:lnTo>
                  <a:pt x="62508" y="294680"/>
                </a:lnTo>
                <a:lnTo>
                  <a:pt x="62508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785813" y="4768453"/>
            <a:ext cx="160735" cy="410767"/>
          </a:xfrm>
          <a:custGeom>
            <a:avLst/>
            <a:gdLst/>
            <a:ahLst/>
            <a:cxnLst/>
            <a:rect l="0" t="0" r="0" b="0"/>
            <a:pathLst>
              <a:path w="160735" h="410767">
                <a:moveTo>
                  <a:pt x="8929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29" y="26789"/>
                </a:lnTo>
                <a:lnTo>
                  <a:pt x="26789" y="17859"/>
                </a:lnTo>
                <a:lnTo>
                  <a:pt x="53578" y="17859"/>
                </a:lnTo>
                <a:lnTo>
                  <a:pt x="71437" y="8929"/>
                </a:lnTo>
                <a:lnTo>
                  <a:pt x="89296" y="0"/>
                </a:lnTo>
                <a:lnTo>
                  <a:pt x="116086" y="0"/>
                </a:lnTo>
                <a:lnTo>
                  <a:pt x="125015" y="0"/>
                </a:lnTo>
                <a:lnTo>
                  <a:pt x="125015" y="17859"/>
                </a:lnTo>
                <a:lnTo>
                  <a:pt x="125015" y="44648"/>
                </a:lnTo>
                <a:lnTo>
                  <a:pt x="107156" y="71437"/>
                </a:lnTo>
                <a:lnTo>
                  <a:pt x="89296" y="98226"/>
                </a:lnTo>
                <a:lnTo>
                  <a:pt x="71437" y="125016"/>
                </a:lnTo>
                <a:lnTo>
                  <a:pt x="53578" y="142875"/>
                </a:lnTo>
                <a:lnTo>
                  <a:pt x="35718" y="160735"/>
                </a:lnTo>
                <a:lnTo>
                  <a:pt x="35718" y="169664"/>
                </a:lnTo>
                <a:lnTo>
                  <a:pt x="44648" y="178594"/>
                </a:lnTo>
                <a:lnTo>
                  <a:pt x="53578" y="178594"/>
                </a:lnTo>
                <a:lnTo>
                  <a:pt x="80367" y="187524"/>
                </a:lnTo>
                <a:lnTo>
                  <a:pt x="107156" y="187524"/>
                </a:lnTo>
                <a:lnTo>
                  <a:pt x="125015" y="196453"/>
                </a:lnTo>
                <a:lnTo>
                  <a:pt x="151804" y="214313"/>
                </a:lnTo>
                <a:lnTo>
                  <a:pt x="160734" y="241102"/>
                </a:lnTo>
                <a:lnTo>
                  <a:pt x="160734" y="267891"/>
                </a:lnTo>
                <a:lnTo>
                  <a:pt x="151804" y="303610"/>
                </a:lnTo>
                <a:lnTo>
                  <a:pt x="125015" y="339328"/>
                </a:lnTo>
                <a:lnTo>
                  <a:pt x="98226" y="375047"/>
                </a:lnTo>
                <a:lnTo>
                  <a:pt x="71437" y="401836"/>
                </a:lnTo>
                <a:lnTo>
                  <a:pt x="44648" y="410766"/>
                </a:lnTo>
                <a:lnTo>
                  <a:pt x="35718" y="410766"/>
                </a:lnTo>
                <a:lnTo>
                  <a:pt x="35718" y="392906"/>
                </a:lnTo>
                <a:lnTo>
                  <a:pt x="53578" y="366117"/>
                </a:lnTo>
                <a:lnTo>
                  <a:pt x="89296" y="330399"/>
                </a:lnTo>
                <a:lnTo>
                  <a:pt x="89296" y="33039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892969" y="4920258"/>
            <a:ext cx="821532" cy="62509"/>
          </a:xfrm>
          <a:custGeom>
            <a:avLst/>
            <a:gdLst/>
            <a:ahLst/>
            <a:cxnLst/>
            <a:rect l="0" t="0" r="0" b="0"/>
            <a:pathLst>
              <a:path w="821532" h="62509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44648" y="8930"/>
                </a:lnTo>
                <a:lnTo>
                  <a:pt x="62508" y="0"/>
                </a:lnTo>
                <a:lnTo>
                  <a:pt x="80367" y="0"/>
                </a:lnTo>
                <a:lnTo>
                  <a:pt x="98226" y="0"/>
                </a:lnTo>
                <a:lnTo>
                  <a:pt x="125015" y="0"/>
                </a:lnTo>
                <a:lnTo>
                  <a:pt x="142875" y="0"/>
                </a:lnTo>
                <a:lnTo>
                  <a:pt x="160734" y="0"/>
                </a:lnTo>
                <a:lnTo>
                  <a:pt x="187523" y="0"/>
                </a:lnTo>
                <a:lnTo>
                  <a:pt x="214312" y="8930"/>
                </a:lnTo>
                <a:lnTo>
                  <a:pt x="241101" y="8930"/>
                </a:lnTo>
                <a:lnTo>
                  <a:pt x="267890" y="17859"/>
                </a:lnTo>
                <a:lnTo>
                  <a:pt x="303609" y="17859"/>
                </a:lnTo>
                <a:lnTo>
                  <a:pt x="330398" y="17859"/>
                </a:lnTo>
                <a:lnTo>
                  <a:pt x="366117" y="17859"/>
                </a:lnTo>
                <a:lnTo>
                  <a:pt x="392906" y="17859"/>
                </a:lnTo>
                <a:lnTo>
                  <a:pt x="428625" y="26789"/>
                </a:lnTo>
                <a:lnTo>
                  <a:pt x="455414" y="26789"/>
                </a:lnTo>
                <a:lnTo>
                  <a:pt x="491133" y="26789"/>
                </a:lnTo>
                <a:lnTo>
                  <a:pt x="526851" y="26789"/>
                </a:lnTo>
                <a:lnTo>
                  <a:pt x="562570" y="26789"/>
                </a:lnTo>
                <a:lnTo>
                  <a:pt x="589359" y="26789"/>
                </a:lnTo>
                <a:lnTo>
                  <a:pt x="625078" y="26789"/>
                </a:lnTo>
                <a:lnTo>
                  <a:pt x="651867" y="26789"/>
                </a:lnTo>
                <a:lnTo>
                  <a:pt x="687586" y="26789"/>
                </a:lnTo>
                <a:lnTo>
                  <a:pt x="714375" y="26789"/>
                </a:lnTo>
                <a:lnTo>
                  <a:pt x="741164" y="26789"/>
                </a:lnTo>
                <a:lnTo>
                  <a:pt x="767953" y="26789"/>
                </a:lnTo>
                <a:lnTo>
                  <a:pt x="785812" y="26789"/>
                </a:lnTo>
                <a:lnTo>
                  <a:pt x="803672" y="26789"/>
                </a:lnTo>
                <a:lnTo>
                  <a:pt x="812601" y="35719"/>
                </a:lnTo>
                <a:lnTo>
                  <a:pt x="821531" y="44648"/>
                </a:lnTo>
                <a:lnTo>
                  <a:pt x="821531" y="53578"/>
                </a:lnTo>
                <a:lnTo>
                  <a:pt x="812601" y="62508"/>
                </a:lnTo>
                <a:lnTo>
                  <a:pt x="812601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1580555" y="4866679"/>
            <a:ext cx="160735" cy="223244"/>
          </a:xfrm>
          <a:custGeom>
            <a:avLst/>
            <a:gdLst/>
            <a:ahLst/>
            <a:cxnLst/>
            <a:rect l="0" t="0" r="0" b="0"/>
            <a:pathLst>
              <a:path w="160735" h="22324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17860"/>
                </a:lnTo>
                <a:lnTo>
                  <a:pt x="35718" y="26790"/>
                </a:lnTo>
                <a:lnTo>
                  <a:pt x="44648" y="26790"/>
                </a:lnTo>
                <a:lnTo>
                  <a:pt x="62508" y="35719"/>
                </a:lnTo>
                <a:lnTo>
                  <a:pt x="80367" y="44649"/>
                </a:lnTo>
                <a:lnTo>
                  <a:pt x="89297" y="53579"/>
                </a:lnTo>
                <a:lnTo>
                  <a:pt x="107156" y="62509"/>
                </a:lnTo>
                <a:lnTo>
                  <a:pt x="125015" y="71438"/>
                </a:lnTo>
                <a:lnTo>
                  <a:pt x="142875" y="80368"/>
                </a:lnTo>
                <a:lnTo>
                  <a:pt x="151804" y="89298"/>
                </a:lnTo>
                <a:lnTo>
                  <a:pt x="160734" y="98227"/>
                </a:lnTo>
                <a:lnTo>
                  <a:pt x="160734" y="107157"/>
                </a:lnTo>
                <a:lnTo>
                  <a:pt x="160734" y="116087"/>
                </a:lnTo>
                <a:lnTo>
                  <a:pt x="151804" y="125016"/>
                </a:lnTo>
                <a:lnTo>
                  <a:pt x="142875" y="142876"/>
                </a:lnTo>
                <a:lnTo>
                  <a:pt x="125015" y="160735"/>
                </a:lnTo>
                <a:lnTo>
                  <a:pt x="107156" y="178594"/>
                </a:lnTo>
                <a:lnTo>
                  <a:pt x="80367" y="196454"/>
                </a:lnTo>
                <a:lnTo>
                  <a:pt x="62508" y="205384"/>
                </a:lnTo>
                <a:lnTo>
                  <a:pt x="44648" y="223243"/>
                </a:lnTo>
                <a:lnTo>
                  <a:pt x="35718" y="223243"/>
                </a:lnTo>
                <a:lnTo>
                  <a:pt x="35718" y="223243"/>
                </a:lnTo>
                <a:lnTo>
                  <a:pt x="44648" y="223243"/>
                </a:lnTo>
                <a:lnTo>
                  <a:pt x="62508" y="214313"/>
                </a:lnTo>
                <a:lnTo>
                  <a:pt x="62508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2464594" y="4911328"/>
            <a:ext cx="437555" cy="26790"/>
          </a:xfrm>
          <a:custGeom>
            <a:avLst/>
            <a:gdLst/>
            <a:ahLst/>
            <a:cxnLst/>
            <a:rect l="0" t="0" r="0" b="0"/>
            <a:pathLst>
              <a:path w="437555" h="26790">
                <a:moveTo>
                  <a:pt x="8929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71437" y="0"/>
                </a:lnTo>
                <a:lnTo>
                  <a:pt x="89297" y="0"/>
                </a:lnTo>
                <a:lnTo>
                  <a:pt x="116086" y="0"/>
                </a:lnTo>
                <a:lnTo>
                  <a:pt x="142875" y="0"/>
                </a:lnTo>
                <a:lnTo>
                  <a:pt x="178594" y="8930"/>
                </a:lnTo>
                <a:lnTo>
                  <a:pt x="214312" y="8930"/>
                </a:lnTo>
                <a:lnTo>
                  <a:pt x="250031" y="8930"/>
                </a:lnTo>
                <a:lnTo>
                  <a:pt x="285750" y="8930"/>
                </a:lnTo>
                <a:lnTo>
                  <a:pt x="321469" y="8930"/>
                </a:lnTo>
                <a:lnTo>
                  <a:pt x="348258" y="8930"/>
                </a:lnTo>
                <a:lnTo>
                  <a:pt x="366117" y="17860"/>
                </a:lnTo>
                <a:lnTo>
                  <a:pt x="383976" y="17860"/>
                </a:lnTo>
                <a:lnTo>
                  <a:pt x="401836" y="26789"/>
                </a:lnTo>
                <a:lnTo>
                  <a:pt x="410765" y="26789"/>
                </a:lnTo>
                <a:lnTo>
                  <a:pt x="419695" y="26789"/>
                </a:lnTo>
                <a:lnTo>
                  <a:pt x="437554" y="26789"/>
                </a:lnTo>
                <a:lnTo>
                  <a:pt x="437554" y="17860"/>
                </a:lnTo>
                <a:lnTo>
                  <a:pt x="437554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2786063" y="4893469"/>
            <a:ext cx="107157" cy="178595"/>
          </a:xfrm>
          <a:custGeom>
            <a:avLst/>
            <a:gdLst/>
            <a:ahLst/>
            <a:cxnLst/>
            <a:rect l="0" t="0" r="0" b="0"/>
            <a:pathLst>
              <a:path w="107157" h="178595">
                <a:moveTo>
                  <a:pt x="0" y="0"/>
                </a:move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62507" y="8929"/>
                </a:lnTo>
                <a:lnTo>
                  <a:pt x="80367" y="8929"/>
                </a:lnTo>
                <a:lnTo>
                  <a:pt x="89296" y="17859"/>
                </a:lnTo>
                <a:lnTo>
                  <a:pt x="107156" y="35719"/>
                </a:lnTo>
                <a:lnTo>
                  <a:pt x="107156" y="44648"/>
                </a:lnTo>
                <a:lnTo>
                  <a:pt x="98226" y="71437"/>
                </a:lnTo>
                <a:lnTo>
                  <a:pt x="89296" y="89297"/>
                </a:lnTo>
                <a:lnTo>
                  <a:pt x="80367" y="107156"/>
                </a:lnTo>
                <a:lnTo>
                  <a:pt x="62507" y="133945"/>
                </a:lnTo>
                <a:lnTo>
                  <a:pt x="44648" y="142875"/>
                </a:lnTo>
                <a:lnTo>
                  <a:pt x="26789" y="160734"/>
                </a:lnTo>
                <a:lnTo>
                  <a:pt x="17859" y="169664"/>
                </a:lnTo>
                <a:lnTo>
                  <a:pt x="8929" y="178594"/>
                </a:lnTo>
                <a:lnTo>
                  <a:pt x="8929" y="178594"/>
                </a:lnTo>
                <a:lnTo>
                  <a:pt x="8929" y="169664"/>
                </a:lnTo>
                <a:lnTo>
                  <a:pt x="8929" y="169664"/>
                </a:lnTo>
                <a:lnTo>
                  <a:pt x="892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3321844" y="4884539"/>
            <a:ext cx="607220" cy="53579"/>
          </a:xfrm>
          <a:custGeom>
            <a:avLst/>
            <a:gdLst/>
            <a:ahLst/>
            <a:cxnLst/>
            <a:rect l="0" t="0" r="0" b="0"/>
            <a:pathLst>
              <a:path w="607220" h="53579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8929" y="53578"/>
                </a:lnTo>
                <a:lnTo>
                  <a:pt x="17859" y="53578"/>
                </a:lnTo>
                <a:lnTo>
                  <a:pt x="35719" y="53578"/>
                </a:lnTo>
                <a:lnTo>
                  <a:pt x="53578" y="53578"/>
                </a:lnTo>
                <a:lnTo>
                  <a:pt x="80367" y="44649"/>
                </a:lnTo>
                <a:lnTo>
                  <a:pt x="116086" y="44649"/>
                </a:lnTo>
                <a:lnTo>
                  <a:pt x="151804" y="44649"/>
                </a:lnTo>
                <a:lnTo>
                  <a:pt x="196453" y="35719"/>
                </a:lnTo>
                <a:lnTo>
                  <a:pt x="241101" y="26789"/>
                </a:lnTo>
                <a:lnTo>
                  <a:pt x="294679" y="17859"/>
                </a:lnTo>
                <a:lnTo>
                  <a:pt x="339328" y="17859"/>
                </a:lnTo>
                <a:lnTo>
                  <a:pt x="383976" y="8930"/>
                </a:lnTo>
                <a:lnTo>
                  <a:pt x="428625" y="0"/>
                </a:lnTo>
                <a:lnTo>
                  <a:pt x="464344" y="0"/>
                </a:lnTo>
                <a:lnTo>
                  <a:pt x="508992" y="0"/>
                </a:lnTo>
                <a:lnTo>
                  <a:pt x="535781" y="0"/>
                </a:lnTo>
                <a:lnTo>
                  <a:pt x="562570" y="0"/>
                </a:lnTo>
                <a:lnTo>
                  <a:pt x="580429" y="0"/>
                </a:lnTo>
                <a:lnTo>
                  <a:pt x="598289" y="0"/>
                </a:lnTo>
                <a:lnTo>
                  <a:pt x="607219" y="0"/>
                </a:lnTo>
                <a:lnTo>
                  <a:pt x="607219" y="0"/>
                </a:lnTo>
                <a:lnTo>
                  <a:pt x="6072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3795117" y="4839890"/>
            <a:ext cx="142876" cy="142877"/>
          </a:xfrm>
          <a:custGeom>
            <a:avLst/>
            <a:gdLst/>
            <a:ahLst/>
            <a:cxnLst/>
            <a:rect l="0" t="0" r="0" b="0"/>
            <a:pathLst>
              <a:path w="142876" h="142877">
                <a:moveTo>
                  <a:pt x="0" y="0"/>
                </a:moveTo>
                <a:lnTo>
                  <a:pt x="8930" y="0"/>
                </a:lnTo>
                <a:lnTo>
                  <a:pt x="17860" y="8930"/>
                </a:lnTo>
                <a:lnTo>
                  <a:pt x="26789" y="8930"/>
                </a:lnTo>
                <a:lnTo>
                  <a:pt x="44649" y="17860"/>
                </a:lnTo>
                <a:lnTo>
                  <a:pt x="62508" y="17860"/>
                </a:lnTo>
                <a:lnTo>
                  <a:pt x="80367" y="26789"/>
                </a:lnTo>
                <a:lnTo>
                  <a:pt x="98227" y="26789"/>
                </a:lnTo>
                <a:lnTo>
                  <a:pt x="116086" y="35719"/>
                </a:lnTo>
                <a:lnTo>
                  <a:pt x="133946" y="44649"/>
                </a:lnTo>
                <a:lnTo>
                  <a:pt x="133946" y="53579"/>
                </a:lnTo>
                <a:lnTo>
                  <a:pt x="142875" y="62508"/>
                </a:lnTo>
                <a:lnTo>
                  <a:pt x="133946" y="80368"/>
                </a:lnTo>
                <a:lnTo>
                  <a:pt x="125016" y="98227"/>
                </a:lnTo>
                <a:lnTo>
                  <a:pt x="107156" y="107157"/>
                </a:lnTo>
                <a:lnTo>
                  <a:pt x="89297" y="125016"/>
                </a:lnTo>
                <a:lnTo>
                  <a:pt x="71438" y="133946"/>
                </a:lnTo>
                <a:lnTo>
                  <a:pt x="62508" y="142876"/>
                </a:lnTo>
                <a:lnTo>
                  <a:pt x="53578" y="142876"/>
                </a:lnTo>
                <a:lnTo>
                  <a:pt x="53578" y="142876"/>
                </a:lnTo>
                <a:lnTo>
                  <a:pt x="62508" y="133946"/>
                </a:lnTo>
                <a:lnTo>
                  <a:pt x="71438" y="125016"/>
                </a:lnTo>
                <a:lnTo>
                  <a:pt x="71438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4134445" y="3312914"/>
            <a:ext cx="401837" cy="598290"/>
          </a:xfrm>
          <a:custGeom>
            <a:avLst/>
            <a:gdLst/>
            <a:ahLst/>
            <a:cxnLst/>
            <a:rect l="0" t="0" r="0" b="0"/>
            <a:pathLst>
              <a:path w="401837" h="598290">
                <a:moveTo>
                  <a:pt x="133946" y="26789"/>
                </a:moveTo>
                <a:lnTo>
                  <a:pt x="133946" y="26789"/>
                </a:lnTo>
                <a:lnTo>
                  <a:pt x="125016" y="26789"/>
                </a:lnTo>
                <a:lnTo>
                  <a:pt x="125016" y="26789"/>
                </a:lnTo>
                <a:lnTo>
                  <a:pt x="116086" y="26789"/>
                </a:lnTo>
                <a:lnTo>
                  <a:pt x="116086" y="26789"/>
                </a:lnTo>
                <a:lnTo>
                  <a:pt x="107157" y="26789"/>
                </a:lnTo>
                <a:lnTo>
                  <a:pt x="107157" y="35718"/>
                </a:lnTo>
                <a:lnTo>
                  <a:pt x="98227" y="35718"/>
                </a:lnTo>
                <a:lnTo>
                  <a:pt x="89297" y="44648"/>
                </a:lnTo>
                <a:lnTo>
                  <a:pt x="80368" y="53578"/>
                </a:lnTo>
                <a:lnTo>
                  <a:pt x="71438" y="71437"/>
                </a:lnTo>
                <a:lnTo>
                  <a:pt x="53578" y="89297"/>
                </a:lnTo>
                <a:lnTo>
                  <a:pt x="44649" y="116086"/>
                </a:lnTo>
                <a:lnTo>
                  <a:pt x="26789" y="142875"/>
                </a:lnTo>
                <a:lnTo>
                  <a:pt x="17860" y="178593"/>
                </a:lnTo>
                <a:lnTo>
                  <a:pt x="8930" y="223242"/>
                </a:lnTo>
                <a:lnTo>
                  <a:pt x="0" y="267890"/>
                </a:lnTo>
                <a:lnTo>
                  <a:pt x="0" y="321468"/>
                </a:lnTo>
                <a:lnTo>
                  <a:pt x="0" y="375047"/>
                </a:lnTo>
                <a:lnTo>
                  <a:pt x="0" y="419695"/>
                </a:lnTo>
                <a:lnTo>
                  <a:pt x="17860" y="473273"/>
                </a:lnTo>
                <a:lnTo>
                  <a:pt x="26789" y="508992"/>
                </a:lnTo>
                <a:lnTo>
                  <a:pt x="53578" y="544711"/>
                </a:lnTo>
                <a:lnTo>
                  <a:pt x="71438" y="571500"/>
                </a:lnTo>
                <a:lnTo>
                  <a:pt x="107157" y="589359"/>
                </a:lnTo>
                <a:lnTo>
                  <a:pt x="133946" y="598289"/>
                </a:lnTo>
                <a:lnTo>
                  <a:pt x="169664" y="598289"/>
                </a:lnTo>
                <a:lnTo>
                  <a:pt x="214313" y="589359"/>
                </a:lnTo>
                <a:lnTo>
                  <a:pt x="250032" y="571500"/>
                </a:lnTo>
                <a:lnTo>
                  <a:pt x="285750" y="535781"/>
                </a:lnTo>
                <a:lnTo>
                  <a:pt x="321469" y="491132"/>
                </a:lnTo>
                <a:lnTo>
                  <a:pt x="348258" y="437554"/>
                </a:lnTo>
                <a:lnTo>
                  <a:pt x="375047" y="383976"/>
                </a:lnTo>
                <a:lnTo>
                  <a:pt x="392907" y="321468"/>
                </a:lnTo>
                <a:lnTo>
                  <a:pt x="401836" y="258961"/>
                </a:lnTo>
                <a:lnTo>
                  <a:pt x="392907" y="196453"/>
                </a:lnTo>
                <a:lnTo>
                  <a:pt x="383977" y="133945"/>
                </a:lnTo>
                <a:lnTo>
                  <a:pt x="348258" y="89297"/>
                </a:lnTo>
                <a:lnTo>
                  <a:pt x="312539" y="44648"/>
                </a:lnTo>
                <a:lnTo>
                  <a:pt x="267891" y="17859"/>
                </a:lnTo>
                <a:lnTo>
                  <a:pt x="232172" y="8929"/>
                </a:lnTo>
                <a:lnTo>
                  <a:pt x="187524" y="0"/>
                </a:lnTo>
                <a:lnTo>
                  <a:pt x="151805" y="8929"/>
                </a:lnTo>
                <a:lnTo>
                  <a:pt x="125016" y="17859"/>
                </a:lnTo>
                <a:lnTo>
                  <a:pt x="98227" y="26789"/>
                </a:lnTo>
                <a:lnTo>
                  <a:pt x="89297" y="35718"/>
                </a:lnTo>
                <a:lnTo>
                  <a:pt x="71438" y="44648"/>
                </a:lnTo>
                <a:lnTo>
                  <a:pt x="71438" y="44648"/>
                </a:lnTo>
                <a:lnTo>
                  <a:pt x="71438" y="35718"/>
                </a:lnTo>
                <a:lnTo>
                  <a:pt x="71438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4134445" y="3473648"/>
            <a:ext cx="116087" cy="294681"/>
          </a:xfrm>
          <a:custGeom>
            <a:avLst/>
            <a:gdLst/>
            <a:ahLst/>
            <a:cxnLst/>
            <a:rect l="0" t="0" r="0" b="0"/>
            <a:pathLst>
              <a:path w="116087" h="294681">
                <a:moveTo>
                  <a:pt x="107157" y="26789"/>
                </a:moveTo>
                <a:lnTo>
                  <a:pt x="107157" y="26789"/>
                </a:lnTo>
                <a:lnTo>
                  <a:pt x="98227" y="26789"/>
                </a:lnTo>
                <a:lnTo>
                  <a:pt x="98227" y="17859"/>
                </a:lnTo>
                <a:lnTo>
                  <a:pt x="98227" y="17859"/>
                </a:lnTo>
                <a:lnTo>
                  <a:pt x="89297" y="8930"/>
                </a:lnTo>
                <a:lnTo>
                  <a:pt x="80368" y="8930"/>
                </a:lnTo>
                <a:lnTo>
                  <a:pt x="80368" y="8930"/>
                </a:lnTo>
                <a:lnTo>
                  <a:pt x="71438" y="0"/>
                </a:lnTo>
                <a:lnTo>
                  <a:pt x="62508" y="8930"/>
                </a:lnTo>
                <a:lnTo>
                  <a:pt x="53578" y="8930"/>
                </a:lnTo>
                <a:lnTo>
                  <a:pt x="44649" y="17859"/>
                </a:lnTo>
                <a:lnTo>
                  <a:pt x="35719" y="26789"/>
                </a:lnTo>
                <a:lnTo>
                  <a:pt x="26789" y="44648"/>
                </a:lnTo>
                <a:lnTo>
                  <a:pt x="17860" y="62508"/>
                </a:lnTo>
                <a:lnTo>
                  <a:pt x="8930" y="80367"/>
                </a:lnTo>
                <a:lnTo>
                  <a:pt x="8930" y="98227"/>
                </a:lnTo>
                <a:lnTo>
                  <a:pt x="0" y="107156"/>
                </a:lnTo>
                <a:lnTo>
                  <a:pt x="8930" y="116086"/>
                </a:lnTo>
                <a:lnTo>
                  <a:pt x="8930" y="125016"/>
                </a:lnTo>
                <a:lnTo>
                  <a:pt x="17860" y="133945"/>
                </a:lnTo>
                <a:lnTo>
                  <a:pt x="35719" y="133945"/>
                </a:lnTo>
                <a:lnTo>
                  <a:pt x="44649" y="142875"/>
                </a:lnTo>
                <a:lnTo>
                  <a:pt x="71438" y="142875"/>
                </a:lnTo>
                <a:lnTo>
                  <a:pt x="89297" y="151805"/>
                </a:lnTo>
                <a:lnTo>
                  <a:pt x="98227" y="169664"/>
                </a:lnTo>
                <a:lnTo>
                  <a:pt x="107157" y="187523"/>
                </a:lnTo>
                <a:lnTo>
                  <a:pt x="116086" y="205383"/>
                </a:lnTo>
                <a:lnTo>
                  <a:pt x="107157" y="223242"/>
                </a:lnTo>
                <a:lnTo>
                  <a:pt x="98227" y="250031"/>
                </a:lnTo>
                <a:lnTo>
                  <a:pt x="89297" y="267891"/>
                </a:lnTo>
                <a:lnTo>
                  <a:pt x="71438" y="285750"/>
                </a:lnTo>
                <a:lnTo>
                  <a:pt x="62508" y="294680"/>
                </a:lnTo>
                <a:lnTo>
                  <a:pt x="44649" y="294680"/>
                </a:lnTo>
                <a:lnTo>
                  <a:pt x="35719" y="294680"/>
                </a:lnTo>
                <a:lnTo>
                  <a:pt x="26789" y="276820"/>
                </a:lnTo>
                <a:lnTo>
                  <a:pt x="26789" y="258961"/>
                </a:lnTo>
                <a:lnTo>
                  <a:pt x="26789" y="250031"/>
                </a:lnTo>
                <a:lnTo>
                  <a:pt x="26789" y="232172"/>
                </a:lnTo>
                <a:lnTo>
                  <a:pt x="35719" y="223242"/>
                </a:lnTo>
                <a:lnTo>
                  <a:pt x="35719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4223742" y="3482578"/>
            <a:ext cx="98228" cy="196454"/>
          </a:xfrm>
          <a:custGeom>
            <a:avLst/>
            <a:gdLst/>
            <a:ahLst/>
            <a:cxnLst/>
            <a:rect l="0" t="0" r="0" b="0"/>
            <a:pathLst>
              <a:path w="98228" h="196454">
                <a:moveTo>
                  <a:pt x="44649" y="0"/>
                </a:moveTo>
                <a:lnTo>
                  <a:pt x="44649" y="0"/>
                </a:lnTo>
                <a:lnTo>
                  <a:pt x="44649" y="8929"/>
                </a:lnTo>
                <a:lnTo>
                  <a:pt x="35719" y="17859"/>
                </a:lnTo>
                <a:lnTo>
                  <a:pt x="35719" y="44648"/>
                </a:lnTo>
                <a:lnTo>
                  <a:pt x="35719" y="71437"/>
                </a:lnTo>
                <a:lnTo>
                  <a:pt x="35719" y="98226"/>
                </a:lnTo>
                <a:lnTo>
                  <a:pt x="35719" y="133945"/>
                </a:lnTo>
                <a:lnTo>
                  <a:pt x="35719" y="160734"/>
                </a:lnTo>
                <a:lnTo>
                  <a:pt x="35719" y="178593"/>
                </a:lnTo>
                <a:lnTo>
                  <a:pt x="44649" y="196453"/>
                </a:lnTo>
                <a:lnTo>
                  <a:pt x="53578" y="196453"/>
                </a:lnTo>
                <a:lnTo>
                  <a:pt x="71438" y="187523"/>
                </a:lnTo>
                <a:lnTo>
                  <a:pt x="80367" y="178593"/>
                </a:lnTo>
                <a:lnTo>
                  <a:pt x="89297" y="151804"/>
                </a:lnTo>
                <a:lnTo>
                  <a:pt x="98227" y="133945"/>
                </a:lnTo>
                <a:lnTo>
                  <a:pt x="98227" y="98226"/>
                </a:lnTo>
                <a:lnTo>
                  <a:pt x="98227" y="71437"/>
                </a:lnTo>
                <a:lnTo>
                  <a:pt x="80367" y="44648"/>
                </a:lnTo>
                <a:lnTo>
                  <a:pt x="62508" y="26789"/>
                </a:lnTo>
                <a:lnTo>
                  <a:pt x="44649" y="8929"/>
                </a:lnTo>
                <a:lnTo>
                  <a:pt x="26789" y="8929"/>
                </a:lnTo>
                <a:lnTo>
                  <a:pt x="8930" y="17859"/>
                </a:lnTo>
                <a:lnTo>
                  <a:pt x="0" y="35718"/>
                </a:lnTo>
                <a:lnTo>
                  <a:pt x="0" y="53578"/>
                </a:lnTo>
                <a:lnTo>
                  <a:pt x="8930" y="53578"/>
                </a:lnTo>
                <a:lnTo>
                  <a:pt x="26789" y="53578"/>
                </a:lnTo>
                <a:lnTo>
                  <a:pt x="53578" y="44648"/>
                </a:lnTo>
                <a:lnTo>
                  <a:pt x="53578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4446984" y="3536156"/>
            <a:ext cx="428626" cy="53579"/>
          </a:xfrm>
          <a:custGeom>
            <a:avLst/>
            <a:gdLst/>
            <a:ahLst/>
            <a:cxnLst/>
            <a:rect l="0" t="0" r="0" b="0"/>
            <a:pathLst>
              <a:path w="428626" h="53579">
                <a:moveTo>
                  <a:pt x="17860" y="35719"/>
                </a:move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0" y="35719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17860" y="53578"/>
                </a:lnTo>
                <a:lnTo>
                  <a:pt x="26789" y="53578"/>
                </a:lnTo>
                <a:lnTo>
                  <a:pt x="53579" y="44648"/>
                </a:lnTo>
                <a:lnTo>
                  <a:pt x="80368" y="35719"/>
                </a:lnTo>
                <a:lnTo>
                  <a:pt x="107157" y="35719"/>
                </a:lnTo>
                <a:lnTo>
                  <a:pt x="142875" y="26789"/>
                </a:lnTo>
                <a:lnTo>
                  <a:pt x="187524" y="17859"/>
                </a:lnTo>
                <a:lnTo>
                  <a:pt x="223243" y="17859"/>
                </a:lnTo>
                <a:lnTo>
                  <a:pt x="258961" y="8930"/>
                </a:lnTo>
                <a:lnTo>
                  <a:pt x="303610" y="8930"/>
                </a:lnTo>
                <a:lnTo>
                  <a:pt x="330399" y="8930"/>
                </a:lnTo>
                <a:lnTo>
                  <a:pt x="357188" y="8930"/>
                </a:lnTo>
                <a:lnTo>
                  <a:pt x="383977" y="8930"/>
                </a:lnTo>
                <a:lnTo>
                  <a:pt x="401836" y="8930"/>
                </a:lnTo>
                <a:lnTo>
                  <a:pt x="410766" y="8930"/>
                </a:lnTo>
                <a:lnTo>
                  <a:pt x="419696" y="8930"/>
                </a:lnTo>
                <a:lnTo>
                  <a:pt x="419696" y="8930"/>
                </a:lnTo>
                <a:lnTo>
                  <a:pt x="428625" y="8930"/>
                </a:lnTo>
                <a:lnTo>
                  <a:pt x="419696" y="8930"/>
                </a:lnTo>
                <a:lnTo>
                  <a:pt x="419696" y="8930"/>
                </a:lnTo>
                <a:lnTo>
                  <a:pt x="410766" y="0"/>
                </a:lnTo>
                <a:lnTo>
                  <a:pt x="401836" y="0"/>
                </a:lnTo>
                <a:lnTo>
                  <a:pt x="40183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4786313" y="3437929"/>
            <a:ext cx="214313" cy="258962"/>
          </a:xfrm>
          <a:custGeom>
            <a:avLst/>
            <a:gdLst/>
            <a:ahLst/>
            <a:cxnLst/>
            <a:rect l="0" t="0" r="0" b="0"/>
            <a:pathLst>
              <a:path w="214313" h="258962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29" y="17860"/>
                </a:lnTo>
                <a:lnTo>
                  <a:pt x="17859" y="17860"/>
                </a:lnTo>
                <a:lnTo>
                  <a:pt x="35718" y="26789"/>
                </a:lnTo>
                <a:lnTo>
                  <a:pt x="53578" y="35719"/>
                </a:lnTo>
                <a:lnTo>
                  <a:pt x="80367" y="35719"/>
                </a:lnTo>
                <a:lnTo>
                  <a:pt x="107156" y="44649"/>
                </a:lnTo>
                <a:lnTo>
                  <a:pt x="133945" y="44649"/>
                </a:lnTo>
                <a:lnTo>
                  <a:pt x="151804" y="53578"/>
                </a:lnTo>
                <a:lnTo>
                  <a:pt x="169664" y="62508"/>
                </a:lnTo>
                <a:lnTo>
                  <a:pt x="187523" y="71438"/>
                </a:lnTo>
                <a:lnTo>
                  <a:pt x="205382" y="80367"/>
                </a:lnTo>
                <a:lnTo>
                  <a:pt x="214312" y="89297"/>
                </a:lnTo>
                <a:lnTo>
                  <a:pt x="214312" y="98227"/>
                </a:lnTo>
                <a:lnTo>
                  <a:pt x="205382" y="107157"/>
                </a:lnTo>
                <a:lnTo>
                  <a:pt x="196453" y="125016"/>
                </a:lnTo>
                <a:lnTo>
                  <a:pt x="178593" y="142875"/>
                </a:lnTo>
                <a:lnTo>
                  <a:pt x="151804" y="169664"/>
                </a:lnTo>
                <a:lnTo>
                  <a:pt x="116085" y="196453"/>
                </a:lnTo>
                <a:lnTo>
                  <a:pt x="89296" y="223242"/>
                </a:lnTo>
                <a:lnTo>
                  <a:pt x="62507" y="250032"/>
                </a:lnTo>
                <a:lnTo>
                  <a:pt x="53578" y="258961"/>
                </a:lnTo>
                <a:lnTo>
                  <a:pt x="53578" y="258961"/>
                </a:lnTo>
                <a:lnTo>
                  <a:pt x="62507" y="232172"/>
                </a:lnTo>
                <a:lnTo>
                  <a:pt x="98226" y="196453"/>
                </a:lnTo>
                <a:lnTo>
                  <a:pt x="142875" y="151805"/>
                </a:lnTo>
                <a:lnTo>
                  <a:pt x="142875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5643563" y="3321843"/>
            <a:ext cx="348258" cy="589361"/>
          </a:xfrm>
          <a:custGeom>
            <a:avLst/>
            <a:gdLst/>
            <a:ahLst/>
            <a:cxnLst/>
            <a:rect l="0" t="0" r="0" b="0"/>
            <a:pathLst>
              <a:path w="348258" h="589361">
                <a:moveTo>
                  <a:pt x="89296" y="62508"/>
                </a:moveTo>
                <a:lnTo>
                  <a:pt x="80367" y="62508"/>
                </a:lnTo>
                <a:lnTo>
                  <a:pt x="80367" y="62508"/>
                </a:lnTo>
                <a:lnTo>
                  <a:pt x="71437" y="62508"/>
                </a:lnTo>
                <a:lnTo>
                  <a:pt x="71437" y="62508"/>
                </a:lnTo>
                <a:lnTo>
                  <a:pt x="71437" y="62508"/>
                </a:lnTo>
                <a:lnTo>
                  <a:pt x="62507" y="62508"/>
                </a:lnTo>
                <a:lnTo>
                  <a:pt x="53578" y="62508"/>
                </a:lnTo>
                <a:lnTo>
                  <a:pt x="44648" y="71438"/>
                </a:lnTo>
                <a:lnTo>
                  <a:pt x="35718" y="80368"/>
                </a:lnTo>
                <a:lnTo>
                  <a:pt x="26789" y="89297"/>
                </a:lnTo>
                <a:lnTo>
                  <a:pt x="17859" y="116086"/>
                </a:lnTo>
                <a:lnTo>
                  <a:pt x="8929" y="160735"/>
                </a:lnTo>
                <a:lnTo>
                  <a:pt x="0" y="223243"/>
                </a:lnTo>
                <a:lnTo>
                  <a:pt x="0" y="303610"/>
                </a:lnTo>
                <a:lnTo>
                  <a:pt x="8929" y="383977"/>
                </a:lnTo>
                <a:lnTo>
                  <a:pt x="26789" y="464344"/>
                </a:lnTo>
                <a:lnTo>
                  <a:pt x="44648" y="517922"/>
                </a:lnTo>
                <a:lnTo>
                  <a:pt x="71437" y="562571"/>
                </a:lnTo>
                <a:lnTo>
                  <a:pt x="98226" y="589360"/>
                </a:lnTo>
                <a:lnTo>
                  <a:pt x="133945" y="589360"/>
                </a:lnTo>
                <a:lnTo>
                  <a:pt x="178593" y="580430"/>
                </a:lnTo>
                <a:lnTo>
                  <a:pt x="214312" y="544711"/>
                </a:lnTo>
                <a:lnTo>
                  <a:pt x="250031" y="508993"/>
                </a:lnTo>
                <a:lnTo>
                  <a:pt x="285750" y="455414"/>
                </a:lnTo>
                <a:lnTo>
                  <a:pt x="312539" y="401836"/>
                </a:lnTo>
                <a:lnTo>
                  <a:pt x="339328" y="339328"/>
                </a:lnTo>
                <a:lnTo>
                  <a:pt x="348257" y="276821"/>
                </a:lnTo>
                <a:lnTo>
                  <a:pt x="348257" y="205383"/>
                </a:lnTo>
                <a:lnTo>
                  <a:pt x="321468" y="142875"/>
                </a:lnTo>
                <a:lnTo>
                  <a:pt x="285750" y="89297"/>
                </a:lnTo>
                <a:lnTo>
                  <a:pt x="241101" y="44649"/>
                </a:lnTo>
                <a:lnTo>
                  <a:pt x="196453" y="8930"/>
                </a:lnTo>
                <a:lnTo>
                  <a:pt x="151804" y="0"/>
                </a:lnTo>
                <a:lnTo>
                  <a:pt x="107156" y="0"/>
                </a:lnTo>
                <a:lnTo>
                  <a:pt x="71437" y="17860"/>
                </a:lnTo>
                <a:lnTo>
                  <a:pt x="44648" y="44649"/>
                </a:lnTo>
                <a:lnTo>
                  <a:pt x="26789" y="71438"/>
                </a:lnTo>
                <a:lnTo>
                  <a:pt x="17859" y="89297"/>
                </a:lnTo>
                <a:lnTo>
                  <a:pt x="17859" y="107157"/>
                </a:lnTo>
                <a:lnTo>
                  <a:pt x="35718" y="125016"/>
                </a:lnTo>
                <a:lnTo>
                  <a:pt x="44648" y="133946"/>
                </a:lnTo>
                <a:lnTo>
                  <a:pt x="44648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5679281" y="3455789"/>
            <a:ext cx="142876" cy="312540"/>
          </a:xfrm>
          <a:custGeom>
            <a:avLst/>
            <a:gdLst/>
            <a:ahLst/>
            <a:cxnLst/>
            <a:rect l="0" t="0" r="0" b="0"/>
            <a:pathLst>
              <a:path w="142876" h="312540">
                <a:moveTo>
                  <a:pt x="116086" y="53578"/>
                </a:moveTo>
                <a:lnTo>
                  <a:pt x="116086" y="53578"/>
                </a:lnTo>
                <a:lnTo>
                  <a:pt x="107157" y="44648"/>
                </a:lnTo>
                <a:lnTo>
                  <a:pt x="107157" y="44648"/>
                </a:lnTo>
                <a:lnTo>
                  <a:pt x="98227" y="35718"/>
                </a:lnTo>
                <a:lnTo>
                  <a:pt x="89297" y="26789"/>
                </a:lnTo>
                <a:lnTo>
                  <a:pt x="80367" y="17859"/>
                </a:lnTo>
                <a:lnTo>
                  <a:pt x="71438" y="8929"/>
                </a:lnTo>
                <a:lnTo>
                  <a:pt x="62508" y="8929"/>
                </a:lnTo>
                <a:lnTo>
                  <a:pt x="53578" y="0"/>
                </a:lnTo>
                <a:lnTo>
                  <a:pt x="35719" y="0"/>
                </a:lnTo>
                <a:lnTo>
                  <a:pt x="26789" y="8929"/>
                </a:lnTo>
                <a:lnTo>
                  <a:pt x="17860" y="26789"/>
                </a:lnTo>
                <a:lnTo>
                  <a:pt x="8930" y="35718"/>
                </a:lnTo>
                <a:lnTo>
                  <a:pt x="0" y="62507"/>
                </a:lnTo>
                <a:lnTo>
                  <a:pt x="0" y="80367"/>
                </a:lnTo>
                <a:lnTo>
                  <a:pt x="8930" y="107156"/>
                </a:lnTo>
                <a:lnTo>
                  <a:pt x="17860" y="133945"/>
                </a:lnTo>
                <a:lnTo>
                  <a:pt x="35719" y="151804"/>
                </a:lnTo>
                <a:lnTo>
                  <a:pt x="53578" y="169664"/>
                </a:lnTo>
                <a:lnTo>
                  <a:pt x="80367" y="187523"/>
                </a:lnTo>
                <a:lnTo>
                  <a:pt x="107157" y="205382"/>
                </a:lnTo>
                <a:lnTo>
                  <a:pt x="125016" y="223242"/>
                </a:lnTo>
                <a:lnTo>
                  <a:pt x="133946" y="232172"/>
                </a:lnTo>
                <a:lnTo>
                  <a:pt x="142875" y="250031"/>
                </a:lnTo>
                <a:lnTo>
                  <a:pt x="133946" y="267890"/>
                </a:lnTo>
                <a:lnTo>
                  <a:pt x="125016" y="285750"/>
                </a:lnTo>
                <a:lnTo>
                  <a:pt x="98227" y="294679"/>
                </a:lnTo>
                <a:lnTo>
                  <a:pt x="80367" y="303609"/>
                </a:lnTo>
                <a:lnTo>
                  <a:pt x="62508" y="312539"/>
                </a:lnTo>
                <a:lnTo>
                  <a:pt x="44649" y="303609"/>
                </a:lnTo>
                <a:lnTo>
                  <a:pt x="26789" y="294679"/>
                </a:lnTo>
                <a:lnTo>
                  <a:pt x="26789" y="285750"/>
                </a:lnTo>
                <a:lnTo>
                  <a:pt x="26789" y="267890"/>
                </a:lnTo>
                <a:lnTo>
                  <a:pt x="26789" y="250031"/>
                </a:lnTo>
                <a:lnTo>
                  <a:pt x="44649" y="232172"/>
                </a:lnTo>
                <a:lnTo>
                  <a:pt x="44649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5795367" y="3554015"/>
            <a:ext cx="98228" cy="187525"/>
          </a:xfrm>
          <a:custGeom>
            <a:avLst/>
            <a:gdLst/>
            <a:ahLst/>
            <a:cxnLst/>
            <a:rect l="0" t="0" r="0" b="0"/>
            <a:pathLst>
              <a:path w="98228" h="187525">
                <a:moveTo>
                  <a:pt x="8930" y="8930"/>
                </a:move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0" y="133946"/>
                </a:lnTo>
                <a:lnTo>
                  <a:pt x="0" y="151805"/>
                </a:lnTo>
                <a:lnTo>
                  <a:pt x="0" y="160735"/>
                </a:lnTo>
                <a:lnTo>
                  <a:pt x="0" y="169664"/>
                </a:lnTo>
                <a:lnTo>
                  <a:pt x="8930" y="160735"/>
                </a:lnTo>
                <a:lnTo>
                  <a:pt x="17860" y="142875"/>
                </a:lnTo>
                <a:lnTo>
                  <a:pt x="26789" y="116086"/>
                </a:lnTo>
                <a:lnTo>
                  <a:pt x="35719" y="80367"/>
                </a:lnTo>
                <a:lnTo>
                  <a:pt x="44649" y="44649"/>
                </a:lnTo>
                <a:lnTo>
                  <a:pt x="53578" y="17860"/>
                </a:lnTo>
                <a:lnTo>
                  <a:pt x="71438" y="0"/>
                </a:lnTo>
                <a:lnTo>
                  <a:pt x="80367" y="0"/>
                </a:lnTo>
                <a:lnTo>
                  <a:pt x="89297" y="8930"/>
                </a:lnTo>
                <a:lnTo>
                  <a:pt x="98227" y="35719"/>
                </a:lnTo>
                <a:lnTo>
                  <a:pt x="98227" y="71438"/>
                </a:lnTo>
                <a:lnTo>
                  <a:pt x="98227" y="116086"/>
                </a:lnTo>
                <a:lnTo>
                  <a:pt x="98227" y="142875"/>
                </a:lnTo>
                <a:lnTo>
                  <a:pt x="98227" y="169664"/>
                </a:lnTo>
                <a:lnTo>
                  <a:pt x="89297" y="187524"/>
                </a:lnTo>
                <a:lnTo>
                  <a:pt x="89297" y="187524"/>
                </a:lnTo>
                <a:lnTo>
                  <a:pt x="89297" y="169664"/>
                </a:lnTo>
                <a:lnTo>
                  <a:pt x="89297" y="142875"/>
                </a:lnTo>
                <a:lnTo>
                  <a:pt x="89297" y="107156"/>
                </a:lnTo>
                <a:lnTo>
                  <a:pt x="89297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5286375" y="3598664"/>
            <a:ext cx="250032" cy="17860"/>
          </a:xfrm>
          <a:custGeom>
            <a:avLst/>
            <a:gdLst/>
            <a:ahLst/>
            <a:cxnLst/>
            <a:rect l="0" t="0" r="0" b="0"/>
            <a:pathLst>
              <a:path w="250032" h="17860">
                <a:moveTo>
                  <a:pt x="26789" y="8929"/>
                </a:moveTo>
                <a:lnTo>
                  <a:pt x="17859" y="8929"/>
                </a:lnTo>
                <a:lnTo>
                  <a:pt x="17859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44648" y="17859"/>
                </a:lnTo>
                <a:lnTo>
                  <a:pt x="71438" y="17859"/>
                </a:lnTo>
                <a:lnTo>
                  <a:pt x="98227" y="8929"/>
                </a:lnTo>
                <a:lnTo>
                  <a:pt x="133945" y="8929"/>
                </a:lnTo>
                <a:lnTo>
                  <a:pt x="169664" y="8929"/>
                </a:lnTo>
                <a:lnTo>
                  <a:pt x="205383" y="8929"/>
                </a:lnTo>
                <a:lnTo>
                  <a:pt x="232172" y="8929"/>
                </a:lnTo>
                <a:lnTo>
                  <a:pt x="241102" y="8929"/>
                </a:lnTo>
                <a:lnTo>
                  <a:pt x="250031" y="17859"/>
                </a:lnTo>
                <a:lnTo>
                  <a:pt x="250031" y="17859"/>
                </a:lnTo>
                <a:lnTo>
                  <a:pt x="241102" y="17859"/>
                </a:lnTo>
                <a:lnTo>
                  <a:pt x="232172" y="17859"/>
                </a:lnTo>
                <a:lnTo>
                  <a:pt x="232172" y="8929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5411391" y="3527226"/>
            <a:ext cx="178594" cy="205384"/>
          </a:xfrm>
          <a:custGeom>
            <a:avLst/>
            <a:gdLst/>
            <a:ahLst/>
            <a:cxnLst/>
            <a:rect l="0" t="0" r="0" b="0"/>
            <a:pathLst>
              <a:path w="178594" h="205384">
                <a:moveTo>
                  <a:pt x="26789" y="0"/>
                </a:move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8930"/>
                </a:lnTo>
                <a:lnTo>
                  <a:pt x="26789" y="17860"/>
                </a:lnTo>
                <a:lnTo>
                  <a:pt x="44648" y="26789"/>
                </a:lnTo>
                <a:lnTo>
                  <a:pt x="71437" y="35719"/>
                </a:lnTo>
                <a:lnTo>
                  <a:pt x="89297" y="53578"/>
                </a:lnTo>
                <a:lnTo>
                  <a:pt x="116086" y="62508"/>
                </a:lnTo>
                <a:lnTo>
                  <a:pt x="142875" y="80367"/>
                </a:lnTo>
                <a:lnTo>
                  <a:pt x="160734" y="89297"/>
                </a:lnTo>
                <a:lnTo>
                  <a:pt x="169664" y="107156"/>
                </a:lnTo>
                <a:lnTo>
                  <a:pt x="178593" y="125016"/>
                </a:lnTo>
                <a:lnTo>
                  <a:pt x="169664" y="142875"/>
                </a:lnTo>
                <a:lnTo>
                  <a:pt x="169664" y="160735"/>
                </a:lnTo>
                <a:lnTo>
                  <a:pt x="151804" y="178594"/>
                </a:lnTo>
                <a:lnTo>
                  <a:pt x="133945" y="196453"/>
                </a:lnTo>
                <a:lnTo>
                  <a:pt x="125015" y="205383"/>
                </a:lnTo>
                <a:lnTo>
                  <a:pt x="125015" y="205383"/>
                </a:lnTo>
                <a:lnTo>
                  <a:pt x="125015" y="196453"/>
                </a:lnTo>
                <a:lnTo>
                  <a:pt x="133945" y="178594"/>
                </a:lnTo>
                <a:lnTo>
                  <a:pt x="142875" y="151805"/>
                </a:lnTo>
                <a:lnTo>
                  <a:pt x="142875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6902648" y="991195"/>
            <a:ext cx="1196580" cy="294681"/>
          </a:xfrm>
          <a:custGeom>
            <a:avLst/>
            <a:gdLst/>
            <a:ahLst/>
            <a:cxnLst/>
            <a:rect l="0" t="0" r="0" b="0"/>
            <a:pathLst>
              <a:path w="1196580" h="294681">
                <a:moveTo>
                  <a:pt x="1196579" y="71438"/>
                </a:moveTo>
                <a:lnTo>
                  <a:pt x="1187649" y="71438"/>
                </a:lnTo>
                <a:lnTo>
                  <a:pt x="1187649" y="62508"/>
                </a:lnTo>
                <a:lnTo>
                  <a:pt x="1178719" y="62508"/>
                </a:lnTo>
                <a:lnTo>
                  <a:pt x="1160860" y="62508"/>
                </a:lnTo>
                <a:lnTo>
                  <a:pt x="1151930" y="53578"/>
                </a:lnTo>
                <a:lnTo>
                  <a:pt x="1143000" y="53578"/>
                </a:lnTo>
                <a:lnTo>
                  <a:pt x="1125141" y="53578"/>
                </a:lnTo>
                <a:lnTo>
                  <a:pt x="1116211" y="44649"/>
                </a:lnTo>
                <a:lnTo>
                  <a:pt x="1098352" y="44649"/>
                </a:lnTo>
                <a:lnTo>
                  <a:pt x="1080493" y="44649"/>
                </a:lnTo>
                <a:lnTo>
                  <a:pt x="1062633" y="35719"/>
                </a:lnTo>
                <a:lnTo>
                  <a:pt x="1044774" y="35719"/>
                </a:lnTo>
                <a:lnTo>
                  <a:pt x="1026915" y="35719"/>
                </a:lnTo>
                <a:lnTo>
                  <a:pt x="1009055" y="35719"/>
                </a:lnTo>
                <a:lnTo>
                  <a:pt x="991196" y="26789"/>
                </a:lnTo>
                <a:lnTo>
                  <a:pt x="964407" y="26789"/>
                </a:lnTo>
                <a:lnTo>
                  <a:pt x="946547" y="26789"/>
                </a:lnTo>
                <a:lnTo>
                  <a:pt x="928688" y="17860"/>
                </a:lnTo>
                <a:lnTo>
                  <a:pt x="901899" y="17860"/>
                </a:lnTo>
                <a:lnTo>
                  <a:pt x="875110" y="8930"/>
                </a:lnTo>
                <a:lnTo>
                  <a:pt x="857250" y="8930"/>
                </a:lnTo>
                <a:lnTo>
                  <a:pt x="830461" y="0"/>
                </a:lnTo>
                <a:lnTo>
                  <a:pt x="803672" y="0"/>
                </a:lnTo>
                <a:lnTo>
                  <a:pt x="776883" y="0"/>
                </a:lnTo>
                <a:lnTo>
                  <a:pt x="750094" y="0"/>
                </a:lnTo>
                <a:lnTo>
                  <a:pt x="723305" y="0"/>
                </a:lnTo>
                <a:lnTo>
                  <a:pt x="687586" y="0"/>
                </a:lnTo>
                <a:lnTo>
                  <a:pt x="660797" y="0"/>
                </a:lnTo>
                <a:lnTo>
                  <a:pt x="625079" y="8930"/>
                </a:lnTo>
                <a:lnTo>
                  <a:pt x="589360" y="8930"/>
                </a:lnTo>
                <a:lnTo>
                  <a:pt x="553641" y="17860"/>
                </a:lnTo>
                <a:lnTo>
                  <a:pt x="517922" y="17860"/>
                </a:lnTo>
                <a:lnTo>
                  <a:pt x="482204" y="26789"/>
                </a:lnTo>
                <a:lnTo>
                  <a:pt x="446485" y="35719"/>
                </a:lnTo>
                <a:lnTo>
                  <a:pt x="410766" y="44649"/>
                </a:lnTo>
                <a:lnTo>
                  <a:pt x="383977" y="44649"/>
                </a:lnTo>
                <a:lnTo>
                  <a:pt x="348258" y="53578"/>
                </a:lnTo>
                <a:lnTo>
                  <a:pt x="312540" y="71438"/>
                </a:lnTo>
                <a:lnTo>
                  <a:pt x="285750" y="80367"/>
                </a:lnTo>
                <a:lnTo>
                  <a:pt x="258961" y="89297"/>
                </a:lnTo>
                <a:lnTo>
                  <a:pt x="223243" y="98227"/>
                </a:lnTo>
                <a:lnTo>
                  <a:pt x="196454" y="107156"/>
                </a:lnTo>
                <a:lnTo>
                  <a:pt x="169665" y="116086"/>
                </a:lnTo>
                <a:lnTo>
                  <a:pt x="142875" y="125016"/>
                </a:lnTo>
                <a:lnTo>
                  <a:pt x="125016" y="133946"/>
                </a:lnTo>
                <a:lnTo>
                  <a:pt x="98227" y="151805"/>
                </a:lnTo>
                <a:lnTo>
                  <a:pt x="80368" y="160735"/>
                </a:lnTo>
                <a:lnTo>
                  <a:pt x="62508" y="169664"/>
                </a:lnTo>
                <a:lnTo>
                  <a:pt x="44649" y="178594"/>
                </a:lnTo>
                <a:lnTo>
                  <a:pt x="26790" y="187524"/>
                </a:lnTo>
                <a:lnTo>
                  <a:pt x="17860" y="196453"/>
                </a:lnTo>
                <a:lnTo>
                  <a:pt x="8930" y="205383"/>
                </a:lnTo>
                <a:lnTo>
                  <a:pt x="0" y="214313"/>
                </a:lnTo>
                <a:lnTo>
                  <a:pt x="0" y="223242"/>
                </a:lnTo>
                <a:lnTo>
                  <a:pt x="0" y="223242"/>
                </a:lnTo>
                <a:lnTo>
                  <a:pt x="8930" y="232172"/>
                </a:lnTo>
                <a:lnTo>
                  <a:pt x="17860" y="241102"/>
                </a:lnTo>
                <a:lnTo>
                  <a:pt x="17860" y="241102"/>
                </a:lnTo>
                <a:lnTo>
                  <a:pt x="26790" y="250032"/>
                </a:lnTo>
                <a:lnTo>
                  <a:pt x="35719" y="258961"/>
                </a:lnTo>
                <a:lnTo>
                  <a:pt x="44649" y="267891"/>
                </a:lnTo>
                <a:lnTo>
                  <a:pt x="62508" y="267891"/>
                </a:lnTo>
                <a:lnTo>
                  <a:pt x="71438" y="276821"/>
                </a:lnTo>
                <a:lnTo>
                  <a:pt x="89297" y="285750"/>
                </a:lnTo>
                <a:lnTo>
                  <a:pt x="107157" y="294680"/>
                </a:lnTo>
                <a:lnTo>
                  <a:pt x="125016" y="294680"/>
                </a:lnTo>
                <a:lnTo>
                  <a:pt x="151805" y="294680"/>
                </a:lnTo>
                <a:lnTo>
                  <a:pt x="178594" y="294680"/>
                </a:lnTo>
                <a:lnTo>
                  <a:pt x="205383" y="294680"/>
                </a:lnTo>
                <a:lnTo>
                  <a:pt x="232172" y="294680"/>
                </a:lnTo>
                <a:lnTo>
                  <a:pt x="267891" y="294680"/>
                </a:lnTo>
                <a:lnTo>
                  <a:pt x="267891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7233047" y="1268016"/>
            <a:ext cx="250032" cy="17860"/>
          </a:xfrm>
          <a:custGeom>
            <a:avLst/>
            <a:gdLst/>
            <a:ahLst/>
            <a:cxnLst/>
            <a:rect l="0" t="0" r="0" b="0"/>
            <a:pathLst>
              <a:path w="250032" h="17860">
                <a:moveTo>
                  <a:pt x="0" y="17859"/>
                </a:moveTo>
                <a:lnTo>
                  <a:pt x="26789" y="17859"/>
                </a:lnTo>
                <a:lnTo>
                  <a:pt x="62508" y="17859"/>
                </a:lnTo>
                <a:lnTo>
                  <a:pt x="98226" y="8929"/>
                </a:lnTo>
                <a:lnTo>
                  <a:pt x="133945" y="8929"/>
                </a:lnTo>
                <a:lnTo>
                  <a:pt x="178594" y="8929"/>
                </a:lnTo>
                <a:lnTo>
                  <a:pt x="214312" y="0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7563445" y="1026914"/>
            <a:ext cx="866180" cy="232173"/>
          </a:xfrm>
          <a:custGeom>
            <a:avLst/>
            <a:gdLst/>
            <a:ahLst/>
            <a:cxnLst/>
            <a:rect l="0" t="0" r="0" b="0"/>
            <a:pathLst>
              <a:path w="866180" h="232173">
                <a:moveTo>
                  <a:pt x="0" y="232172"/>
                </a:moveTo>
                <a:lnTo>
                  <a:pt x="35719" y="223242"/>
                </a:lnTo>
                <a:lnTo>
                  <a:pt x="80368" y="223242"/>
                </a:lnTo>
                <a:lnTo>
                  <a:pt x="116086" y="214313"/>
                </a:lnTo>
                <a:lnTo>
                  <a:pt x="151805" y="214313"/>
                </a:lnTo>
                <a:lnTo>
                  <a:pt x="196453" y="205383"/>
                </a:lnTo>
                <a:lnTo>
                  <a:pt x="232172" y="205383"/>
                </a:lnTo>
                <a:lnTo>
                  <a:pt x="267891" y="205383"/>
                </a:lnTo>
                <a:lnTo>
                  <a:pt x="303610" y="205383"/>
                </a:lnTo>
                <a:lnTo>
                  <a:pt x="339328" y="196453"/>
                </a:lnTo>
                <a:lnTo>
                  <a:pt x="375047" y="196453"/>
                </a:lnTo>
                <a:lnTo>
                  <a:pt x="410766" y="196453"/>
                </a:lnTo>
                <a:lnTo>
                  <a:pt x="446485" y="196453"/>
                </a:lnTo>
                <a:lnTo>
                  <a:pt x="482203" y="196453"/>
                </a:lnTo>
                <a:lnTo>
                  <a:pt x="517922" y="187523"/>
                </a:lnTo>
                <a:lnTo>
                  <a:pt x="553641" y="187523"/>
                </a:lnTo>
                <a:lnTo>
                  <a:pt x="589360" y="178594"/>
                </a:lnTo>
                <a:lnTo>
                  <a:pt x="616149" y="178594"/>
                </a:lnTo>
                <a:lnTo>
                  <a:pt x="642937" y="178594"/>
                </a:lnTo>
                <a:lnTo>
                  <a:pt x="678656" y="169664"/>
                </a:lnTo>
                <a:lnTo>
                  <a:pt x="705445" y="160734"/>
                </a:lnTo>
                <a:lnTo>
                  <a:pt x="732234" y="151805"/>
                </a:lnTo>
                <a:lnTo>
                  <a:pt x="759023" y="151805"/>
                </a:lnTo>
                <a:lnTo>
                  <a:pt x="776882" y="142875"/>
                </a:lnTo>
                <a:lnTo>
                  <a:pt x="794742" y="142875"/>
                </a:lnTo>
                <a:lnTo>
                  <a:pt x="812601" y="133945"/>
                </a:lnTo>
                <a:lnTo>
                  <a:pt x="830460" y="125016"/>
                </a:lnTo>
                <a:lnTo>
                  <a:pt x="839390" y="125016"/>
                </a:lnTo>
                <a:lnTo>
                  <a:pt x="848320" y="116086"/>
                </a:lnTo>
                <a:lnTo>
                  <a:pt x="857250" y="107156"/>
                </a:lnTo>
                <a:lnTo>
                  <a:pt x="857250" y="107156"/>
                </a:lnTo>
                <a:lnTo>
                  <a:pt x="866179" y="98227"/>
                </a:lnTo>
                <a:lnTo>
                  <a:pt x="866179" y="98227"/>
                </a:lnTo>
                <a:lnTo>
                  <a:pt x="857250" y="89297"/>
                </a:lnTo>
                <a:lnTo>
                  <a:pt x="848320" y="71437"/>
                </a:lnTo>
                <a:lnTo>
                  <a:pt x="830460" y="62508"/>
                </a:lnTo>
                <a:lnTo>
                  <a:pt x="812601" y="53578"/>
                </a:lnTo>
                <a:lnTo>
                  <a:pt x="785812" y="44648"/>
                </a:lnTo>
                <a:lnTo>
                  <a:pt x="750093" y="35719"/>
                </a:lnTo>
                <a:lnTo>
                  <a:pt x="705445" y="35719"/>
                </a:lnTo>
                <a:lnTo>
                  <a:pt x="669726" y="26789"/>
                </a:lnTo>
                <a:lnTo>
                  <a:pt x="634007" y="17859"/>
                </a:lnTo>
                <a:lnTo>
                  <a:pt x="598289" y="17859"/>
                </a:lnTo>
                <a:lnTo>
                  <a:pt x="562571" y="0"/>
                </a:lnTo>
                <a:lnTo>
                  <a:pt x="56257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4625578" y="5464969"/>
            <a:ext cx="464345" cy="642937"/>
          </a:xfrm>
          <a:custGeom>
            <a:avLst/>
            <a:gdLst/>
            <a:ahLst/>
            <a:cxnLst/>
            <a:rect l="0" t="0" r="0" b="0"/>
            <a:pathLst>
              <a:path w="464345" h="642937">
                <a:moveTo>
                  <a:pt x="178594" y="98226"/>
                </a:moveTo>
                <a:lnTo>
                  <a:pt x="178594" y="98226"/>
                </a:lnTo>
                <a:lnTo>
                  <a:pt x="169664" y="89297"/>
                </a:lnTo>
                <a:lnTo>
                  <a:pt x="151805" y="80367"/>
                </a:lnTo>
                <a:lnTo>
                  <a:pt x="142875" y="80367"/>
                </a:lnTo>
                <a:lnTo>
                  <a:pt x="125016" y="80367"/>
                </a:lnTo>
                <a:lnTo>
                  <a:pt x="107156" y="80367"/>
                </a:lnTo>
                <a:lnTo>
                  <a:pt x="98227" y="80367"/>
                </a:lnTo>
                <a:lnTo>
                  <a:pt x="80367" y="80367"/>
                </a:lnTo>
                <a:lnTo>
                  <a:pt x="71438" y="80367"/>
                </a:lnTo>
                <a:lnTo>
                  <a:pt x="62508" y="89297"/>
                </a:lnTo>
                <a:lnTo>
                  <a:pt x="53578" y="89297"/>
                </a:lnTo>
                <a:lnTo>
                  <a:pt x="44649" y="98226"/>
                </a:lnTo>
                <a:lnTo>
                  <a:pt x="35719" y="116085"/>
                </a:lnTo>
                <a:lnTo>
                  <a:pt x="26789" y="133944"/>
                </a:lnTo>
                <a:lnTo>
                  <a:pt x="17860" y="169663"/>
                </a:lnTo>
                <a:lnTo>
                  <a:pt x="8930" y="214311"/>
                </a:lnTo>
                <a:lnTo>
                  <a:pt x="8930" y="267890"/>
                </a:lnTo>
                <a:lnTo>
                  <a:pt x="0" y="330397"/>
                </a:lnTo>
                <a:lnTo>
                  <a:pt x="8930" y="392905"/>
                </a:lnTo>
                <a:lnTo>
                  <a:pt x="17860" y="446483"/>
                </a:lnTo>
                <a:lnTo>
                  <a:pt x="26789" y="500061"/>
                </a:lnTo>
                <a:lnTo>
                  <a:pt x="35719" y="544710"/>
                </a:lnTo>
                <a:lnTo>
                  <a:pt x="62508" y="580429"/>
                </a:lnTo>
                <a:lnTo>
                  <a:pt x="80367" y="607218"/>
                </a:lnTo>
                <a:lnTo>
                  <a:pt x="107156" y="625077"/>
                </a:lnTo>
                <a:lnTo>
                  <a:pt x="142875" y="642936"/>
                </a:lnTo>
                <a:lnTo>
                  <a:pt x="187524" y="642936"/>
                </a:lnTo>
                <a:lnTo>
                  <a:pt x="232172" y="634007"/>
                </a:lnTo>
                <a:lnTo>
                  <a:pt x="267891" y="616147"/>
                </a:lnTo>
                <a:lnTo>
                  <a:pt x="312539" y="589358"/>
                </a:lnTo>
                <a:lnTo>
                  <a:pt x="357188" y="553640"/>
                </a:lnTo>
                <a:lnTo>
                  <a:pt x="392906" y="508991"/>
                </a:lnTo>
                <a:lnTo>
                  <a:pt x="419695" y="455413"/>
                </a:lnTo>
                <a:lnTo>
                  <a:pt x="437555" y="401835"/>
                </a:lnTo>
                <a:lnTo>
                  <a:pt x="455414" y="339327"/>
                </a:lnTo>
                <a:lnTo>
                  <a:pt x="464344" y="276819"/>
                </a:lnTo>
                <a:lnTo>
                  <a:pt x="464344" y="223241"/>
                </a:lnTo>
                <a:lnTo>
                  <a:pt x="464344" y="169663"/>
                </a:lnTo>
                <a:lnTo>
                  <a:pt x="446485" y="133944"/>
                </a:lnTo>
                <a:lnTo>
                  <a:pt x="419695" y="89297"/>
                </a:lnTo>
                <a:lnTo>
                  <a:pt x="392906" y="62508"/>
                </a:lnTo>
                <a:lnTo>
                  <a:pt x="357188" y="35719"/>
                </a:lnTo>
                <a:lnTo>
                  <a:pt x="312539" y="17859"/>
                </a:lnTo>
                <a:lnTo>
                  <a:pt x="276820" y="8929"/>
                </a:lnTo>
                <a:lnTo>
                  <a:pt x="241102" y="0"/>
                </a:lnTo>
                <a:lnTo>
                  <a:pt x="214313" y="0"/>
                </a:lnTo>
                <a:lnTo>
                  <a:pt x="178594" y="0"/>
                </a:lnTo>
                <a:lnTo>
                  <a:pt x="160735" y="0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3714750" y="5589984"/>
            <a:ext cx="821532" cy="169665"/>
          </a:xfrm>
          <a:custGeom>
            <a:avLst/>
            <a:gdLst/>
            <a:ahLst/>
            <a:cxnLst/>
            <a:rect l="0" t="0" r="0" b="0"/>
            <a:pathLst>
              <a:path w="821532" h="169665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26789" y="0"/>
                </a:lnTo>
                <a:lnTo>
                  <a:pt x="35719" y="8929"/>
                </a:lnTo>
                <a:lnTo>
                  <a:pt x="53578" y="8929"/>
                </a:lnTo>
                <a:lnTo>
                  <a:pt x="71438" y="8929"/>
                </a:lnTo>
                <a:lnTo>
                  <a:pt x="98227" y="17859"/>
                </a:lnTo>
                <a:lnTo>
                  <a:pt x="116086" y="26789"/>
                </a:lnTo>
                <a:lnTo>
                  <a:pt x="142875" y="26789"/>
                </a:lnTo>
                <a:lnTo>
                  <a:pt x="169664" y="35718"/>
                </a:lnTo>
                <a:lnTo>
                  <a:pt x="196453" y="44648"/>
                </a:lnTo>
                <a:lnTo>
                  <a:pt x="232172" y="53578"/>
                </a:lnTo>
                <a:lnTo>
                  <a:pt x="276820" y="62507"/>
                </a:lnTo>
                <a:lnTo>
                  <a:pt x="321469" y="71437"/>
                </a:lnTo>
                <a:lnTo>
                  <a:pt x="366117" y="71437"/>
                </a:lnTo>
                <a:lnTo>
                  <a:pt x="401836" y="89296"/>
                </a:lnTo>
                <a:lnTo>
                  <a:pt x="446484" y="98226"/>
                </a:lnTo>
                <a:lnTo>
                  <a:pt x="482203" y="107156"/>
                </a:lnTo>
                <a:lnTo>
                  <a:pt x="517922" y="116086"/>
                </a:lnTo>
                <a:lnTo>
                  <a:pt x="553641" y="125015"/>
                </a:lnTo>
                <a:lnTo>
                  <a:pt x="580430" y="142875"/>
                </a:lnTo>
                <a:lnTo>
                  <a:pt x="607219" y="151804"/>
                </a:lnTo>
                <a:lnTo>
                  <a:pt x="634008" y="160734"/>
                </a:lnTo>
                <a:lnTo>
                  <a:pt x="660797" y="169664"/>
                </a:lnTo>
                <a:lnTo>
                  <a:pt x="687586" y="169664"/>
                </a:lnTo>
                <a:lnTo>
                  <a:pt x="714375" y="169664"/>
                </a:lnTo>
                <a:lnTo>
                  <a:pt x="741164" y="169664"/>
                </a:lnTo>
                <a:lnTo>
                  <a:pt x="767953" y="169664"/>
                </a:lnTo>
                <a:lnTo>
                  <a:pt x="794742" y="160734"/>
                </a:lnTo>
                <a:lnTo>
                  <a:pt x="812602" y="160734"/>
                </a:lnTo>
                <a:lnTo>
                  <a:pt x="821531" y="151804"/>
                </a:lnTo>
                <a:lnTo>
                  <a:pt x="821531" y="142875"/>
                </a:lnTo>
                <a:lnTo>
                  <a:pt x="821531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4259461" y="5625702"/>
            <a:ext cx="267892" cy="241103"/>
          </a:xfrm>
          <a:custGeom>
            <a:avLst/>
            <a:gdLst/>
            <a:ahLst/>
            <a:cxnLst/>
            <a:rect l="0" t="0" r="0" b="0"/>
            <a:pathLst>
              <a:path w="267892" h="241103">
                <a:moveTo>
                  <a:pt x="0" y="8930"/>
                </a:moveTo>
                <a:lnTo>
                  <a:pt x="0" y="893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71437" y="0"/>
                </a:lnTo>
                <a:lnTo>
                  <a:pt x="89297" y="8930"/>
                </a:lnTo>
                <a:lnTo>
                  <a:pt x="116086" y="8930"/>
                </a:lnTo>
                <a:lnTo>
                  <a:pt x="142875" y="26789"/>
                </a:lnTo>
                <a:lnTo>
                  <a:pt x="169664" y="35719"/>
                </a:lnTo>
                <a:lnTo>
                  <a:pt x="187523" y="53578"/>
                </a:lnTo>
                <a:lnTo>
                  <a:pt x="214312" y="62508"/>
                </a:lnTo>
                <a:lnTo>
                  <a:pt x="232172" y="71438"/>
                </a:lnTo>
                <a:lnTo>
                  <a:pt x="250031" y="80368"/>
                </a:lnTo>
                <a:lnTo>
                  <a:pt x="258961" y="89297"/>
                </a:lnTo>
                <a:lnTo>
                  <a:pt x="267891" y="98227"/>
                </a:lnTo>
                <a:lnTo>
                  <a:pt x="258961" y="107157"/>
                </a:lnTo>
                <a:lnTo>
                  <a:pt x="258961" y="116086"/>
                </a:lnTo>
                <a:lnTo>
                  <a:pt x="241102" y="133946"/>
                </a:lnTo>
                <a:lnTo>
                  <a:pt x="223242" y="151805"/>
                </a:lnTo>
                <a:lnTo>
                  <a:pt x="205383" y="178594"/>
                </a:lnTo>
                <a:lnTo>
                  <a:pt x="187523" y="196453"/>
                </a:lnTo>
                <a:lnTo>
                  <a:pt x="160734" y="214313"/>
                </a:lnTo>
                <a:lnTo>
                  <a:pt x="151805" y="232172"/>
                </a:lnTo>
                <a:lnTo>
                  <a:pt x="142875" y="241102"/>
                </a:lnTo>
                <a:lnTo>
                  <a:pt x="133945" y="241102"/>
                </a:lnTo>
                <a:lnTo>
                  <a:pt x="133945" y="232172"/>
                </a:lnTo>
                <a:lnTo>
                  <a:pt x="133945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3946922" y="5973960"/>
            <a:ext cx="428626" cy="517923"/>
          </a:xfrm>
          <a:custGeom>
            <a:avLst/>
            <a:gdLst/>
            <a:ahLst/>
            <a:cxnLst/>
            <a:rect l="0" t="0" r="0" b="0"/>
            <a:pathLst>
              <a:path w="428626" h="517923">
                <a:moveTo>
                  <a:pt x="8930" y="517922"/>
                </a:moveTo>
                <a:lnTo>
                  <a:pt x="8930" y="517922"/>
                </a:lnTo>
                <a:lnTo>
                  <a:pt x="0" y="517922"/>
                </a:lnTo>
                <a:lnTo>
                  <a:pt x="0" y="508992"/>
                </a:lnTo>
                <a:lnTo>
                  <a:pt x="0" y="508992"/>
                </a:lnTo>
                <a:lnTo>
                  <a:pt x="0" y="508992"/>
                </a:lnTo>
                <a:lnTo>
                  <a:pt x="0" y="500063"/>
                </a:lnTo>
                <a:lnTo>
                  <a:pt x="0" y="491133"/>
                </a:lnTo>
                <a:lnTo>
                  <a:pt x="0" y="491133"/>
                </a:lnTo>
                <a:lnTo>
                  <a:pt x="0" y="482203"/>
                </a:lnTo>
                <a:lnTo>
                  <a:pt x="0" y="482203"/>
                </a:lnTo>
                <a:lnTo>
                  <a:pt x="0" y="482203"/>
                </a:lnTo>
                <a:lnTo>
                  <a:pt x="0" y="482203"/>
                </a:lnTo>
                <a:lnTo>
                  <a:pt x="8930" y="464344"/>
                </a:lnTo>
                <a:lnTo>
                  <a:pt x="17859" y="446485"/>
                </a:lnTo>
                <a:lnTo>
                  <a:pt x="26789" y="428625"/>
                </a:lnTo>
                <a:lnTo>
                  <a:pt x="53578" y="401836"/>
                </a:lnTo>
                <a:lnTo>
                  <a:pt x="71437" y="375047"/>
                </a:lnTo>
                <a:lnTo>
                  <a:pt x="107156" y="339328"/>
                </a:lnTo>
                <a:lnTo>
                  <a:pt x="133945" y="303610"/>
                </a:lnTo>
                <a:lnTo>
                  <a:pt x="160734" y="267891"/>
                </a:lnTo>
                <a:lnTo>
                  <a:pt x="187523" y="241102"/>
                </a:lnTo>
                <a:lnTo>
                  <a:pt x="214312" y="205383"/>
                </a:lnTo>
                <a:lnTo>
                  <a:pt x="241101" y="178594"/>
                </a:lnTo>
                <a:lnTo>
                  <a:pt x="267891" y="151805"/>
                </a:lnTo>
                <a:lnTo>
                  <a:pt x="294680" y="125016"/>
                </a:lnTo>
                <a:lnTo>
                  <a:pt x="321469" y="89297"/>
                </a:lnTo>
                <a:lnTo>
                  <a:pt x="357187" y="62508"/>
                </a:lnTo>
                <a:lnTo>
                  <a:pt x="383976" y="44649"/>
                </a:lnTo>
                <a:lnTo>
                  <a:pt x="401836" y="26789"/>
                </a:lnTo>
                <a:lnTo>
                  <a:pt x="419695" y="8930"/>
                </a:lnTo>
                <a:lnTo>
                  <a:pt x="428625" y="0"/>
                </a:lnTo>
                <a:lnTo>
                  <a:pt x="428625" y="0"/>
                </a:lnTo>
                <a:lnTo>
                  <a:pt x="428625" y="0"/>
                </a:lnTo>
                <a:lnTo>
                  <a:pt x="4286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4196953" y="5938241"/>
            <a:ext cx="276821" cy="196455"/>
          </a:xfrm>
          <a:custGeom>
            <a:avLst/>
            <a:gdLst/>
            <a:ahLst/>
            <a:cxnLst/>
            <a:rect l="0" t="0" r="0" b="0"/>
            <a:pathLst>
              <a:path w="276821" h="196455">
                <a:moveTo>
                  <a:pt x="8930" y="44649"/>
                </a:moveTo>
                <a:lnTo>
                  <a:pt x="8930" y="44649"/>
                </a:lnTo>
                <a:lnTo>
                  <a:pt x="893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35719"/>
                </a:lnTo>
                <a:lnTo>
                  <a:pt x="26789" y="35719"/>
                </a:lnTo>
                <a:lnTo>
                  <a:pt x="35719" y="44649"/>
                </a:lnTo>
                <a:lnTo>
                  <a:pt x="53578" y="44649"/>
                </a:lnTo>
                <a:lnTo>
                  <a:pt x="71438" y="44649"/>
                </a:lnTo>
                <a:lnTo>
                  <a:pt x="107156" y="35719"/>
                </a:lnTo>
                <a:lnTo>
                  <a:pt x="133945" y="35719"/>
                </a:lnTo>
                <a:lnTo>
                  <a:pt x="160735" y="26789"/>
                </a:lnTo>
                <a:lnTo>
                  <a:pt x="187524" y="17860"/>
                </a:lnTo>
                <a:lnTo>
                  <a:pt x="214313" y="8930"/>
                </a:lnTo>
                <a:lnTo>
                  <a:pt x="232172" y="8930"/>
                </a:lnTo>
                <a:lnTo>
                  <a:pt x="250031" y="0"/>
                </a:lnTo>
                <a:lnTo>
                  <a:pt x="267891" y="0"/>
                </a:lnTo>
                <a:lnTo>
                  <a:pt x="276820" y="8930"/>
                </a:lnTo>
                <a:lnTo>
                  <a:pt x="276820" y="26789"/>
                </a:lnTo>
                <a:lnTo>
                  <a:pt x="267891" y="53579"/>
                </a:lnTo>
                <a:lnTo>
                  <a:pt x="258961" y="89297"/>
                </a:lnTo>
                <a:lnTo>
                  <a:pt x="241102" y="133946"/>
                </a:lnTo>
                <a:lnTo>
                  <a:pt x="223242" y="169664"/>
                </a:lnTo>
                <a:lnTo>
                  <a:pt x="214313" y="196454"/>
                </a:lnTo>
                <a:lnTo>
                  <a:pt x="214313" y="187524"/>
                </a:lnTo>
                <a:lnTo>
                  <a:pt x="214313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4670227" y="5652491"/>
            <a:ext cx="53579" cy="250033"/>
          </a:xfrm>
          <a:custGeom>
            <a:avLst/>
            <a:gdLst/>
            <a:ahLst/>
            <a:cxnLst/>
            <a:rect l="0" t="0" r="0" b="0"/>
            <a:pathLst>
              <a:path w="53579" h="25003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35719"/>
                </a:lnTo>
                <a:lnTo>
                  <a:pt x="8929" y="62508"/>
                </a:lnTo>
                <a:lnTo>
                  <a:pt x="17859" y="89297"/>
                </a:lnTo>
                <a:lnTo>
                  <a:pt x="26789" y="125016"/>
                </a:lnTo>
                <a:lnTo>
                  <a:pt x="44648" y="160735"/>
                </a:lnTo>
                <a:lnTo>
                  <a:pt x="44648" y="187524"/>
                </a:lnTo>
                <a:lnTo>
                  <a:pt x="53578" y="214313"/>
                </a:lnTo>
                <a:lnTo>
                  <a:pt x="53578" y="241102"/>
                </a:lnTo>
                <a:lnTo>
                  <a:pt x="44648" y="250032"/>
                </a:lnTo>
                <a:lnTo>
                  <a:pt x="44648" y="250032"/>
                </a:lnTo>
                <a:lnTo>
                  <a:pt x="35718" y="250032"/>
                </a:lnTo>
                <a:lnTo>
                  <a:pt x="35718" y="232172"/>
                </a:lnTo>
                <a:lnTo>
                  <a:pt x="26789" y="214313"/>
                </a:lnTo>
                <a:lnTo>
                  <a:pt x="26789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4741664" y="5706070"/>
            <a:ext cx="89298" cy="142876"/>
          </a:xfrm>
          <a:custGeom>
            <a:avLst/>
            <a:gdLst/>
            <a:ahLst/>
            <a:cxnLst/>
            <a:rect l="0" t="0" r="0" b="0"/>
            <a:pathLst>
              <a:path w="89298" h="142876">
                <a:moveTo>
                  <a:pt x="0" y="98226"/>
                </a:moveTo>
                <a:lnTo>
                  <a:pt x="0" y="98226"/>
                </a:lnTo>
                <a:lnTo>
                  <a:pt x="8930" y="98226"/>
                </a:lnTo>
                <a:lnTo>
                  <a:pt x="17859" y="98226"/>
                </a:lnTo>
                <a:lnTo>
                  <a:pt x="26789" y="98226"/>
                </a:lnTo>
                <a:lnTo>
                  <a:pt x="35719" y="89296"/>
                </a:lnTo>
                <a:lnTo>
                  <a:pt x="44649" y="80367"/>
                </a:lnTo>
                <a:lnTo>
                  <a:pt x="44649" y="62507"/>
                </a:lnTo>
                <a:lnTo>
                  <a:pt x="44649" y="44648"/>
                </a:lnTo>
                <a:lnTo>
                  <a:pt x="44649" y="26789"/>
                </a:lnTo>
                <a:lnTo>
                  <a:pt x="35719" y="17859"/>
                </a:lnTo>
                <a:lnTo>
                  <a:pt x="26789" y="8929"/>
                </a:lnTo>
                <a:lnTo>
                  <a:pt x="17859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26789"/>
                </a:lnTo>
                <a:lnTo>
                  <a:pt x="8930" y="44648"/>
                </a:lnTo>
                <a:lnTo>
                  <a:pt x="17859" y="80367"/>
                </a:lnTo>
                <a:lnTo>
                  <a:pt x="26789" y="107156"/>
                </a:lnTo>
                <a:lnTo>
                  <a:pt x="35719" y="125015"/>
                </a:lnTo>
                <a:lnTo>
                  <a:pt x="44649" y="142875"/>
                </a:lnTo>
                <a:lnTo>
                  <a:pt x="62508" y="142875"/>
                </a:lnTo>
                <a:lnTo>
                  <a:pt x="71438" y="133945"/>
                </a:lnTo>
                <a:lnTo>
                  <a:pt x="80367" y="125015"/>
                </a:lnTo>
                <a:lnTo>
                  <a:pt x="89297" y="98226"/>
                </a:lnTo>
                <a:lnTo>
                  <a:pt x="89297" y="71437"/>
                </a:lnTo>
                <a:lnTo>
                  <a:pt x="89297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4830961" y="5643562"/>
            <a:ext cx="89298" cy="169665"/>
          </a:xfrm>
          <a:custGeom>
            <a:avLst/>
            <a:gdLst/>
            <a:ahLst/>
            <a:cxnLst/>
            <a:rect l="0" t="0" r="0" b="0"/>
            <a:pathLst>
              <a:path w="89298" h="169665">
                <a:moveTo>
                  <a:pt x="17859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44648"/>
                </a:lnTo>
                <a:lnTo>
                  <a:pt x="0" y="62508"/>
                </a:lnTo>
                <a:lnTo>
                  <a:pt x="8930" y="89297"/>
                </a:lnTo>
                <a:lnTo>
                  <a:pt x="17859" y="116086"/>
                </a:lnTo>
                <a:lnTo>
                  <a:pt x="17859" y="142875"/>
                </a:lnTo>
                <a:lnTo>
                  <a:pt x="26789" y="160734"/>
                </a:lnTo>
                <a:lnTo>
                  <a:pt x="26789" y="169664"/>
                </a:lnTo>
                <a:lnTo>
                  <a:pt x="35719" y="160734"/>
                </a:lnTo>
                <a:lnTo>
                  <a:pt x="35719" y="151804"/>
                </a:lnTo>
                <a:lnTo>
                  <a:pt x="44648" y="125015"/>
                </a:lnTo>
                <a:lnTo>
                  <a:pt x="44648" y="107156"/>
                </a:lnTo>
                <a:lnTo>
                  <a:pt x="44648" y="80367"/>
                </a:lnTo>
                <a:lnTo>
                  <a:pt x="53578" y="62508"/>
                </a:lnTo>
                <a:lnTo>
                  <a:pt x="53578" y="53578"/>
                </a:lnTo>
                <a:lnTo>
                  <a:pt x="53578" y="53578"/>
                </a:lnTo>
                <a:lnTo>
                  <a:pt x="62508" y="62508"/>
                </a:lnTo>
                <a:lnTo>
                  <a:pt x="62508" y="71437"/>
                </a:lnTo>
                <a:lnTo>
                  <a:pt x="62508" y="89297"/>
                </a:lnTo>
                <a:lnTo>
                  <a:pt x="71437" y="107156"/>
                </a:lnTo>
                <a:lnTo>
                  <a:pt x="71437" y="116086"/>
                </a:lnTo>
                <a:lnTo>
                  <a:pt x="80367" y="125015"/>
                </a:lnTo>
                <a:lnTo>
                  <a:pt x="80367" y="125015"/>
                </a:lnTo>
                <a:lnTo>
                  <a:pt x="89297" y="116086"/>
                </a:lnTo>
                <a:lnTo>
                  <a:pt x="89297" y="107156"/>
                </a:lnTo>
                <a:lnTo>
                  <a:pt x="89297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4929188" y="5518547"/>
            <a:ext cx="89297" cy="223242"/>
          </a:xfrm>
          <a:custGeom>
            <a:avLst/>
            <a:gdLst/>
            <a:ahLst/>
            <a:cxnLst/>
            <a:rect l="0" t="0" r="0" b="0"/>
            <a:pathLst>
              <a:path w="89297" h="223242">
                <a:moveTo>
                  <a:pt x="35718" y="98226"/>
                </a:moveTo>
                <a:lnTo>
                  <a:pt x="26789" y="98226"/>
                </a:lnTo>
                <a:lnTo>
                  <a:pt x="26789" y="89296"/>
                </a:lnTo>
                <a:lnTo>
                  <a:pt x="26789" y="89296"/>
                </a:lnTo>
                <a:lnTo>
                  <a:pt x="17859" y="89296"/>
                </a:lnTo>
                <a:lnTo>
                  <a:pt x="17859" y="98226"/>
                </a:lnTo>
                <a:lnTo>
                  <a:pt x="17859" y="107155"/>
                </a:lnTo>
                <a:lnTo>
                  <a:pt x="17859" y="125015"/>
                </a:lnTo>
                <a:lnTo>
                  <a:pt x="17859" y="142874"/>
                </a:lnTo>
                <a:lnTo>
                  <a:pt x="17859" y="160733"/>
                </a:lnTo>
                <a:lnTo>
                  <a:pt x="26789" y="187523"/>
                </a:lnTo>
                <a:lnTo>
                  <a:pt x="26789" y="205382"/>
                </a:lnTo>
                <a:lnTo>
                  <a:pt x="35718" y="214312"/>
                </a:lnTo>
                <a:lnTo>
                  <a:pt x="35718" y="223241"/>
                </a:lnTo>
                <a:lnTo>
                  <a:pt x="44648" y="223241"/>
                </a:lnTo>
                <a:lnTo>
                  <a:pt x="44648" y="214312"/>
                </a:lnTo>
                <a:lnTo>
                  <a:pt x="44648" y="187523"/>
                </a:lnTo>
                <a:lnTo>
                  <a:pt x="44648" y="169663"/>
                </a:lnTo>
                <a:lnTo>
                  <a:pt x="44648" y="133944"/>
                </a:lnTo>
                <a:lnTo>
                  <a:pt x="35718" y="107155"/>
                </a:lnTo>
                <a:lnTo>
                  <a:pt x="26789" y="71437"/>
                </a:lnTo>
                <a:lnTo>
                  <a:pt x="17859" y="44648"/>
                </a:lnTo>
                <a:lnTo>
                  <a:pt x="8929" y="17859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8929" y="35719"/>
                </a:lnTo>
                <a:lnTo>
                  <a:pt x="8929" y="62507"/>
                </a:lnTo>
                <a:lnTo>
                  <a:pt x="17859" y="98226"/>
                </a:lnTo>
                <a:lnTo>
                  <a:pt x="26789" y="125015"/>
                </a:lnTo>
                <a:lnTo>
                  <a:pt x="35718" y="160733"/>
                </a:lnTo>
                <a:lnTo>
                  <a:pt x="44648" y="178593"/>
                </a:lnTo>
                <a:lnTo>
                  <a:pt x="53578" y="187523"/>
                </a:lnTo>
                <a:lnTo>
                  <a:pt x="71437" y="187523"/>
                </a:lnTo>
                <a:lnTo>
                  <a:pt x="80367" y="187523"/>
                </a:lnTo>
                <a:lnTo>
                  <a:pt x="89296" y="169663"/>
                </a:lnTo>
                <a:lnTo>
                  <a:pt x="89296" y="1696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5000625" y="5518547"/>
            <a:ext cx="133946" cy="160734"/>
          </a:xfrm>
          <a:custGeom>
            <a:avLst/>
            <a:gdLst/>
            <a:ahLst/>
            <a:cxnLst/>
            <a:rect l="0" t="0" r="0" b="0"/>
            <a:pathLst>
              <a:path w="133946" h="160734">
                <a:moveTo>
                  <a:pt x="0" y="80366"/>
                </a:moveTo>
                <a:lnTo>
                  <a:pt x="0" y="89296"/>
                </a:lnTo>
                <a:lnTo>
                  <a:pt x="8930" y="98226"/>
                </a:lnTo>
                <a:lnTo>
                  <a:pt x="8930" y="98226"/>
                </a:lnTo>
                <a:lnTo>
                  <a:pt x="8930" y="107155"/>
                </a:lnTo>
                <a:lnTo>
                  <a:pt x="17859" y="107155"/>
                </a:lnTo>
                <a:lnTo>
                  <a:pt x="26789" y="107155"/>
                </a:lnTo>
                <a:lnTo>
                  <a:pt x="26789" y="98226"/>
                </a:lnTo>
                <a:lnTo>
                  <a:pt x="35719" y="89296"/>
                </a:lnTo>
                <a:lnTo>
                  <a:pt x="35719" y="80366"/>
                </a:lnTo>
                <a:lnTo>
                  <a:pt x="35719" y="80366"/>
                </a:lnTo>
                <a:lnTo>
                  <a:pt x="35719" y="71437"/>
                </a:lnTo>
                <a:lnTo>
                  <a:pt x="26789" y="62507"/>
                </a:lnTo>
                <a:lnTo>
                  <a:pt x="26789" y="53578"/>
                </a:lnTo>
                <a:lnTo>
                  <a:pt x="26789" y="53578"/>
                </a:lnTo>
                <a:lnTo>
                  <a:pt x="26789" y="62507"/>
                </a:lnTo>
                <a:lnTo>
                  <a:pt x="17859" y="71437"/>
                </a:lnTo>
                <a:lnTo>
                  <a:pt x="26789" y="80366"/>
                </a:lnTo>
                <a:lnTo>
                  <a:pt x="26789" y="107155"/>
                </a:lnTo>
                <a:lnTo>
                  <a:pt x="26789" y="125015"/>
                </a:lnTo>
                <a:lnTo>
                  <a:pt x="35719" y="142874"/>
                </a:lnTo>
                <a:lnTo>
                  <a:pt x="44648" y="151804"/>
                </a:lnTo>
                <a:lnTo>
                  <a:pt x="53578" y="160733"/>
                </a:lnTo>
                <a:lnTo>
                  <a:pt x="62508" y="160733"/>
                </a:lnTo>
                <a:lnTo>
                  <a:pt x="62508" y="151804"/>
                </a:lnTo>
                <a:lnTo>
                  <a:pt x="62508" y="142874"/>
                </a:lnTo>
                <a:lnTo>
                  <a:pt x="62508" y="125015"/>
                </a:lnTo>
                <a:lnTo>
                  <a:pt x="62508" y="107155"/>
                </a:lnTo>
                <a:lnTo>
                  <a:pt x="62508" y="89296"/>
                </a:lnTo>
                <a:lnTo>
                  <a:pt x="53578" y="71437"/>
                </a:lnTo>
                <a:lnTo>
                  <a:pt x="53578" y="53578"/>
                </a:lnTo>
                <a:lnTo>
                  <a:pt x="53578" y="53578"/>
                </a:lnTo>
                <a:lnTo>
                  <a:pt x="62508" y="53578"/>
                </a:lnTo>
                <a:lnTo>
                  <a:pt x="71438" y="62507"/>
                </a:lnTo>
                <a:lnTo>
                  <a:pt x="80367" y="80366"/>
                </a:lnTo>
                <a:lnTo>
                  <a:pt x="80367" y="89296"/>
                </a:lnTo>
                <a:lnTo>
                  <a:pt x="89297" y="107155"/>
                </a:lnTo>
                <a:lnTo>
                  <a:pt x="98227" y="116085"/>
                </a:lnTo>
                <a:lnTo>
                  <a:pt x="98227" y="125015"/>
                </a:lnTo>
                <a:lnTo>
                  <a:pt x="107156" y="125015"/>
                </a:lnTo>
                <a:lnTo>
                  <a:pt x="107156" y="116085"/>
                </a:lnTo>
                <a:lnTo>
                  <a:pt x="107156" y="107155"/>
                </a:lnTo>
                <a:lnTo>
                  <a:pt x="107156" y="80366"/>
                </a:lnTo>
                <a:lnTo>
                  <a:pt x="107156" y="53578"/>
                </a:lnTo>
                <a:lnTo>
                  <a:pt x="107156" y="26789"/>
                </a:lnTo>
                <a:lnTo>
                  <a:pt x="116086" y="17859"/>
                </a:lnTo>
                <a:lnTo>
                  <a:pt x="125016" y="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5893594" y="5563195"/>
            <a:ext cx="419696" cy="669727"/>
          </a:xfrm>
          <a:custGeom>
            <a:avLst/>
            <a:gdLst/>
            <a:ahLst/>
            <a:cxnLst/>
            <a:rect l="0" t="0" r="0" b="0"/>
            <a:pathLst>
              <a:path w="419696" h="669727">
                <a:moveTo>
                  <a:pt x="80367" y="80367"/>
                </a:moveTo>
                <a:lnTo>
                  <a:pt x="71437" y="89296"/>
                </a:lnTo>
                <a:lnTo>
                  <a:pt x="62508" y="98226"/>
                </a:lnTo>
                <a:lnTo>
                  <a:pt x="53578" y="107156"/>
                </a:lnTo>
                <a:lnTo>
                  <a:pt x="35719" y="125015"/>
                </a:lnTo>
                <a:lnTo>
                  <a:pt x="26789" y="142875"/>
                </a:lnTo>
                <a:lnTo>
                  <a:pt x="17859" y="160734"/>
                </a:lnTo>
                <a:lnTo>
                  <a:pt x="8929" y="187523"/>
                </a:lnTo>
                <a:lnTo>
                  <a:pt x="8929" y="214312"/>
                </a:lnTo>
                <a:lnTo>
                  <a:pt x="0" y="250031"/>
                </a:lnTo>
                <a:lnTo>
                  <a:pt x="0" y="294679"/>
                </a:lnTo>
                <a:lnTo>
                  <a:pt x="0" y="348257"/>
                </a:lnTo>
                <a:lnTo>
                  <a:pt x="8929" y="410765"/>
                </a:lnTo>
                <a:lnTo>
                  <a:pt x="26789" y="482203"/>
                </a:lnTo>
                <a:lnTo>
                  <a:pt x="44648" y="544710"/>
                </a:lnTo>
                <a:lnTo>
                  <a:pt x="71437" y="598289"/>
                </a:lnTo>
                <a:lnTo>
                  <a:pt x="98226" y="634007"/>
                </a:lnTo>
                <a:lnTo>
                  <a:pt x="125015" y="660796"/>
                </a:lnTo>
                <a:lnTo>
                  <a:pt x="160734" y="669726"/>
                </a:lnTo>
                <a:lnTo>
                  <a:pt x="205383" y="660796"/>
                </a:lnTo>
                <a:lnTo>
                  <a:pt x="241101" y="634007"/>
                </a:lnTo>
                <a:lnTo>
                  <a:pt x="276820" y="598289"/>
                </a:lnTo>
                <a:lnTo>
                  <a:pt x="312539" y="553640"/>
                </a:lnTo>
                <a:lnTo>
                  <a:pt x="357187" y="500062"/>
                </a:lnTo>
                <a:lnTo>
                  <a:pt x="383976" y="446484"/>
                </a:lnTo>
                <a:lnTo>
                  <a:pt x="410765" y="383976"/>
                </a:lnTo>
                <a:lnTo>
                  <a:pt x="419695" y="321468"/>
                </a:lnTo>
                <a:lnTo>
                  <a:pt x="419695" y="258960"/>
                </a:lnTo>
                <a:lnTo>
                  <a:pt x="410765" y="196453"/>
                </a:lnTo>
                <a:lnTo>
                  <a:pt x="392906" y="142875"/>
                </a:lnTo>
                <a:lnTo>
                  <a:pt x="366117" y="89296"/>
                </a:lnTo>
                <a:lnTo>
                  <a:pt x="330398" y="53578"/>
                </a:lnTo>
                <a:lnTo>
                  <a:pt x="303609" y="26789"/>
                </a:lnTo>
                <a:lnTo>
                  <a:pt x="267890" y="8930"/>
                </a:lnTo>
                <a:lnTo>
                  <a:pt x="223242" y="0"/>
                </a:lnTo>
                <a:lnTo>
                  <a:pt x="187523" y="0"/>
                </a:lnTo>
                <a:lnTo>
                  <a:pt x="151804" y="0"/>
                </a:lnTo>
                <a:lnTo>
                  <a:pt x="116086" y="8930"/>
                </a:lnTo>
                <a:lnTo>
                  <a:pt x="98226" y="17859"/>
                </a:lnTo>
                <a:lnTo>
                  <a:pt x="89297" y="35718"/>
                </a:lnTo>
                <a:lnTo>
                  <a:pt x="80367" y="44648"/>
                </a:lnTo>
                <a:lnTo>
                  <a:pt x="89297" y="62507"/>
                </a:lnTo>
                <a:lnTo>
                  <a:pt x="89297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6331148" y="5786437"/>
            <a:ext cx="848322" cy="80368"/>
          </a:xfrm>
          <a:custGeom>
            <a:avLst/>
            <a:gdLst/>
            <a:ahLst/>
            <a:cxnLst/>
            <a:rect l="0" t="0" r="0" b="0"/>
            <a:pathLst>
              <a:path w="848322" h="80368">
                <a:moveTo>
                  <a:pt x="35719" y="71437"/>
                </a:moveTo>
                <a:lnTo>
                  <a:pt x="35719" y="71437"/>
                </a:lnTo>
                <a:lnTo>
                  <a:pt x="26790" y="80367"/>
                </a:lnTo>
                <a:lnTo>
                  <a:pt x="26790" y="80367"/>
                </a:lnTo>
                <a:lnTo>
                  <a:pt x="17860" y="80367"/>
                </a:lnTo>
                <a:lnTo>
                  <a:pt x="17860" y="80367"/>
                </a:lnTo>
                <a:lnTo>
                  <a:pt x="8930" y="80367"/>
                </a:lnTo>
                <a:lnTo>
                  <a:pt x="8930" y="71437"/>
                </a:lnTo>
                <a:lnTo>
                  <a:pt x="8930" y="71437"/>
                </a:lnTo>
                <a:lnTo>
                  <a:pt x="0" y="71437"/>
                </a:lnTo>
                <a:lnTo>
                  <a:pt x="0" y="71437"/>
                </a:lnTo>
                <a:lnTo>
                  <a:pt x="8930" y="71437"/>
                </a:lnTo>
                <a:lnTo>
                  <a:pt x="8930" y="71437"/>
                </a:lnTo>
                <a:lnTo>
                  <a:pt x="17860" y="71437"/>
                </a:lnTo>
                <a:lnTo>
                  <a:pt x="26790" y="80367"/>
                </a:lnTo>
                <a:lnTo>
                  <a:pt x="35719" y="80367"/>
                </a:lnTo>
                <a:lnTo>
                  <a:pt x="44649" y="80367"/>
                </a:lnTo>
                <a:lnTo>
                  <a:pt x="62508" y="80367"/>
                </a:lnTo>
                <a:lnTo>
                  <a:pt x="80368" y="71437"/>
                </a:lnTo>
                <a:lnTo>
                  <a:pt x="98227" y="71437"/>
                </a:lnTo>
                <a:lnTo>
                  <a:pt x="125016" y="62508"/>
                </a:lnTo>
                <a:lnTo>
                  <a:pt x="151805" y="62508"/>
                </a:lnTo>
                <a:lnTo>
                  <a:pt x="187524" y="62508"/>
                </a:lnTo>
                <a:lnTo>
                  <a:pt x="214313" y="53578"/>
                </a:lnTo>
                <a:lnTo>
                  <a:pt x="258961" y="53578"/>
                </a:lnTo>
                <a:lnTo>
                  <a:pt x="294680" y="53578"/>
                </a:lnTo>
                <a:lnTo>
                  <a:pt x="339329" y="53578"/>
                </a:lnTo>
                <a:lnTo>
                  <a:pt x="383977" y="44648"/>
                </a:lnTo>
                <a:lnTo>
                  <a:pt x="437555" y="44648"/>
                </a:lnTo>
                <a:lnTo>
                  <a:pt x="491133" y="35718"/>
                </a:lnTo>
                <a:lnTo>
                  <a:pt x="544711" y="26789"/>
                </a:lnTo>
                <a:lnTo>
                  <a:pt x="598290" y="17859"/>
                </a:lnTo>
                <a:lnTo>
                  <a:pt x="642938" y="8929"/>
                </a:lnTo>
                <a:lnTo>
                  <a:pt x="687586" y="8929"/>
                </a:lnTo>
                <a:lnTo>
                  <a:pt x="723305" y="0"/>
                </a:lnTo>
                <a:lnTo>
                  <a:pt x="750094" y="0"/>
                </a:lnTo>
                <a:lnTo>
                  <a:pt x="776883" y="0"/>
                </a:lnTo>
                <a:lnTo>
                  <a:pt x="794743" y="0"/>
                </a:lnTo>
                <a:lnTo>
                  <a:pt x="812602" y="0"/>
                </a:lnTo>
                <a:lnTo>
                  <a:pt x="830461" y="0"/>
                </a:lnTo>
                <a:lnTo>
                  <a:pt x="839391" y="0"/>
                </a:lnTo>
                <a:lnTo>
                  <a:pt x="848321" y="0"/>
                </a:lnTo>
                <a:lnTo>
                  <a:pt x="84832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7036594" y="5688210"/>
            <a:ext cx="348259" cy="267892"/>
          </a:xfrm>
          <a:custGeom>
            <a:avLst/>
            <a:gdLst/>
            <a:ahLst/>
            <a:cxnLst/>
            <a:rect l="0" t="0" r="0" b="0"/>
            <a:pathLst>
              <a:path w="348259" h="26789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17859" y="17860"/>
                </a:lnTo>
                <a:lnTo>
                  <a:pt x="35719" y="26789"/>
                </a:lnTo>
                <a:lnTo>
                  <a:pt x="44648" y="26789"/>
                </a:lnTo>
                <a:lnTo>
                  <a:pt x="62508" y="26789"/>
                </a:lnTo>
                <a:lnTo>
                  <a:pt x="89297" y="26789"/>
                </a:lnTo>
                <a:lnTo>
                  <a:pt x="116086" y="26789"/>
                </a:lnTo>
                <a:lnTo>
                  <a:pt x="142875" y="26789"/>
                </a:lnTo>
                <a:lnTo>
                  <a:pt x="178594" y="26789"/>
                </a:lnTo>
                <a:lnTo>
                  <a:pt x="205383" y="35719"/>
                </a:lnTo>
                <a:lnTo>
                  <a:pt x="232172" y="44649"/>
                </a:lnTo>
                <a:lnTo>
                  <a:pt x="258961" y="44649"/>
                </a:lnTo>
                <a:lnTo>
                  <a:pt x="285750" y="53578"/>
                </a:lnTo>
                <a:lnTo>
                  <a:pt x="312539" y="62508"/>
                </a:lnTo>
                <a:lnTo>
                  <a:pt x="330398" y="71438"/>
                </a:lnTo>
                <a:lnTo>
                  <a:pt x="339328" y="71438"/>
                </a:lnTo>
                <a:lnTo>
                  <a:pt x="348258" y="80367"/>
                </a:lnTo>
                <a:lnTo>
                  <a:pt x="348258" y="98227"/>
                </a:lnTo>
                <a:lnTo>
                  <a:pt x="339328" y="107156"/>
                </a:lnTo>
                <a:lnTo>
                  <a:pt x="312539" y="133945"/>
                </a:lnTo>
                <a:lnTo>
                  <a:pt x="285750" y="151805"/>
                </a:lnTo>
                <a:lnTo>
                  <a:pt x="250031" y="187524"/>
                </a:lnTo>
                <a:lnTo>
                  <a:pt x="214312" y="214313"/>
                </a:lnTo>
                <a:lnTo>
                  <a:pt x="187523" y="241102"/>
                </a:lnTo>
                <a:lnTo>
                  <a:pt x="169664" y="258961"/>
                </a:lnTo>
                <a:lnTo>
                  <a:pt x="151804" y="267891"/>
                </a:lnTo>
                <a:lnTo>
                  <a:pt x="142875" y="258961"/>
                </a:lnTo>
                <a:lnTo>
                  <a:pt x="133945" y="241102"/>
                </a:lnTo>
                <a:lnTo>
                  <a:pt x="133945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6250781" y="6063257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6259711" y="6072187"/>
            <a:ext cx="705446" cy="267891"/>
          </a:xfrm>
          <a:custGeom>
            <a:avLst/>
            <a:gdLst/>
            <a:ahLst/>
            <a:cxnLst/>
            <a:rect l="0" t="0" r="0" b="0"/>
            <a:pathLst>
              <a:path w="705446" h="267891">
                <a:moveTo>
                  <a:pt x="0" y="0"/>
                </a:move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29"/>
                </a:lnTo>
                <a:lnTo>
                  <a:pt x="26789" y="8929"/>
                </a:lnTo>
                <a:lnTo>
                  <a:pt x="26789" y="8929"/>
                </a:lnTo>
                <a:lnTo>
                  <a:pt x="35719" y="17859"/>
                </a:lnTo>
                <a:lnTo>
                  <a:pt x="53578" y="26789"/>
                </a:lnTo>
                <a:lnTo>
                  <a:pt x="62508" y="35718"/>
                </a:lnTo>
                <a:lnTo>
                  <a:pt x="80367" y="44648"/>
                </a:lnTo>
                <a:lnTo>
                  <a:pt x="107156" y="53578"/>
                </a:lnTo>
                <a:lnTo>
                  <a:pt x="125016" y="62508"/>
                </a:lnTo>
                <a:lnTo>
                  <a:pt x="151805" y="71437"/>
                </a:lnTo>
                <a:lnTo>
                  <a:pt x="178594" y="89297"/>
                </a:lnTo>
                <a:lnTo>
                  <a:pt x="214312" y="98226"/>
                </a:lnTo>
                <a:lnTo>
                  <a:pt x="250031" y="107156"/>
                </a:lnTo>
                <a:lnTo>
                  <a:pt x="285750" y="125015"/>
                </a:lnTo>
                <a:lnTo>
                  <a:pt x="330398" y="133945"/>
                </a:lnTo>
                <a:lnTo>
                  <a:pt x="366117" y="142875"/>
                </a:lnTo>
                <a:lnTo>
                  <a:pt x="410766" y="160734"/>
                </a:lnTo>
                <a:lnTo>
                  <a:pt x="446484" y="169664"/>
                </a:lnTo>
                <a:lnTo>
                  <a:pt x="482203" y="187523"/>
                </a:lnTo>
                <a:lnTo>
                  <a:pt x="526852" y="196453"/>
                </a:lnTo>
                <a:lnTo>
                  <a:pt x="553641" y="214312"/>
                </a:lnTo>
                <a:lnTo>
                  <a:pt x="589359" y="223242"/>
                </a:lnTo>
                <a:lnTo>
                  <a:pt x="616148" y="232172"/>
                </a:lnTo>
                <a:lnTo>
                  <a:pt x="642937" y="241101"/>
                </a:lnTo>
                <a:lnTo>
                  <a:pt x="669727" y="241101"/>
                </a:lnTo>
                <a:lnTo>
                  <a:pt x="687586" y="250031"/>
                </a:lnTo>
                <a:lnTo>
                  <a:pt x="696516" y="258961"/>
                </a:lnTo>
                <a:lnTo>
                  <a:pt x="696516" y="258961"/>
                </a:lnTo>
                <a:lnTo>
                  <a:pt x="705445" y="258961"/>
                </a:lnTo>
                <a:lnTo>
                  <a:pt x="705445" y="267890"/>
                </a:lnTo>
                <a:lnTo>
                  <a:pt x="705445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6840141" y="6197202"/>
            <a:ext cx="276821" cy="205384"/>
          </a:xfrm>
          <a:custGeom>
            <a:avLst/>
            <a:gdLst/>
            <a:ahLst/>
            <a:cxnLst/>
            <a:rect l="0" t="0" r="0" b="0"/>
            <a:pathLst>
              <a:path w="276821" h="205384">
                <a:moveTo>
                  <a:pt x="0" y="0"/>
                </a:moveTo>
                <a:lnTo>
                  <a:pt x="0" y="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17860"/>
                </a:lnTo>
                <a:lnTo>
                  <a:pt x="26789" y="17860"/>
                </a:lnTo>
                <a:lnTo>
                  <a:pt x="35718" y="26789"/>
                </a:lnTo>
                <a:lnTo>
                  <a:pt x="44648" y="35719"/>
                </a:lnTo>
                <a:lnTo>
                  <a:pt x="62507" y="44649"/>
                </a:lnTo>
                <a:lnTo>
                  <a:pt x="80367" y="53578"/>
                </a:lnTo>
                <a:lnTo>
                  <a:pt x="98226" y="71438"/>
                </a:lnTo>
                <a:lnTo>
                  <a:pt x="125015" y="80368"/>
                </a:lnTo>
                <a:lnTo>
                  <a:pt x="142875" y="89297"/>
                </a:lnTo>
                <a:lnTo>
                  <a:pt x="169664" y="98227"/>
                </a:lnTo>
                <a:lnTo>
                  <a:pt x="187523" y="107157"/>
                </a:lnTo>
                <a:lnTo>
                  <a:pt x="205382" y="125016"/>
                </a:lnTo>
                <a:lnTo>
                  <a:pt x="223242" y="133946"/>
                </a:lnTo>
                <a:lnTo>
                  <a:pt x="241101" y="142875"/>
                </a:lnTo>
                <a:lnTo>
                  <a:pt x="250031" y="151805"/>
                </a:lnTo>
                <a:lnTo>
                  <a:pt x="267890" y="160735"/>
                </a:lnTo>
                <a:lnTo>
                  <a:pt x="267890" y="169664"/>
                </a:lnTo>
                <a:lnTo>
                  <a:pt x="276820" y="178594"/>
                </a:lnTo>
                <a:lnTo>
                  <a:pt x="267890" y="187524"/>
                </a:lnTo>
                <a:lnTo>
                  <a:pt x="267890" y="196453"/>
                </a:lnTo>
                <a:lnTo>
                  <a:pt x="250031" y="196453"/>
                </a:lnTo>
                <a:lnTo>
                  <a:pt x="241101" y="196453"/>
                </a:lnTo>
                <a:lnTo>
                  <a:pt x="223242" y="205383"/>
                </a:lnTo>
                <a:lnTo>
                  <a:pt x="205382" y="205383"/>
                </a:lnTo>
                <a:lnTo>
                  <a:pt x="187523" y="205383"/>
                </a:lnTo>
                <a:lnTo>
                  <a:pt x="169664" y="196453"/>
                </a:lnTo>
                <a:lnTo>
                  <a:pt x="151804" y="196453"/>
                </a:lnTo>
                <a:lnTo>
                  <a:pt x="133945" y="196453"/>
                </a:lnTo>
                <a:lnTo>
                  <a:pt x="125015" y="196453"/>
                </a:lnTo>
                <a:lnTo>
                  <a:pt x="125015" y="196453"/>
                </a:lnTo>
                <a:lnTo>
                  <a:pt x="125015" y="196453"/>
                </a:lnTo>
                <a:lnTo>
                  <a:pt x="133945" y="205383"/>
                </a:lnTo>
                <a:lnTo>
                  <a:pt x="142875" y="205383"/>
                </a:lnTo>
                <a:lnTo>
                  <a:pt x="142875" y="196453"/>
                </a:lnTo>
                <a:lnTo>
                  <a:pt x="142875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5473898" y="5884663"/>
            <a:ext cx="330400" cy="17861"/>
          </a:xfrm>
          <a:custGeom>
            <a:avLst/>
            <a:gdLst/>
            <a:ahLst/>
            <a:cxnLst/>
            <a:rect l="0" t="0" r="0" b="0"/>
            <a:pathLst>
              <a:path w="330400" h="17861">
                <a:moveTo>
                  <a:pt x="53579" y="8930"/>
                </a:moveTo>
                <a:lnTo>
                  <a:pt x="53579" y="8930"/>
                </a:lnTo>
                <a:lnTo>
                  <a:pt x="53579" y="8930"/>
                </a:ln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35719" y="0"/>
                </a:lnTo>
                <a:lnTo>
                  <a:pt x="35719" y="0"/>
                </a:lnTo>
                <a:lnTo>
                  <a:pt x="2679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26790" y="0"/>
                </a:lnTo>
                <a:lnTo>
                  <a:pt x="35719" y="0"/>
                </a:lnTo>
                <a:lnTo>
                  <a:pt x="53579" y="0"/>
                </a:lnTo>
                <a:lnTo>
                  <a:pt x="80368" y="0"/>
                </a:lnTo>
                <a:lnTo>
                  <a:pt x="107157" y="0"/>
                </a:lnTo>
                <a:lnTo>
                  <a:pt x="133946" y="0"/>
                </a:lnTo>
                <a:lnTo>
                  <a:pt x="169665" y="0"/>
                </a:lnTo>
                <a:lnTo>
                  <a:pt x="196454" y="0"/>
                </a:lnTo>
                <a:lnTo>
                  <a:pt x="223243" y="0"/>
                </a:lnTo>
                <a:lnTo>
                  <a:pt x="250032" y="0"/>
                </a:lnTo>
                <a:lnTo>
                  <a:pt x="276821" y="0"/>
                </a:lnTo>
                <a:lnTo>
                  <a:pt x="294680" y="0"/>
                </a:lnTo>
                <a:lnTo>
                  <a:pt x="303610" y="8930"/>
                </a:lnTo>
                <a:lnTo>
                  <a:pt x="321469" y="8930"/>
                </a:lnTo>
                <a:lnTo>
                  <a:pt x="321469" y="17860"/>
                </a:lnTo>
                <a:lnTo>
                  <a:pt x="330399" y="17860"/>
                </a:lnTo>
                <a:lnTo>
                  <a:pt x="330399" y="17860"/>
                </a:lnTo>
                <a:lnTo>
                  <a:pt x="330399" y="17860"/>
                </a:lnTo>
                <a:lnTo>
                  <a:pt x="330399" y="17860"/>
                </a:lnTo>
                <a:lnTo>
                  <a:pt x="330399" y="8930"/>
                </a:lnTo>
                <a:lnTo>
                  <a:pt x="33039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5786438" y="5848945"/>
            <a:ext cx="151805" cy="151805"/>
          </a:xfrm>
          <a:custGeom>
            <a:avLst/>
            <a:gdLst/>
            <a:ahLst/>
            <a:cxnLst/>
            <a:rect l="0" t="0" r="0" b="0"/>
            <a:pathLst>
              <a:path w="151805" h="15180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8929"/>
                </a:lnTo>
                <a:lnTo>
                  <a:pt x="26789" y="8929"/>
                </a:lnTo>
                <a:lnTo>
                  <a:pt x="44648" y="17859"/>
                </a:lnTo>
                <a:lnTo>
                  <a:pt x="62507" y="26789"/>
                </a:lnTo>
                <a:lnTo>
                  <a:pt x="89296" y="26789"/>
                </a:lnTo>
                <a:lnTo>
                  <a:pt x="107156" y="26789"/>
                </a:lnTo>
                <a:lnTo>
                  <a:pt x="125015" y="35718"/>
                </a:lnTo>
                <a:lnTo>
                  <a:pt x="142875" y="35718"/>
                </a:lnTo>
                <a:lnTo>
                  <a:pt x="151804" y="44648"/>
                </a:lnTo>
                <a:lnTo>
                  <a:pt x="142875" y="53578"/>
                </a:lnTo>
                <a:lnTo>
                  <a:pt x="125015" y="71437"/>
                </a:lnTo>
                <a:lnTo>
                  <a:pt x="98226" y="98226"/>
                </a:lnTo>
                <a:lnTo>
                  <a:pt x="71437" y="116085"/>
                </a:lnTo>
                <a:lnTo>
                  <a:pt x="44648" y="133945"/>
                </a:lnTo>
                <a:lnTo>
                  <a:pt x="26789" y="142875"/>
                </a:lnTo>
                <a:lnTo>
                  <a:pt x="26789" y="151804"/>
                </a:lnTo>
                <a:lnTo>
                  <a:pt x="26789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3482578" y="5098852"/>
            <a:ext cx="1893095" cy="1428750"/>
          </a:xfrm>
          <a:custGeom>
            <a:avLst/>
            <a:gdLst/>
            <a:ahLst/>
            <a:cxnLst/>
            <a:rect l="0" t="0" r="0" b="0"/>
            <a:pathLst>
              <a:path w="1893095" h="1428750">
                <a:moveTo>
                  <a:pt x="1446610" y="151804"/>
                </a:moveTo>
                <a:lnTo>
                  <a:pt x="1437680" y="151804"/>
                </a:lnTo>
                <a:lnTo>
                  <a:pt x="1419820" y="133945"/>
                </a:lnTo>
                <a:lnTo>
                  <a:pt x="1410891" y="125015"/>
                </a:lnTo>
                <a:lnTo>
                  <a:pt x="1393031" y="107156"/>
                </a:lnTo>
                <a:lnTo>
                  <a:pt x="1375172" y="98226"/>
                </a:lnTo>
                <a:lnTo>
                  <a:pt x="1366242" y="80367"/>
                </a:lnTo>
                <a:lnTo>
                  <a:pt x="1348383" y="71437"/>
                </a:lnTo>
                <a:lnTo>
                  <a:pt x="1321594" y="53578"/>
                </a:lnTo>
                <a:lnTo>
                  <a:pt x="1303735" y="44648"/>
                </a:lnTo>
                <a:lnTo>
                  <a:pt x="1276945" y="44648"/>
                </a:lnTo>
                <a:lnTo>
                  <a:pt x="1250156" y="44648"/>
                </a:lnTo>
                <a:lnTo>
                  <a:pt x="1223367" y="44648"/>
                </a:lnTo>
                <a:lnTo>
                  <a:pt x="1187649" y="53578"/>
                </a:lnTo>
                <a:lnTo>
                  <a:pt x="1160860" y="53578"/>
                </a:lnTo>
                <a:lnTo>
                  <a:pt x="1125141" y="53578"/>
                </a:lnTo>
                <a:lnTo>
                  <a:pt x="1089422" y="53578"/>
                </a:lnTo>
                <a:lnTo>
                  <a:pt x="1053703" y="53578"/>
                </a:lnTo>
                <a:lnTo>
                  <a:pt x="1017985" y="44648"/>
                </a:lnTo>
                <a:lnTo>
                  <a:pt x="973336" y="44648"/>
                </a:lnTo>
                <a:lnTo>
                  <a:pt x="928688" y="44648"/>
                </a:lnTo>
                <a:lnTo>
                  <a:pt x="884039" y="44648"/>
                </a:lnTo>
                <a:lnTo>
                  <a:pt x="830461" y="44648"/>
                </a:lnTo>
                <a:lnTo>
                  <a:pt x="776883" y="53578"/>
                </a:lnTo>
                <a:lnTo>
                  <a:pt x="723305" y="62507"/>
                </a:lnTo>
                <a:lnTo>
                  <a:pt x="678656" y="71437"/>
                </a:lnTo>
                <a:lnTo>
                  <a:pt x="625078" y="89296"/>
                </a:lnTo>
                <a:lnTo>
                  <a:pt x="580430" y="98226"/>
                </a:lnTo>
                <a:lnTo>
                  <a:pt x="535781" y="116086"/>
                </a:lnTo>
                <a:lnTo>
                  <a:pt x="482203" y="133945"/>
                </a:lnTo>
                <a:lnTo>
                  <a:pt x="428625" y="151804"/>
                </a:lnTo>
                <a:lnTo>
                  <a:pt x="375047" y="178593"/>
                </a:lnTo>
                <a:lnTo>
                  <a:pt x="330399" y="205382"/>
                </a:lnTo>
                <a:lnTo>
                  <a:pt x="285750" y="223242"/>
                </a:lnTo>
                <a:lnTo>
                  <a:pt x="241102" y="258961"/>
                </a:lnTo>
                <a:lnTo>
                  <a:pt x="205383" y="285750"/>
                </a:lnTo>
                <a:lnTo>
                  <a:pt x="169664" y="312539"/>
                </a:lnTo>
                <a:lnTo>
                  <a:pt x="142875" y="339328"/>
                </a:lnTo>
                <a:lnTo>
                  <a:pt x="116086" y="383976"/>
                </a:lnTo>
                <a:lnTo>
                  <a:pt x="89297" y="419695"/>
                </a:lnTo>
                <a:lnTo>
                  <a:pt x="71438" y="455414"/>
                </a:lnTo>
                <a:lnTo>
                  <a:pt x="53578" y="500061"/>
                </a:lnTo>
                <a:lnTo>
                  <a:pt x="35719" y="535780"/>
                </a:lnTo>
                <a:lnTo>
                  <a:pt x="26789" y="580428"/>
                </a:lnTo>
                <a:lnTo>
                  <a:pt x="17860" y="625077"/>
                </a:lnTo>
                <a:lnTo>
                  <a:pt x="8930" y="678655"/>
                </a:lnTo>
                <a:lnTo>
                  <a:pt x="8930" y="723303"/>
                </a:lnTo>
                <a:lnTo>
                  <a:pt x="0" y="767952"/>
                </a:lnTo>
                <a:lnTo>
                  <a:pt x="0" y="821530"/>
                </a:lnTo>
                <a:lnTo>
                  <a:pt x="0" y="875108"/>
                </a:lnTo>
                <a:lnTo>
                  <a:pt x="8930" y="919757"/>
                </a:lnTo>
                <a:lnTo>
                  <a:pt x="26789" y="973335"/>
                </a:lnTo>
                <a:lnTo>
                  <a:pt x="35719" y="1017983"/>
                </a:lnTo>
                <a:lnTo>
                  <a:pt x="62508" y="1062632"/>
                </a:lnTo>
                <a:lnTo>
                  <a:pt x="89297" y="1098350"/>
                </a:lnTo>
                <a:lnTo>
                  <a:pt x="116086" y="1142999"/>
                </a:lnTo>
                <a:lnTo>
                  <a:pt x="151805" y="1178718"/>
                </a:lnTo>
                <a:lnTo>
                  <a:pt x="187524" y="1205507"/>
                </a:lnTo>
                <a:lnTo>
                  <a:pt x="232172" y="1241225"/>
                </a:lnTo>
                <a:lnTo>
                  <a:pt x="276820" y="1268014"/>
                </a:lnTo>
                <a:lnTo>
                  <a:pt x="330399" y="1285874"/>
                </a:lnTo>
                <a:lnTo>
                  <a:pt x="383977" y="1303733"/>
                </a:lnTo>
                <a:lnTo>
                  <a:pt x="446485" y="1321593"/>
                </a:lnTo>
                <a:lnTo>
                  <a:pt x="500063" y="1339452"/>
                </a:lnTo>
                <a:lnTo>
                  <a:pt x="562570" y="1357311"/>
                </a:lnTo>
                <a:lnTo>
                  <a:pt x="625078" y="1384100"/>
                </a:lnTo>
                <a:lnTo>
                  <a:pt x="678656" y="1401960"/>
                </a:lnTo>
                <a:lnTo>
                  <a:pt x="741164" y="1410889"/>
                </a:lnTo>
                <a:lnTo>
                  <a:pt x="803672" y="1428749"/>
                </a:lnTo>
                <a:lnTo>
                  <a:pt x="866180" y="1428749"/>
                </a:lnTo>
                <a:lnTo>
                  <a:pt x="928688" y="1428749"/>
                </a:lnTo>
                <a:lnTo>
                  <a:pt x="1000125" y="1410889"/>
                </a:lnTo>
                <a:lnTo>
                  <a:pt x="1071563" y="1401960"/>
                </a:lnTo>
                <a:lnTo>
                  <a:pt x="1134070" y="1375171"/>
                </a:lnTo>
                <a:lnTo>
                  <a:pt x="1196578" y="1348382"/>
                </a:lnTo>
                <a:lnTo>
                  <a:pt x="1259086" y="1321593"/>
                </a:lnTo>
                <a:lnTo>
                  <a:pt x="1321594" y="1303733"/>
                </a:lnTo>
                <a:lnTo>
                  <a:pt x="1384102" y="1268014"/>
                </a:lnTo>
                <a:lnTo>
                  <a:pt x="1446610" y="1241225"/>
                </a:lnTo>
                <a:lnTo>
                  <a:pt x="1509117" y="1205507"/>
                </a:lnTo>
                <a:lnTo>
                  <a:pt x="1580555" y="1160858"/>
                </a:lnTo>
                <a:lnTo>
                  <a:pt x="1643063" y="1116210"/>
                </a:lnTo>
                <a:lnTo>
                  <a:pt x="1705570" y="1071561"/>
                </a:lnTo>
                <a:lnTo>
                  <a:pt x="1759149" y="1017983"/>
                </a:lnTo>
                <a:lnTo>
                  <a:pt x="1803797" y="964405"/>
                </a:lnTo>
                <a:lnTo>
                  <a:pt x="1839516" y="901897"/>
                </a:lnTo>
                <a:lnTo>
                  <a:pt x="1866305" y="848319"/>
                </a:lnTo>
                <a:lnTo>
                  <a:pt x="1884164" y="785811"/>
                </a:lnTo>
                <a:lnTo>
                  <a:pt x="1893094" y="723303"/>
                </a:lnTo>
                <a:lnTo>
                  <a:pt x="1893094" y="660796"/>
                </a:lnTo>
                <a:lnTo>
                  <a:pt x="1893094" y="598288"/>
                </a:lnTo>
                <a:lnTo>
                  <a:pt x="1884164" y="544710"/>
                </a:lnTo>
                <a:lnTo>
                  <a:pt x="1866305" y="482202"/>
                </a:lnTo>
                <a:lnTo>
                  <a:pt x="1848445" y="428625"/>
                </a:lnTo>
                <a:lnTo>
                  <a:pt x="1812727" y="375046"/>
                </a:lnTo>
                <a:lnTo>
                  <a:pt x="1777008" y="321468"/>
                </a:lnTo>
                <a:lnTo>
                  <a:pt x="1723430" y="267890"/>
                </a:lnTo>
                <a:lnTo>
                  <a:pt x="1678781" y="223242"/>
                </a:lnTo>
                <a:lnTo>
                  <a:pt x="1616274" y="169664"/>
                </a:lnTo>
                <a:lnTo>
                  <a:pt x="1553766" y="125015"/>
                </a:lnTo>
                <a:lnTo>
                  <a:pt x="1491258" y="89296"/>
                </a:lnTo>
                <a:lnTo>
                  <a:pt x="1437680" y="53578"/>
                </a:lnTo>
                <a:lnTo>
                  <a:pt x="1375172" y="26789"/>
                </a:lnTo>
                <a:lnTo>
                  <a:pt x="1312664" y="8929"/>
                </a:lnTo>
                <a:lnTo>
                  <a:pt x="1250156" y="0"/>
                </a:lnTo>
                <a:lnTo>
                  <a:pt x="1187649" y="0"/>
                </a:lnTo>
                <a:lnTo>
                  <a:pt x="1125141" y="17859"/>
                </a:lnTo>
                <a:lnTo>
                  <a:pt x="1071563" y="44648"/>
                </a:lnTo>
                <a:lnTo>
                  <a:pt x="1017985" y="71437"/>
                </a:lnTo>
                <a:lnTo>
                  <a:pt x="955477" y="98226"/>
                </a:lnTo>
                <a:lnTo>
                  <a:pt x="955477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4884539" y="4545211"/>
            <a:ext cx="160735" cy="348259"/>
          </a:xfrm>
          <a:custGeom>
            <a:avLst/>
            <a:gdLst/>
            <a:ahLst/>
            <a:cxnLst/>
            <a:rect l="0" t="0" r="0" b="0"/>
            <a:pathLst>
              <a:path w="160735" h="348259">
                <a:moveTo>
                  <a:pt x="26789" y="205382"/>
                </a:moveTo>
                <a:lnTo>
                  <a:pt x="26789" y="205382"/>
                </a:lnTo>
                <a:lnTo>
                  <a:pt x="26789" y="205382"/>
                </a:lnTo>
                <a:lnTo>
                  <a:pt x="17859" y="205382"/>
                </a:lnTo>
                <a:lnTo>
                  <a:pt x="17859" y="205382"/>
                </a:lnTo>
                <a:lnTo>
                  <a:pt x="26789" y="205382"/>
                </a:lnTo>
                <a:lnTo>
                  <a:pt x="26789" y="205382"/>
                </a:lnTo>
                <a:lnTo>
                  <a:pt x="35719" y="205382"/>
                </a:lnTo>
                <a:lnTo>
                  <a:pt x="44649" y="223242"/>
                </a:lnTo>
                <a:lnTo>
                  <a:pt x="53578" y="241101"/>
                </a:lnTo>
                <a:lnTo>
                  <a:pt x="62508" y="267890"/>
                </a:lnTo>
                <a:lnTo>
                  <a:pt x="80367" y="294679"/>
                </a:lnTo>
                <a:lnTo>
                  <a:pt x="89297" y="321468"/>
                </a:lnTo>
                <a:lnTo>
                  <a:pt x="98227" y="339328"/>
                </a:lnTo>
                <a:lnTo>
                  <a:pt x="98227" y="348258"/>
                </a:lnTo>
                <a:lnTo>
                  <a:pt x="98227" y="348258"/>
                </a:lnTo>
                <a:lnTo>
                  <a:pt x="98227" y="348258"/>
                </a:lnTo>
                <a:lnTo>
                  <a:pt x="89297" y="339328"/>
                </a:lnTo>
                <a:lnTo>
                  <a:pt x="71438" y="321468"/>
                </a:lnTo>
                <a:lnTo>
                  <a:pt x="62508" y="294679"/>
                </a:lnTo>
                <a:lnTo>
                  <a:pt x="44649" y="258960"/>
                </a:lnTo>
                <a:lnTo>
                  <a:pt x="26789" y="232171"/>
                </a:lnTo>
                <a:lnTo>
                  <a:pt x="17859" y="205382"/>
                </a:lnTo>
                <a:lnTo>
                  <a:pt x="8930" y="178593"/>
                </a:lnTo>
                <a:lnTo>
                  <a:pt x="0" y="151804"/>
                </a:lnTo>
                <a:lnTo>
                  <a:pt x="0" y="133945"/>
                </a:lnTo>
                <a:lnTo>
                  <a:pt x="0" y="116085"/>
                </a:lnTo>
                <a:lnTo>
                  <a:pt x="8930" y="98226"/>
                </a:lnTo>
                <a:lnTo>
                  <a:pt x="26789" y="71437"/>
                </a:lnTo>
                <a:lnTo>
                  <a:pt x="44649" y="44648"/>
                </a:lnTo>
                <a:lnTo>
                  <a:pt x="62508" y="26789"/>
                </a:lnTo>
                <a:lnTo>
                  <a:pt x="80367" y="8929"/>
                </a:lnTo>
                <a:lnTo>
                  <a:pt x="89297" y="0"/>
                </a:lnTo>
                <a:lnTo>
                  <a:pt x="107156" y="0"/>
                </a:lnTo>
                <a:lnTo>
                  <a:pt x="107156" y="8929"/>
                </a:lnTo>
                <a:lnTo>
                  <a:pt x="107156" y="26789"/>
                </a:lnTo>
                <a:lnTo>
                  <a:pt x="107156" y="62507"/>
                </a:lnTo>
                <a:lnTo>
                  <a:pt x="98227" y="89296"/>
                </a:lnTo>
                <a:lnTo>
                  <a:pt x="89297" y="116085"/>
                </a:lnTo>
                <a:lnTo>
                  <a:pt x="71438" y="133945"/>
                </a:lnTo>
                <a:lnTo>
                  <a:pt x="62508" y="142875"/>
                </a:lnTo>
                <a:lnTo>
                  <a:pt x="53578" y="142875"/>
                </a:lnTo>
                <a:lnTo>
                  <a:pt x="53578" y="142875"/>
                </a:lnTo>
                <a:lnTo>
                  <a:pt x="53578" y="125015"/>
                </a:lnTo>
                <a:lnTo>
                  <a:pt x="62508" y="116085"/>
                </a:lnTo>
                <a:lnTo>
                  <a:pt x="80367" y="98226"/>
                </a:lnTo>
                <a:lnTo>
                  <a:pt x="98227" y="89296"/>
                </a:lnTo>
                <a:lnTo>
                  <a:pt x="116086" y="80367"/>
                </a:lnTo>
                <a:lnTo>
                  <a:pt x="133945" y="89296"/>
                </a:lnTo>
                <a:lnTo>
                  <a:pt x="151805" y="98226"/>
                </a:lnTo>
                <a:lnTo>
                  <a:pt x="160734" y="125015"/>
                </a:lnTo>
                <a:lnTo>
                  <a:pt x="160734" y="151804"/>
                </a:lnTo>
                <a:lnTo>
                  <a:pt x="160734" y="187523"/>
                </a:lnTo>
                <a:lnTo>
                  <a:pt x="151805" y="223242"/>
                </a:lnTo>
                <a:lnTo>
                  <a:pt x="142875" y="250031"/>
                </a:lnTo>
                <a:lnTo>
                  <a:pt x="133945" y="267890"/>
                </a:lnTo>
                <a:lnTo>
                  <a:pt x="133945" y="276820"/>
                </a:lnTo>
                <a:lnTo>
                  <a:pt x="125016" y="267890"/>
                </a:lnTo>
                <a:lnTo>
                  <a:pt x="125016" y="241101"/>
                </a:lnTo>
                <a:lnTo>
                  <a:pt x="125016" y="214312"/>
                </a:lnTo>
                <a:lnTo>
                  <a:pt x="125016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5089922" y="4527351"/>
            <a:ext cx="205384" cy="214314"/>
          </a:xfrm>
          <a:custGeom>
            <a:avLst/>
            <a:gdLst/>
            <a:ahLst/>
            <a:cxnLst/>
            <a:rect l="0" t="0" r="0" b="0"/>
            <a:pathLst>
              <a:path w="205384" h="214314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44649"/>
                </a:lnTo>
                <a:lnTo>
                  <a:pt x="8930" y="80367"/>
                </a:lnTo>
                <a:lnTo>
                  <a:pt x="17859" y="116086"/>
                </a:lnTo>
                <a:lnTo>
                  <a:pt x="26789" y="151805"/>
                </a:lnTo>
                <a:lnTo>
                  <a:pt x="35719" y="178594"/>
                </a:lnTo>
                <a:lnTo>
                  <a:pt x="44648" y="205383"/>
                </a:lnTo>
                <a:lnTo>
                  <a:pt x="53578" y="214313"/>
                </a:lnTo>
                <a:lnTo>
                  <a:pt x="62508" y="214313"/>
                </a:lnTo>
                <a:lnTo>
                  <a:pt x="71437" y="196453"/>
                </a:lnTo>
                <a:lnTo>
                  <a:pt x="80367" y="178594"/>
                </a:lnTo>
                <a:lnTo>
                  <a:pt x="80367" y="142875"/>
                </a:lnTo>
                <a:lnTo>
                  <a:pt x="80367" y="107156"/>
                </a:lnTo>
                <a:lnTo>
                  <a:pt x="89297" y="62508"/>
                </a:lnTo>
                <a:lnTo>
                  <a:pt x="89297" y="35719"/>
                </a:lnTo>
                <a:lnTo>
                  <a:pt x="89297" y="8930"/>
                </a:lnTo>
                <a:lnTo>
                  <a:pt x="89297" y="8930"/>
                </a:lnTo>
                <a:lnTo>
                  <a:pt x="98226" y="26789"/>
                </a:lnTo>
                <a:lnTo>
                  <a:pt x="98226" y="53578"/>
                </a:lnTo>
                <a:lnTo>
                  <a:pt x="107156" y="80367"/>
                </a:lnTo>
                <a:lnTo>
                  <a:pt x="116086" y="107156"/>
                </a:lnTo>
                <a:lnTo>
                  <a:pt x="125016" y="133945"/>
                </a:lnTo>
                <a:lnTo>
                  <a:pt x="142875" y="151805"/>
                </a:lnTo>
                <a:lnTo>
                  <a:pt x="151805" y="151805"/>
                </a:lnTo>
                <a:lnTo>
                  <a:pt x="169664" y="142875"/>
                </a:lnTo>
                <a:lnTo>
                  <a:pt x="178594" y="133945"/>
                </a:lnTo>
                <a:lnTo>
                  <a:pt x="196453" y="98227"/>
                </a:lnTo>
                <a:lnTo>
                  <a:pt x="196453" y="62508"/>
                </a:lnTo>
                <a:lnTo>
                  <a:pt x="205383" y="17860"/>
                </a:lnTo>
                <a:lnTo>
                  <a:pt x="205383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5232797" y="4402336"/>
            <a:ext cx="116087" cy="187524"/>
          </a:xfrm>
          <a:custGeom>
            <a:avLst/>
            <a:gdLst/>
            <a:ahLst/>
            <a:cxnLst/>
            <a:rect l="0" t="0" r="0" b="0"/>
            <a:pathLst>
              <a:path w="116087" h="187524">
                <a:moveTo>
                  <a:pt x="44648" y="0"/>
                </a:moveTo>
                <a:lnTo>
                  <a:pt x="44648" y="8929"/>
                </a:lnTo>
                <a:lnTo>
                  <a:pt x="35719" y="26789"/>
                </a:lnTo>
                <a:lnTo>
                  <a:pt x="17859" y="44648"/>
                </a:lnTo>
                <a:lnTo>
                  <a:pt x="8930" y="71437"/>
                </a:lnTo>
                <a:lnTo>
                  <a:pt x="8930" y="89296"/>
                </a:lnTo>
                <a:lnTo>
                  <a:pt x="0" y="98226"/>
                </a:lnTo>
                <a:lnTo>
                  <a:pt x="8930" y="107156"/>
                </a:lnTo>
                <a:lnTo>
                  <a:pt x="17859" y="107156"/>
                </a:lnTo>
                <a:lnTo>
                  <a:pt x="35719" y="107156"/>
                </a:lnTo>
                <a:lnTo>
                  <a:pt x="53578" y="98226"/>
                </a:lnTo>
                <a:lnTo>
                  <a:pt x="80367" y="98226"/>
                </a:lnTo>
                <a:lnTo>
                  <a:pt x="98226" y="98226"/>
                </a:lnTo>
                <a:lnTo>
                  <a:pt x="116086" y="116085"/>
                </a:lnTo>
                <a:lnTo>
                  <a:pt x="116086" y="125015"/>
                </a:lnTo>
                <a:lnTo>
                  <a:pt x="116086" y="142875"/>
                </a:lnTo>
                <a:lnTo>
                  <a:pt x="107156" y="160734"/>
                </a:lnTo>
                <a:lnTo>
                  <a:pt x="98226" y="178593"/>
                </a:lnTo>
                <a:lnTo>
                  <a:pt x="89297" y="187523"/>
                </a:lnTo>
                <a:lnTo>
                  <a:pt x="89297" y="178593"/>
                </a:lnTo>
                <a:lnTo>
                  <a:pt x="80367" y="169664"/>
                </a:lnTo>
                <a:lnTo>
                  <a:pt x="80367" y="142875"/>
                </a:lnTo>
                <a:lnTo>
                  <a:pt x="80367" y="107156"/>
                </a:lnTo>
                <a:lnTo>
                  <a:pt x="89297" y="71437"/>
                </a:lnTo>
                <a:lnTo>
                  <a:pt x="89297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5375672" y="4384476"/>
            <a:ext cx="71438" cy="160736"/>
          </a:xfrm>
          <a:custGeom>
            <a:avLst/>
            <a:gdLst/>
            <a:ahLst/>
            <a:cxnLst/>
            <a:rect l="0" t="0" r="0" b="0"/>
            <a:pathLst>
              <a:path w="71438" h="160736">
                <a:moveTo>
                  <a:pt x="8930" y="0"/>
                </a:moveTo>
                <a:lnTo>
                  <a:pt x="8930" y="8930"/>
                </a:lnTo>
                <a:lnTo>
                  <a:pt x="0" y="26789"/>
                </a:lnTo>
                <a:lnTo>
                  <a:pt x="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8930" y="133945"/>
                </a:lnTo>
                <a:lnTo>
                  <a:pt x="17859" y="151805"/>
                </a:lnTo>
                <a:lnTo>
                  <a:pt x="26789" y="160735"/>
                </a:lnTo>
                <a:lnTo>
                  <a:pt x="44648" y="160735"/>
                </a:lnTo>
                <a:lnTo>
                  <a:pt x="62508" y="151805"/>
                </a:lnTo>
                <a:lnTo>
                  <a:pt x="71437" y="133945"/>
                </a:lnTo>
                <a:lnTo>
                  <a:pt x="71437" y="107156"/>
                </a:lnTo>
                <a:lnTo>
                  <a:pt x="62508" y="80367"/>
                </a:lnTo>
                <a:lnTo>
                  <a:pt x="6250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5304234" y="4268390"/>
            <a:ext cx="98228" cy="8931"/>
          </a:xfrm>
          <a:custGeom>
            <a:avLst/>
            <a:gdLst/>
            <a:ahLst/>
            <a:cxnLst/>
            <a:rect l="0" t="0" r="0" b="0"/>
            <a:pathLst>
              <a:path w="98228" h="8931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44649" y="8930"/>
                </a:lnTo>
                <a:lnTo>
                  <a:pt x="62508" y="8930"/>
                </a:lnTo>
                <a:lnTo>
                  <a:pt x="80368" y="8930"/>
                </a:lnTo>
                <a:lnTo>
                  <a:pt x="98227" y="8930"/>
                </a:lnTo>
                <a:lnTo>
                  <a:pt x="9822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5491758" y="4286250"/>
            <a:ext cx="133946" cy="160735"/>
          </a:xfrm>
          <a:custGeom>
            <a:avLst/>
            <a:gdLst/>
            <a:ahLst/>
            <a:cxnLst/>
            <a:rect l="0" t="0" r="0" b="0"/>
            <a:pathLst>
              <a:path w="133946" h="160735">
                <a:moveTo>
                  <a:pt x="8930" y="0"/>
                </a:moveTo>
                <a:lnTo>
                  <a:pt x="8930" y="0"/>
                </a:lnTo>
                <a:lnTo>
                  <a:pt x="8930" y="8929"/>
                </a:lnTo>
                <a:lnTo>
                  <a:pt x="0" y="26789"/>
                </a:lnTo>
                <a:lnTo>
                  <a:pt x="0" y="53578"/>
                </a:lnTo>
                <a:lnTo>
                  <a:pt x="0" y="80367"/>
                </a:lnTo>
                <a:lnTo>
                  <a:pt x="8930" y="116086"/>
                </a:lnTo>
                <a:lnTo>
                  <a:pt x="17859" y="142875"/>
                </a:lnTo>
                <a:lnTo>
                  <a:pt x="35719" y="160734"/>
                </a:lnTo>
                <a:lnTo>
                  <a:pt x="62508" y="160734"/>
                </a:lnTo>
                <a:lnTo>
                  <a:pt x="80367" y="160734"/>
                </a:lnTo>
                <a:lnTo>
                  <a:pt x="98226" y="151804"/>
                </a:lnTo>
                <a:lnTo>
                  <a:pt x="116086" y="133945"/>
                </a:lnTo>
                <a:lnTo>
                  <a:pt x="125015" y="116086"/>
                </a:lnTo>
                <a:lnTo>
                  <a:pt x="133945" y="89296"/>
                </a:lnTo>
                <a:lnTo>
                  <a:pt x="133945" y="71437"/>
                </a:lnTo>
                <a:lnTo>
                  <a:pt x="13394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5643563" y="4098726"/>
            <a:ext cx="223243" cy="312540"/>
          </a:xfrm>
          <a:custGeom>
            <a:avLst/>
            <a:gdLst/>
            <a:ahLst/>
            <a:cxnLst/>
            <a:rect l="0" t="0" r="0" b="0"/>
            <a:pathLst>
              <a:path w="223243" h="312540">
                <a:moveTo>
                  <a:pt x="35718" y="0"/>
                </a:moveTo>
                <a:lnTo>
                  <a:pt x="35718" y="0"/>
                </a:lnTo>
                <a:lnTo>
                  <a:pt x="26789" y="0"/>
                </a:lnTo>
                <a:lnTo>
                  <a:pt x="26789" y="26789"/>
                </a:lnTo>
                <a:lnTo>
                  <a:pt x="35718" y="53578"/>
                </a:lnTo>
                <a:lnTo>
                  <a:pt x="44648" y="89297"/>
                </a:lnTo>
                <a:lnTo>
                  <a:pt x="53578" y="133945"/>
                </a:lnTo>
                <a:lnTo>
                  <a:pt x="80367" y="178594"/>
                </a:lnTo>
                <a:lnTo>
                  <a:pt x="107156" y="223242"/>
                </a:lnTo>
                <a:lnTo>
                  <a:pt x="125015" y="258961"/>
                </a:lnTo>
                <a:lnTo>
                  <a:pt x="151804" y="285750"/>
                </a:lnTo>
                <a:lnTo>
                  <a:pt x="160734" y="294680"/>
                </a:lnTo>
                <a:lnTo>
                  <a:pt x="169664" y="294680"/>
                </a:lnTo>
                <a:lnTo>
                  <a:pt x="169664" y="285750"/>
                </a:lnTo>
                <a:lnTo>
                  <a:pt x="160734" y="267891"/>
                </a:lnTo>
                <a:lnTo>
                  <a:pt x="151804" y="250031"/>
                </a:lnTo>
                <a:lnTo>
                  <a:pt x="125015" y="223242"/>
                </a:lnTo>
                <a:lnTo>
                  <a:pt x="89296" y="196453"/>
                </a:lnTo>
                <a:lnTo>
                  <a:pt x="62507" y="169664"/>
                </a:lnTo>
                <a:lnTo>
                  <a:pt x="35718" y="142875"/>
                </a:lnTo>
                <a:lnTo>
                  <a:pt x="17859" y="125016"/>
                </a:lnTo>
                <a:lnTo>
                  <a:pt x="0" y="107156"/>
                </a:lnTo>
                <a:lnTo>
                  <a:pt x="0" y="98227"/>
                </a:lnTo>
                <a:lnTo>
                  <a:pt x="0" y="89297"/>
                </a:lnTo>
                <a:lnTo>
                  <a:pt x="8929" y="80367"/>
                </a:lnTo>
                <a:lnTo>
                  <a:pt x="26789" y="71438"/>
                </a:lnTo>
                <a:lnTo>
                  <a:pt x="44648" y="62508"/>
                </a:lnTo>
                <a:lnTo>
                  <a:pt x="71437" y="53578"/>
                </a:lnTo>
                <a:lnTo>
                  <a:pt x="89296" y="53578"/>
                </a:lnTo>
                <a:lnTo>
                  <a:pt x="107156" y="53578"/>
                </a:lnTo>
                <a:lnTo>
                  <a:pt x="116085" y="71438"/>
                </a:lnTo>
                <a:lnTo>
                  <a:pt x="116085" y="89297"/>
                </a:lnTo>
                <a:lnTo>
                  <a:pt x="116085" y="116086"/>
                </a:lnTo>
                <a:lnTo>
                  <a:pt x="116085" y="151805"/>
                </a:lnTo>
                <a:lnTo>
                  <a:pt x="107156" y="178594"/>
                </a:lnTo>
                <a:lnTo>
                  <a:pt x="107156" y="205383"/>
                </a:lnTo>
                <a:lnTo>
                  <a:pt x="98226" y="223242"/>
                </a:lnTo>
                <a:lnTo>
                  <a:pt x="98226" y="223242"/>
                </a:lnTo>
                <a:lnTo>
                  <a:pt x="107156" y="214313"/>
                </a:lnTo>
                <a:lnTo>
                  <a:pt x="116085" y="196453"/>
                </a:lnTo>
                <a:lnTo>
                  <a:pt x="125015" y="178594"/>
                </a:lnTo>
                <a:lnTo>
                  <a:pt x="151804" y="160735"/>
                </a:lnTo>
                <a:lnTo>
                  <a:pt x="169664" y="142875"/>
                </a:lnTo>
                <a:lnTo>
                  <a:pt x="196453" y="133945"/>
                </a:lnTo>
                <a:lnTo>
                  <a:pt x="214312" y="133945"/>
                </a:lnTo>
                <a:lnTo>
                  <a:pt x="223242" y="151805"/>
                </a:lnTo>
                <a:lnTo>
                  <a:pt x="223242" y="169664"/>
                </a:lnTo>
                <a:lnTo>
                  <a:pt x="214312" y="205383"/>
                </a:lnTo>
                <a:lnTo>
                  <a:pt x="205382" y="241102"/>
                </a:lnTo>
                <a:lnTo>
                  <a:pt x="187523" y="267891"/>
                </a:lnTo>
                <a:lnTo>
                  <a:pt x="169664" y="294680"/>
                </a:lnTo>
                <a:lnTo>
                  <a:pt x="160734" y="312539"/>
                </a:lnTo>
                <a:lnTo>
                  <a:pt x="151804" y="312539"/>
                </a:lnTo>
                <a:lnTo>
                  <a:pt x="142875" y="294680"/>
                </a:lnTo>
                <a:lnTo>
                  <a:pt x="151804" y="258961"/>
                </a:lnTo>
                <a:lnTo>
                  <a:pt x="151804" y="214313"/>
                </a:lnTo>
                <a:lnTo>
                  <a:pt x="169664" y="151805"/>
                </a:lnTo>
                <a:lnTo>
                  <a:pt x="178593" y="89297"/>
                </a:lnTo>
                <a:lnTo>
                  <a:pt x="178593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5857875" y="4045148"/>
            <a:ext cx="142876" cy="267892"/>
          </a:xfrm>
          <a:custGeom>
            <a:avLst/>
            <a:gdLst/>
            <a:ahLst/>
            <a:cxnLst/>
            <a:rect l="0" t="0" r="0" b="0"/>
            <a:pathLst>
              <a:path w="142876" h="267892">
                <a:moveTo>
                  <a:pt x="8930" y="0"/>
                </a:move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8930" y="53578"/>
                </a:lnTo>
                <a:lnTo>
                  <a:pt x="17859" y="80367"/>
                </a:lnTo>
                <a:lnTo>
                  <a:pt x="26789" y="107156"/>
                </a:lnTo>
                <a:lnTo>
                  <a:pt x="44648" y="142875"/>
                </a:lnTo>
                <a:lnTo>
                  <a:pt x="62508" y="178594"/>
                </a:lnTo>
                <a:lnTo>
                  <a:pt x="80367" y="214313"/>
                </a:lnTo>
                <a:lnTo>
                  <a:pt x="98227" y="241102"/>
                </a:lnTo>
                <a:lnTo>
                  <a:pt x="107156" y="258961"/>
                </a:lnTo>
                <a:lnTo>
                  <a:pt x="125016" y="267891"/>
                </a:lnTo>
                <a:lnTo>
                  <a:pt x="133945" y="258961"/>
                </a:lnTo>
                <a:lnTo>
                  <a:pt x="142875" y="250031"/>
                </a:lnTo>
                <a:lnTo>
                  <a:pt x="142875" y="223242"/>
                </a:lnTo>
                <a:lnTo>
                  <a:pt x="142875" y="187523"/>
                </a:lnTo>
                <a:lnTo>
                  <a:pt x="142875" y="151805"/>
                </a:lnTo>
                <a:lnTo>
                  <a:pt x="142875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5973961" y="4134445"/>
            <a:ext cx="71438" cy="142876"/>
          </a:xfrm>
          <a:custGeom>
            <a:avLst/>
            <a:gdLst/>
            <a:ahLst/>
            <a:cxnLst/>
            <a:rect l="0" t="0" r="0" b="0"/>
            <a:pathLst>
              <a:path w="71438" h="142876">
                <a:moveTo>
                  <a:pt x="8930" y="62508"/>
                </a:moveTo>
                <a:lnTo>
                  <a:pt x="0" y="71437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8930" y="142875"/>
                </a:lnTo>
                <a:lnTo>
                  <a:pt x="17859" y="142875"/>
                </a:lnTo>
                <a:lnTo>
                  <a:pt x="26789" y="133945"/>
                </a:lnTo>
                <a:lnTo>
                  <a:pt x="44648" y="125016"/>
                </a:lnTo>
                <a:lnTo>
                  <a:pt x="53578" y="107156"/>
                </a:lnTo>
                <a:lnTo>
                  <a:pt x="62508" y="80367"/>
                </a:lnTo>
                <a:lnTo>
                  <a:pt x="62508" y="62508"/>
                </a:lnTo>
                <a:lnTo>
                  <a:pt x="53578" y="35719"/>
                </a:lnTo>
                <a:lnTo>
                  <a:pt x="44648" y="17859"/>
                </a:lnTo>
                <a:lnTo>
                  <a:pt x="35719" y="0"/>
                </a:lnTo>
                <a:lnTo>
                  <a:pt x="17859" y="0"/>
                </a:lnTo>
                <a:lnTo>
                  <a:pt x="17859" y="8930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53578"/>
                </a:lnTo>
                <a:lnTo>
                  <a:pt x="17859" y="53578"/>
                </a:lnTo>
                <a:lnTo>
                  <a:pt x="35719" y="44648"/>
                </a:lnTo>
                <a:lnTo>
                  <a:pt x="53578" y="35719"/>
                </a:lnTo>
                <a:lnTo>
                  <a:pt x="71437" y="17859"/>
                </a:lnTo>
                <a:lnTo>
                  <a:pt x="71437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6098977" y="4027289"/>
            <a:ext cx="89297" cy="151805"/>
          </a:xfrm>
          <a:custGeom>
            <a:avLst/>
            <a:gdLst/>
            <a:ahLst/>
            <a:cxnLst/>
            <a:rect l="0" t="0" r="0" b="0"/>
            <a:pathLst>
              <a:path w="89297" h="151805">
                <a:moveTo>
                  <a:pt x="35718" y="8929"/>
                </a:moveTo>
                <a:lnTo>
                  <a:pt x="26789" y="8929"/>
                </a:lnTo>
                <a:lnTo>
                  <a:pt x="26789" y="17859"/>
                </a:lnTo>
                <a:lnTo>
                  <a:pt x="17859" y="35718"/>
                </a:lnTo>
                <a:lnTo>
                  <a:pt x="8929" y="53578"/>
                </a:lnTo>
                <a:lnTo>
                  <a:pt x="0" y="80367"/>
                </a:lnTo>
                <a:lnTo>
                  <a:pt x="0" y="107156"/>
                </a:lnTo>
                <a:lnTo>
                  <a:pt x="8929" y="125015"/>
                </a:lnTo>
                <a:lnTo>
                  <a:pt x="8929" y="142875"/>
                </a:lnTo>
                <a:lnTo>
                  <a:pt x="26789" y="151804"/>
                </a:lnTo>
                <a:lnTo>
                  <a:pt x="35718" y="151804"/>
                </a:lnTo>
                <a:lnTo>
                  <a:pt x="44648" y="151804"/>
                </a:lnTo>
                <a:lnTo>
                  <a:pt x="62507" y="142875"/>
                </a:lnTo>
                <a:lnTo>
                  <a:pt x="71437" y="125015"/>
                </a:lnTo>
                <a:lnTo>
                  <a:pt x="80367" y="98226"/>
                </a:lnTo>
                <a:lnTo>
                  <a:pt x="80367" y="71437"/>
                </a:lnTo>
                <a:lnTo>
                  <a:pt x="89296" y="35718"/>
                </a:lnTo>
                <a:lnTo>
                  <a:pt x="89296" y="0"/>
                </a:lnTo>
                <a:lnTo>
                  <a:pt x="8929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6188273" y="3973711"/>
            <a:ext cx="71439" cy="142876"/>
          </a:xfrm>
          <a:custGeom>
            <a:avLst/>
            <a:gdLst/>
            <a:ahLst/>
            <a:cxnLst/>
            <a:rect l="0" t="0" r="0" b="0"/>
            <a:pathLst>
              <a:path w="71439" h="142876">
                <a:moveTo>
                  <a:pt x="893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44648"/>
                </a:lnTo>
                <a:lnTo>
                  <a:pt x="8930" y="71437"/>
                </a:lnTo>
                <a:lnTo>
                  <a:pt x="8930" y="89296"/>
                </a:lnTo>
                <a:lnTo>
                  <a:pt x="17860" y="107156"/>
                </a:lnTo>
                <a:lnTo>
                  <a:pt x="17860" y="116085"/>
                </a:lnTo>
                <a:lnTo>
                  <a:pt x="26790" y="133945"/>
                </a:lnTo>
                <a:lnTo>
                  <a:pt x="35719" y="133945"/>
                </a:lnTo>
                <a:lnTo>
                  <a:pt x="35719" y="142875"/>
                </a:lnTo>
                <a:lnTo>
                  <a:pt x="44649" y="133945"/>
                </a:lnTo>
                <a:lnTo>
                  <a:pt x="53579" y="116085"/>
                </a:lnTo>
                <a:lnTo>
                  <a:pt x="53579" y="89296"/>
                </a:lnTo>
                <a:lnTo>
                  <a:pt x="62508" y="62507"/>
                </a:lnTo>
                <a:lnTo>
                  <a:pt x="71438" y="17859"/>
                </a:lnTo>
                <a:lnTo>
                  <a:pt x="7143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6304359" y="3902273"/>
            <a:ext cx="80369" cy="107157"/>
          </a:xfrm>
          <a:custGeom>
            <a:avLst/>
            <a:gdLst/>
            <a:ahLst/>
            <a:cxnLst/>
            <a:rect l="0" t="0" r="0" b="0"/>
            <a:pathLst>
              <a:path w="80369" h="107157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62508"/>
                </a:lnTo>
                <a:lnTo>
                  <a:pt x="0" y="80367"/>
                </a:lnTo>
                <a:lnTo>
                  <a:pt x="8930" y="89297"/>
                </a:lnTo>
                <a:lnTo>
                  <a:pt x="17860" y="89297"/>
                </a:lnTo>
                <a:lnTo>
                  <a:pt x="26789" y="98227"/>
                </a:lnTo>
                <a:lnTo>
                  <a:pt x="35719" y="98227"/>
                </a:lnTo>
                <a:lnTo>
                  <a:pt x="53579" y="98227"/>
                </a:lnTo>
                <a:lnTo>
                  <a:pt x="62508" y="98227"/>
                </a:lnTo>
                <a:lnTo>
                  <a:pt x="80368" y="107156"/>
                </a:lnTo>
                <a:lnTo>
                  <a:pt x="80368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5241727" y="4857750"/>
            <a:ext cx="98227" cy="205384"/>
          </a:xfrm>
          <a:custGeom>
            <a:avLst/>
            <a:gdLst/>
            <a:ahLst/>
            <a:cxnLst/>
            <a:rect l="0" t="0" r="0" b="0"/>
            <a:pathLst>
              <a:path w="98227" h="205384">
                <a:moveTo>
                  <a:pt x="44648" y="0"/>
                </a:moveTo>
                <a:lnTo>
                  <a:pt x="44648" y="0"/>
                </a:lnTo>
                <a:lnTo>
                  <a:pt x="35718" y="0"/>
                </a:lnTo>
                <a:lnTo>
                  <a:pt x="35718" y="0"/>
                </a:lnTo>
                <a:lnTo>
                  <a:pt x="26789" y="0"/>
                </a:lnTo>
                <a:lnTo>
                  <a:pt x="17859" y="8929"/>
                </a:lnTo>
                <a:lnTo>
                  <a:pt x="8929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8929" y="71438"/>
                </a:lnTo>
                <a:lnTo>
                  <a:pt x="26789" y="89297"/>
                </a:lnTo>
                <a:lnTo>
                  <a:pt x="53578" y="98227"/>
                </a:lnTo>
                <a:lnTo>
                  <a:pt x="71437" y="116086"/>
                </a:lnTo>
                <a:lnTo>
                  <a:pt x="89296" y="125016"/>
                </a:lnTo>
                <a:lnTo>
                  <a:pt x="98226" y="151805"/>
                </a:lnTo>
                <a:lnTo>
                  <a:pt x="98226" y="169664"/>
                </a:lnTo>
                <a:lnTo>
                  <a:pt x="98226" y="187523"/>
                </a:lnTo>
                <a:lnTo>
                  <a:pt x="89296" y="205383"/>
                </a:lnTo>
                <a:lnTo>
                  <a:pt x="71437" y="205383"/>
                </a:lnTo>
                <a:lnTo>
                  <a:pt x="53578" y="205383"/>
                </a:lnTo>
                <a:lnTo>
                  <a:pt x="26789" y="187523"/>
                </a:lnTo>
                <a:lnTo>
                  <a:pt x="17859" y="160734"/>
                </a:lnTo>
                <a:lnTo>
                  <a:pt x="0" y="125016"/>
                </a:lnTo>
                <a:lnTo>
                  <a:pt x="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>
            <a:off x="5357813" y="4697015"/>
            <a:ext cx="142876" cy="232174"/>
          </a:xfrm>
          <a:custGeom>
            <a:avLst/>
            <a:gdLst/>
            <a:ahLst/>
            <a:cxnLst/>
            <a:rect l="0" t="0" r="0" b="0"/>
            <a:pathLst>
              <a:path w="142876" h="232174">
                <a:moveTo>
                  <a:pt x="8929" y="0"/>
                </a:moveTo>
                <a:lnTo>
                  <a:pt x="8929" y="0"/>
                </a:lnTo>
                <a:lnTo>
                  <a:pt x="0" y="8930"/>
                </a:lnTo>
                <a:lnTo>
                  <a:pt x="0" y="26789"/>
                </a:lnTo>
                <a:lnTo>
                  <a:pt x="0" y="53578"/>
                </a:lnTo>
                <a:lnTo>
                  <a:pt x="8929" y="89297"/>
                </a:lnTo>
                <a:lnTo>
                  <a:pt x="8929" y="125016"/>
                </a:lnTo>
                <a:lnTo>
                  <a:pt x="17859" y="160735"/>
                </a:lnTo>
                <a:lnTo>
                  <a:pt x="26789" y="196454"/>
                </a:lnTo>
                <a:lnTo>
                  <a:pt x="44648" y="214313"/>
                </a:lnTo>
                <a:lnTo>
                  <a:pt x="62507" y="232173"/>
                </a:lnTo>
                <a:lnTo>
                  <a:pt x="80367" y="232173"/>
                </a:lnTo>
                <a:lnTo>
                  <a:pt x="107156" y="232173"/>
                </a:lnTo>
                <a:lnTo>
                  <a:pt x="116085" y="223243"/>
                </a:lnTo>
                <a:lnTo>
                  <a:pt x="133945" y="205383"/>
                </a:lnTo>
                <a:lnTo>
                  <a:pt x="142875" y="178594"/>
                </a:lnTo>
                <a:lnTo>
                  <a:pt x="133945" y="160735"/>
                </a:lnTo>
                <a:lnTo>
                  <a:pt x="125015" y="142875"/>
                </a:lnTo>
                <a:lnTo>
                  <a:pt x="98226" y="125016"/>
                </a:lnTo>
                <a:lnTo>
                  <a:pt x="71437" y="107156"/>
                </a:lnTo>
                <a:lnTo>
                  <a:pt x="71437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29"/>
          <p:cNvSpPr/>
          <p:nvPr/>
        </p:nvSpPr>
        <p:spPr>
          <a:xfrm>
            <a:off x="5286375" y="4750593"/>
            <a:ext cx="205384" cy="178596"/>
          </a:xfrm>
          <a:custGeom>
            <a:avLst/>
            <a:gdLst/>
            <a:ahLst/>
            <a:cxnLst/>
            <a:rect l="0" t="0" r="0" b="0"/>
            <a:pathLst>
              <a:path w="205384" h="178596">
                <a:moveTo>
                  <a:pt x="17859" y="133946"/>
                </a:moveTo>
                <a:lnTo>
                  <a:pt x="8930" y="142876"/>
                </a:lnTo>
                <a:lnTo>
                  <a:pt x="0" y="160735"/>
                </a:lnTo>
                <a:lnTo>
                  <a:pt x="0" y="169665"/>
                </a:lnTo>
                <a:lnTo>
                  <a:pt x="0" y="178595"/>
                </a:lnTo>
                <a:lnTo>
                  <a:pt x="8930" y="178595"/>
                </a:lnTo>
                <a:lnTo>
                  <a:pt x="26789" y="169665"/>
                </a:lnTo>
                <a:lnTo>
                  <a:pt x="53578" y="151805"/>
                </a:lnTo>
                <a:lnTo>
                  <a:pt x="80367" y="125016"/>
                </a:lnTo>
                <a:lnTo>
                  <a:pt x="107156" y="98227"/>
                </a:lnTo>
                <a:lnTo>
                  <a:pt x="133945" y="71438"/>
                </a:lnTo>
                <a:lnTo>
                  <a:pt x="160734" y="44649"/>
                </a:lnTo>
                <a:lnTo>
                  <a:pt x="187523" y="17860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130"/>
          <p:cNvSpPr/>
          <p:nvPr/>
        </p:nvSpPr>
        <p:spPr>
          <a:xfrm>
            <a:off x="5509617" y="4607718"/>
            <a:ext cx="223243" cy="276822"/>
          </a:xfrm>
          <a:custGeom>
            <a:avLst/>
            <a:gdLst/>
            <a:ahLst/>
            <a:cxnLst/>
            <a:rect l="0" t="0" r="0" b="0"/>
            <a:pathLst>
              <a:path w="223243" h="276822">
                <a:moveTo>
                  <a:pt x="26789" y="133946"/>
                </a:moveTo>
                <a:lnTo>
                  <a:pt x="17860" y="133946"/>
                </a:lnTo>
                <a:lnTo>
                  <a:pt x="17860" y="133946"/>
                </a:lnTo>
                <a:lnTo>
                  <a:pt x="8930" y="133946"/>
                </a:lnTo>
                <a:lnTo>
                  <a:pt x="0" y="142875"/>
                </a:lnTo>
                <a:lnTo>
                  <a:pt x="0" y="160735"/>
                </a:lnTo>
                <a:lnTo>
                  <a:pt x="0" y="178594"/>
                </a:lnTo>
                <a:lnTo>
                  <a:pt x="0" y="205383"/>
                </a:lnTo>
                <a:lnTo>
                  <a:pt x="0" y="232172"/>
                </a:lnTo>
                <a:lnTo>
                  <a:pt x="8930" y="250032"/>
                </a:lnTo>
                <a:lnTo>
                  <a:pt x="8930" y="267891"/>
                </a:lnTo>
                <a:lnTo>
                  <a:pt x="17860" y="267891"/>
                </a:lnTo>
                <a:lnTo>
                  <a:pt x="26789" y="276821"/>
                </a:lnTo>
                <a:lnTo>
                  <a:pt x="35719" y="267891"/>
                </a:lnTo>
                <a:lnTo>
                  <a:pt x="44649" y="250032"/>
                </a:lnTo>
                <a:lnTo>
                  <a:pt x="53578" y="232172"/>
                </a:lnTo>
                <a:lnTo>
                  <a:pt x="62508" y="205383"/>
                </a:lnTo>
                <a:lnTo>
                  <a:pt x="62508" y="178594"/>
                </a:lnTo>
                <a:lnTo>
                  <a:pt x="62508" y="160735"/>
                </a:lnTo>
                <a:lnTo>
                  <a:pt x="53578" y="142875"/>
                </a:lnTo>
                <a:lnTo>
                  <a:pt x="53578" y="133946"/>
                </a:lnTo>
                <a:lnTo>
                  <a:pt x="62508" y="133946"/>
                </a:lnTo>
                <a:lnTo>
                  <a:pt x="62508" y="142875"/>
                </a:lnTo>
                <a:lnTo>
                  <a:pt x="71438" y="160735"/>
                </a:lnTo>
                <a:lnTo>
                  <a:pt x="71438" y="178594"/>
                </a:lnTo>
                <a:lnTo>
                  <a:pt x="80367" y="205383"/>
                </a:lnTo>
                <a:lnTo>
                  <a:pt x="89297" y="214313"/>
                </a:lnTo>
                <a:lnTo>
                  <a:pt x="98227" y="232172"/>
                </a:lnTo>
                <a:lnTo>
                  <a:pt x="107156" y="241102"/>
                </a:lnTo>
                <a:lnTo>
                  <a:pt x="116086" y="232172"/>
                </a:lnTo>
                <a:lnTo>
                  <a:pt x="125016" y="223243"/>
                </a:lnTo>
                <a:lnTo>
                  <a:pt x="125016" y="205383"/>
                </a:lnTo>
                <a:lnTo>
                  <a:pt x="125016" y="187524"/>
                </a:lnTo>
                <a:lnTo>
                  <a:pt x="133946" y="160735"/>
                </a:lnTo>
                <a:lnTo>
                  <a:pt x="133946" y="133946"/>
                </a:lnTo>
                <a:lnTo>
                  <a:pt x="133946" y="116086"/>
                </a:lnTo>
                <a:lnTo>
                  <a:pt x="133946" y="98227"/>
                </a:lnTo>
                <a:lnTo>
                  <a:pt x="133946" y="98227"/>
                </a:lnTo>
                <a:lnTo>
                  <a:pt x="133946" y="107157"/>
                </a:lnTo>
                <a:lnTo>
                  <a:pt x="142875" y="116086"/>
                </a:lnTo>
                <a:lnTo>
                  <a:pt x="142875" y="142875"/>
                </a:lnTo>
                <a:lnTo>
                  <a:pt x="151805" y="160735"/>
                </a:lnTo>
                <a:lnTo>
                  <a:pt x="151805" y="187524"/>
                </a:lnTo>
                <a:lnTo>
                  <a:pt x="160735" y="196453"/>
                </a:lnTo>
                <a:lnTo>
                  <a:pt x="160735" y="205383"/>
                </a:lnTo>
                <a:lnTo>
                  <a:pt x="160735" y="205383"/>
                </a:lnTo>
                <a:lnTo>
                  <a:pt x="160735" y="205383"/>
                </a:lnTo>
                <a:lnTo>
                  <a:pt x="160735" y="187524"/>
                </a:lnTo>
                <a:lnTo>
                  <a:pt x="169664" y="160735"/>
                </a:lnTo>
                <a:lnTo>
                  <a:pt x="169664" y="142875"/>
                </a:lnTo>
                <a:lnTo>
                  <a:pt x="169664" y="125016"/>
                </a:lnTo>
                <a:lnTo>
                  <a:pt x="169664" y="107157"/>
                </a:lnTo>
                <a:lnTo>
                  <a:pt x="178594" y="98227"/>
                </a:lnTo>
                <a:lnTo>
                  <a:pt x="178594" y="89297"/>
                </a:lnTo>
                <a:lnTo>
                  <a:pt x="187524" y="89297"/>
                </a:lnTo>
                <a:lnTo>
                  <a:pt x="196453" y="98227"/>
                </a:lnTo>
                <a:lnTo>
                  <a:pt x="205383" y="98227"/>
                </a:lnTo>
                <a:lnTo>
                  <a:pt x="205383" y="98227"/>
                </a:lnTo>
                <a:lnTo>
                  <a:pt x="205383" y="98227"/>
                </a:lnTo>
                <a:lnTo>
                  <a:pt x="205383" y="89297"/>
                </a:lnTo>
                <a:lnTo>
                  <a:pt x="205383" y="80368"/>
                </a:lnTo>
                <a:lnTo>
                  <a:pt x="205383" y="53578"/>
                </a:lnTo>
                <a:lnTo>
                  <a:pt x="214313" y="26789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131"/>
          <p:cNvSpPr/>
          <p:nvPr/>
        </p:nvSpPr>
        <p:spPr>
          <a:xfrm>
            <a:off x="5723930" y="4473773"/>
            <a:ext cx="107157" cy="232173"/>
          </a:xfrm>
          <a:custGeom>
            <a:avLst/>
            <a:gdLst/>
            <a:ahLst/>
            <a:cxnLst/>
            <a:rect l="0" t="0" r="0" b="0"/>
            <a:pathLst>
              <a:path w="107157" h="232173">
                <a:moveTo>
                  <a:pt x="8929" y="0"/>
                </a:moveTo>
                <a:lnTo>
                  <a:pt x="0" y="0"/>
                </a:lnTo>
                <a:lnTo>
                  <a:pt x="0" y="8930"/>
                </a:lnTo>
                <a:lnTo>
                  <a:pt x="8929" y="35719"/>
                </a:lnTo>
                <a:lnTo>
                  <a:pt x="8929" y="53578"/>
                </a:lnTo>
                <a:lnTo>
                  <a:pt x="26789" y="80367"/>
                </a:lnTo>
                <a:lnTo>
                  <a:pt x="35718" y="116086"/>
                </a:lnTo>
                <a:lnTo>
                  <a:pt x="53578" y="142875"/>
                </a:lnTo>
                <a:lnTo>
                  <a:pt x="71437" y="169664"/>
                </a:lnTo>
                <a:lnTo>
                  <a:pt x="80367" y="196453"/>
                </a:lnTo>
                <a:lnTo>
                  <a:pt x="98226" y="214313"/>
                </a:lnTo>
                <a:lnTo>
                  <a:pt x="107156" y="232172"/>
                </a:lnTo>
                <a:lnTo>
                  <a:pt x="107156" y="232172"/>
                </a:lnTo>
                <a:lnTo>
                  <a:pt x="107156" y="232172"/>
                </a:lnTo>
                <a:lnTo>
                  <a:pt x="107156" y="223242"/>
                </a:lnTo>
                <a:lnTo>
                  <a:pt x="89297" y="205383"/>
                </a:lnTo>
                <a:lnTo>
                  <a:pt x="71437" y="187523"/>
                </a:lnTo>
                <a:lnTo>
                  <a:pt x="53578" y="169664"/>
                </a:lnTo>
                <a:lnTo>
                  <a:pt x="26789" y="142875"/>
                </a:lnTo>
                <a:lnTo>
                  <a:pt x="0" y="125016"/>
                </a:lnTo>
                <a:lnTo>
                  <a:pt x="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5697141" y="4464843"/>
            <a:ext cx="169665" cy="107158"/>
          </a:xfrm>
          <a:custGeom>
            <a:avLst/>
            <a:gdLst/>
            <a:ahLst/>
            <a:cxnLst/>
            <a:rect l="0" t="0" r="0" b="0"/>
            <a:pathLst>
              <a:path w="169665" h="107158">
                <a:moveTo>
                  <a:pt x="0" y="107157"/>
                </a:moveTo>
                <a:lnTo>
                  <a:pt x="8929" y="107157"/>
                </a:lnTo>
                <a:lnTo>
                  <a:pt x="17859" y="98227"/>
                </a:lnTo>
                <a:lnTo>
                  <a:pt x="35718" y="98227"/>
                </a:lnTo>
                <a:lnTo>
                  <a:pt x="53578" y="89297"/>
                </a:lnTo>
                <a:lnTo>
                  <a:pt x="80367" y="80368"/>
                </a:lnTo>
                <a:lnTo>
                  <a:pt x="98226" y="62508"/>
                </a:lnTo>
                <a:lnTo>
                  <a:pt x="116086" y="53578"/>
                </a:lnTo>
                <a:lnTo>
                  <a:pt x="133945" y="44649"/>
                </a:lnTo>
                <a:lnTo>
                  <a:pt x="142875" y="26789"/>
                </a:lnTo>
                <a:lnTo>
                  <a:pt x="160734" y="1786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5902523" y="4518421"/>
            <a:ext cx="62509" cy="125017"/>
          </a:xfrm>
          <a:custGeom>
            <a:avLst/>
            <a:gdLst/>
            <a:ahLst/>
            <a:cxnLst/>
            <a:rect l="0" t="0" r="0" b="0"/>
            <a:pathLst>
              <a:path w="62509" h="125017">
                <a:moveTo>
                  <a:pt x="17860" y="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26790"/>
                </a:lnTo>
                <a:lnTo>
                  <a:pt x="8930" y="26790"/>
                </a:lnTo>
                <a:lnTo>
                  <a:pt x="17860" y="35719"/>
                </a:lnTo>
                <a:lnTo>
                  <a:pt x="26790" y="35719"/>
                </a:lnTo>
                <a:lnTo>
                  <a:pt x="44649" y="44649"/>
                </a:lnTo>
                <a:lnTo>
                  <a:pt x="53579" y="62508"/>
                </a:lnTo>
                <a:lnTo>
                  <a:pt x="62508" y="80368"/>
                </a:lnTo>
                <a:lnTo>
                  <a:pt x="62508" y="98227"/>
                </a:lnTo>
                <a:lnTo>
                  <a:pt x="53579" y="107157"/>
                </a:lnTo>
                <a:lnTo>
                  <a:pt x="44649" y="125016"/>
                </a:lnTo>
                <a:lnTo>
                  <a:pt x="35719" y="125016"/>
                </a:lnTo>
                <a:lnTo>
                  <a:pt x="26790" y="125016"/>
                </a:lnTo>
                <a:lnTo>
                  <a:pt x="17860" y="116086"/>
                </a:lnTo>
                <a:lnTo>
                  <a:pt x="8930" y="89297"/>
                </a:lnTo>
                <a:lnTo>
                  <a:pt x="8930" y="62508"/>
                </a:lnTo>
                <a:lnTo>
                  <a:pt x="17860" y="35719"/>
                </a:lnTo>
                <a:lnTo>
                  <a:pt x="1786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6018609" y="4304109"/>
            <a:ext cx="160736" cy="294681"/>
          </a:xfrm>
          <a:custGeom>
            <a:avLst/>
            <a:gdLst/>
            <a:ahLst/>
            <a:cxnLst/>
            <a:rect l="0" t="0" r="0" b="0"/>
            <a:pathLst>
              <a:path w="160736" h="294681">
                <a:moveTo>
                  <a:pt x="0" y="8930"/>
                </a:move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17860" y="26789"/>
                </a:lnTo>
                <a:lnTo>
                  <a:pt x="26789" y="62508"/>
                </a:lnTo>
                <a:lnTo>
                  <a:pt x="44649" y="98227"/>
                </a:lnTo>
                <a:lnTo>
                  <a:pt x="53579" y="142875"/>
                </a:lnTo>
                <a:lnTo>
                  <a:pt x="71438" y="187523"/>
                </a:lnTo>
                <a:lnTo>
                  <a:pt x="80368" y="223242"/>
                </a:lnTo>
                <a:lnTo>
                  <a:pt x="98227" y="258961"/>
                </a:lnTo>
                <a:lnTo>
                  <a:pt x="116086" y="276820"/>
                </a:lnTo>
                <a:lnTo>
                  <a:pt x="125016" y="294680"/>
                </a:lnTo>
                <a:lnTo>
                  <a:pt x="142875" y="294680"/>
                </a:lnTo>
                <a:lnTo>
                  <a:pt x="151805" y="285750"/>
                </a:lnTo>
                <a:lnTo>
                  <a:pt x="151805" y="258961"/>
                </a:lnTo>
                <a:lnTo>
                  <a:pt x="160735" y="223242"/>
                </a:lnTo>
                <a:lnTo>
                  <a:pt x="151805" y="187523"/>
                </a:lnTo>
                <a:lnTo>
                  <a:pt x="151805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6161484" y="4429125"/>
            <a:ext cx="53580" cy="89297"/>
          </a:xfrm>
          <a:custGeom>
            <a:avLst/>
            <a:gdLst/>
            <a:ahLst/>
            <a:cxnLst/>
            <a:rect l="0" t="0" r="0" b="0"/>
            <a:pathLst>
              <a:path w="53580" h="89297">
                <a:moveTo>
                  <a:pt x="0" y="0"/>
                </a:moveTo>
                <a:lnTo>
                  <a:pt x="0" y="8929"/>
                </a:lnTo>
                <a:lnTo>
                  <a:pt x="8930" y="26789"/>
                </a:lnTo>
                <a:lnTo>
                  <a:pt x="8930" y="44648"/>
                </a:lnTo>
                <a:lnTo>
                  <a:pt x="17860" y="62507"/>
                </a:lnTo>
                <a:lnTo>
                  <a:pt x="17860" y="80367"/>
                </a:lnTo>
                <a:lnTo>
                  <a:pt x="26789" y="89296"/>
                </a:lnTo>
                <a:lnTo>
                  <a:pt x="35719" y="89296"/>
                </a:lnTo>
                <a:lnTo>
                  <a:pt x="44649" y="89296"/>
                </a:lnTo>
                <a:lnTo>
                  <a:pt x="44649" y="80367"/>
                </a:lnTo>
                <a:lnTo>
                  <a:pt x="53579" y="71437"/>
                </a:lnTo>
                <a:lnTo>
                  <a:pt x="44649" y="53578"/>
                </a:lnTo>
                <a:lnTo>
                  <a:pt x="44649" y="35718"/>
                </a:lnTo>
                <a:lnTo>
                  <a:pt x="35719" y="8929"/>
                </a:lnTo>
                <a:lnTo>
                  <a:pt x="35719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>
          <a:xfrm>
            <a:off x="6107906" y="4304109"/>
            <a:ext cx="71439" cy="8931"/>
          </a:xfrm>
          <a:custGeom>
            <a:avLst/>
            <a:gdLst/>
            <a:ahLst/>
            <a:cxnLst/>
            <a:rect l="0" t="0" r="0" b="0"/>
            <a:pathLst>
              <a:path w="71439" h="893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44649" y="8930"/>
                </a:lnTo>
                <a:lnTo>
                  <a:pt x="53578" y="8930"/>
                </a:lnTo>
                <a:lnTo>
                  <a:pt x="71438" y="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/>
          <p:cNvSpPr/>
          <p:nvPr/>
        </p:nvSpPr>
        <p:spPr>
          <a:xfrm>
            <a:off x="6223992" y="4304109"/>
            <a:ext cx="53579" cy="133946"/>
          </a:xfrm>
          <a:custGeom>
            <a:avLst/>
            <a:gdLst/>
            <a:ahLst/>
            <a:cxnLst/>
            <a:rect l="0" t="0" r="0" b="0"/>
            <a:pathLst>
              <a:path w="53579" h="133946">
                <a:moveTo>
                  <a:pt x="0" y="0"/>
                </a:moveTo>
                <a:lnTo>
                  <a:pt x="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17860" y="62508"/>
                </a:lnTo>
                <a:lnTo>
                  <a:pt x="26789" y="80367"/>
                </a:lnTo>
                <a:lnTo>
                  <a:pt x="26789" y="98227"/>
                </a:lnTo>
                <a:lnTo>
                  <a:pt x="35719" y="116086"/>
                </a:lnTo>
                <a:lnTo>
                  <a:pt x="44649" y="125016"/>
                </a:lnTo>
                <a:lnTo>
                  <a:pt x="44649" y="133945"/>
                </a:lnTo>
                <a:lnTo>
                  <a:pt x="44649" y="133945"/>
                </a:lnTo>
                <a:lnTo>
                  <a:pt x="53578" y="125016"/>
                </a:lnTo>
                <a:lnTo>
                  <a:pt x="53578" y="107156"/>
                </a:lnTo>
                <a:lnTo>
                  <a:pt x="53578" y="80367"/>
                </a:lnTo>
                <a:lnTo>
                  <a:pt x="5357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>
          <a:xfrm>
            <a:off x="6259711" y="4277320"/>
            <a:ext cx="44649" cy="107157"/>
          </a:xfrm>
          <a:custGeom>
            <a:avLst/>
            <a:gdLst/>
            <a:ahLst/>
            <a:cxnLst/>
            <a:rect l="0" t="0" r="0" b="0"/>
            <a:pathLst>
              <a:path w="44649" h="107157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30" y="44648"/>
                </a:lnTo>
                <a:lnTo>
                  <a:pt x="17859" y="53578"/>
                </a:lnTo>
                <a:lnTo>
                  <a:pt x="26789" y="62508"/>
                </a:lnTo>
                <a:lnTo>
                  <a:pt x="26789" y="71437"/>
                </a:lnTo>
                <a:lnTo>
                  <a:pt x="35719" y="80367"/>
                </a:lnTo>
                <a:lnTo>
                  <a:pt x="44648" y="89297"/>
                </a:lnTo>
                <a:lnTo>
                  <a:pt x="44648" y="98226"/>
                </a:lnTo>
                <a:lnTo>
                  <a:pt x="44648" y="107156"/>
                </a:lnTo>
                <a:lnTo>
                  <a:pt x="44648" y="107156"/>
                </a:lnTo>
                <a:lnTo>
                  <a:pt x="44648" y="107156"/>
                </a:lnTo>
                <a:lnTo>
                  <a:pt x="44648" y="98226"/>
                </a:lnTo>
                <a:lnTo>
                  <a:pt x="44648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/>
          <p:cNvSpPr/>
          <p:nvPr/>
        </p:nvSpPr>
        <p:spPr>
          <a:xfrm>
            <a:off x="6357938" y="4214812"/>
            <a:ext cx="89297" cy="98228"/>
          </a:xfrm>
          <a:custGeom>
            <a:avLst/>
            <a:gdLst/>
            <a:ahLst/>
            <a:cxnLst/>
            <a:rect l="0" t="0" r="0" b="0"/>
            <a:pathLst>
              <a:path w="89297" h="98228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29" y="44649"/>
                </a:lnTo>
                <a:lnTo>
                  <a:pt x="8929" y="44649"/>
                </a:lnTo>
                <a:lnTo>
                  <a:pt x="17859" y="35719"/>
                </a:lnTo>
                <a:lnTo>
                  <a:pt x="26789" y="26789"/>
                </a:lnTo>
                <a:lnTo>
                  <a:pt x="26789" y="17859"/>
                </a:lnTo>
                <a:lnTo>
                  <a:pt x="26789" y="8930"/>
                </a:lnTo>
                <a:lnTo>
                  <a:pt x="35718" y="8930"/>
                </a:lnTo>
                <a:lnTo>
                  <a:pt x="26789" y="0"/>
                </a:lnTo>
                <a:lnTo>
                  <a:pt x="26789" y="0"/>
                </a:lnTo>
                <a:lnTo>
                  <a:pt x="17859" y="8930"/>
                </a:lnTo>
                <a:lnTo>
                  <a:pt x="8929" y="17859"/>
                </a:lnTo>
                <a:lnTo>
                  <a:pt x="0" y="35719"/>
                </a:lnTo>
                <a:lnTo>
                  <a:pt x="0" y="44649"/>
                </a:lnTo>
                <a:lnTo>
                  <a:pt x="0" y="62508"/>
                </a:lnTo>
                <a:lnTo>
                  <a:pt x="0" y="80367"/>
                </a:lnTo>
                <a:lnTo>
                  <a:pt x="0" y="89297"/>
                </a:lnTo>
                <a:lnTo>
                  <a:pt x="17859" y="98227"/>
                </a:lnTo>
                <a:lnTo>
                  <a:pt x="26789" y="98227"/>
                </a:lnTo>
                <a:lnTo>
                  <a:pt x="35718" y="98227"/>
                </a:lnTo>
                <a:lnTo>
                  <a:pt x="44648" y="89297"/>
                </a:lnTo>
                <a:lnTo>
                  <a:pt x="53578" y="80367"/>
                </a:lnTo>
                <a:lnTo>
                  <a:pt x="71437" y="62508"/>
                </a:lnTo>
                <a:lnTo>
                  <a:pt x="80367" y="53578"/>
                </a:lnTo>
                <a:lnTo>
                  <a:pt x="80367" y="44649"/>
                </a:lnTo>
                <a:lnTo>
                  <a:pt x="89296" y="35719"/>
                </a:lnTo>
                <a:lnTo>
                  <a:pt x="89296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reeform 140"/>
          <p:cNvSpPr/>
          <p:nvPr/>
        </p:nvSpPr>
        <p:spPr>
          <a:xfrm>
            <a:off x="5295305" y="4232671"/>
            <a:ext cx="1268016" cy="1089424"/>
          </a:xfrm>
          <a:custGeom>
            <a:avLst/>
            <a:gdLst/>
            <a:ahLst/>
            <a:cxnLst/>
            <a:rect l="0" t="0" r="0" b="0"/>
            <a:pathLst>
              <a:path w="1268016" h="1089424">
                <a:moveTo>
                  <a:pt x="1178718" y="0"/>
                </a:moveTo>
                <a:lnTo>
                  <a:pt x="1178718" y="0"/>
                </a:lnTo>
                <a:lnTo>
                  <a:pt x="1178718" y="0"/>
                </a:lnTo>
                <a:lnTo>
                  <a:pt x="1178718" y="0"/>
                </a:lnTo>
                <a:lnTo>
                  <a:pt x="1187648" y="0"/>
                </a:lnTo>
                <a:lnTo>
                  <a:pt x="1196578" y="0"/>
                </a:lnTo>
                <a:lnTo>
                  <a:pt x="1205508" y="0"/>
                </a:lnTo>
                <a:lnTo>
                  <a:pt x="1214437" y="0"/>
                </a:lnTo>
                <a:lnTo>
                  <a:pt x="1223367" y="8930"/>
                </a:lnTo>
                <a:lnTo>
                  <a:pt x="1232297" y="17860"/>
                </a:lnTo>
                <a:lnTo>
                  <a:pt x="1241226" y="26790"/>
                </a:lnTo>
                <a:lnTo>
                  <a:pt x="1259086" y="44649"/>
                </a:lnTo>
                <a:lnTo>
                  <a:pt x="1268015" y="62508"/>
                </a:lnTo>
                <a:lnTo>
                  <a:pt x="1268015" y="80368"/>
                </a:lnTo>
                <a:lnTo>
                  <a:pt x="1268015" y="98227"/>
                </a:lnTo>
                <a:lnTo>
                  <a:pt x="1268015" y="125016"/>
                </a:lnTo>
                <a:lnTo>
                  <a:pt x="1268015" y="151805"/>
                </a:lnTo>
                <a:lnTo>
                  <a:pt x="1259086" y="169665"/>
                </a:lnTo>
                <a:lnTo>
                  <a:pt x="1250156" y="196454"/>
                </a:lnTo>
                <a:lnTo>
                  <a:pt x="1232297" y="223243"/>
                </a:lnTo>
                <a:lnTo>
                  <a:pt x="1214437" y="241102"/>
                </a:lnTo>
                <a:lnTo>
                  <a:pt x="1187648" y="267891"/>
                </a:lnTo>
                <a:lnTo>
                  <a:pt x="1160859" y="294680"/>
                </a:lnTo>
                <a:lnTo>
                  <a:pt x="1125140" y="321469"/>
                </a:lnTo>
                <a:lnTo>
                  <a:pt x="1080492" y="357188"/>
                </a:lnTo>
                <a:lnTo>
                  <a:pt x="1035843" y="392907"/>
                </a:lnTo>
                <a:lnTo>
                  <a:pt x="991195" y="428625"/>
                </a:lnTo>
                <a:lnTo>
                  <a:pt x="937617" y="473274"/>
                </a:lnTo>
                <a:lnTo>
                  <a:pt x="884039" y="517922"/>
                </a:lnTo>
                <a:lnTo>
                  <a:pt x="821531" y="562571"/>
                </a:lnTo>
                <a:lnTo>
                  <a:pt x="759023" y="607219"/>
                </a:lnTo>
                <a:lnTo>
                  <a:pt x="687586" y="651868"/>
                </a:lnTo>
                <a:lnTo>
                  <a:pt x="616148" y="696517"/>
                </a:lnTo>
                <a:lnTo>
                  <a:pt x="544711" y="732235"/>
                </a:lnTo>
                <a:lnTo>
                  <a:pt x="473273" y="776884"/>
                </a:lnTo>
                <a:lnTo>
                  <a:pt x="401836" y="812602"/>
                </a:lnTo>
                <a:lnTo>
                  <a:pt x="330398" y="848321"/>
                </a:lnTo>
                <a:lnTo>
                  <a:pt x="267890" y="884040"/>
                </a:lnTo>
                <a:lnTo>
                  <a:pt x="214312" y="910829"/>
                </a:lnTo>
                <a:lnTo>
                  <a:pt x="169664" y="937618"/>
                </a:lnTo>
                <a:lnTo>
                  <a:pt x="133945" y="955477"/>
                </a:lnTo>
                <a:lnTo>
                  <a:pt x="116086" y="973337"/>
                </a:lnTo>
                <a:lnTo>
                  <a:pt x="98226" y="982267"/>
                </a:lnTo>
                <a:lnTo>
                  <a:pt x="89297" y="982267"/>
                </a:lnTo>
                <a:lnTo>
                  <a:pt x="80367" y="991196"/>
                </a:lnTo>
                <a:lnTo>
                  <a:pt x="80367" y="991196"/>
                </a:lnTo>
                <a:lnTo>
                  <a:pt x="71437" y="1000126"/>
                </a:lnTo>
                <a:lnTo>
                  <a:pt x="53578" y="1009056"/>
                </a:lnTo>
                <a:lnTo>
                  <a:pt x="44648" y="1017985"/>
                </a:lnTo>
                <a:lnTo>
                  <a:pt x="26789" y="1035845"/>
                </a:lnTo>
                <a:lnTo>
                  <a:pt x="17859" y="1053704"/>
                </a:lnTo>
                <a:lnTo>
                  <a:pt x="8929" y="1071563"/>
                </a:lnTo>
                <a:lnTo>
                  <a:pt x="8929" y="1080493"/>
                </a:lnTo>
                <a:lnTo>
                  <a:pt x="0" y="1089423"/>
                </a:lnTo>
                <a:lnTo>
                  <a:pt x="0" y="1089423"/>
                </a:lnTo>
                <a:lnTo>
                  <a:pt x="0" y="1080493"/>
                </a:lnTo>
                <a:lnTo>
                  <a:pt x="8929" y="1071563"/>
                </a:lnTo>
                <a:lnTo>
                  <a:pt x="8929" y="1044774"/>
                </a:lnTo>
                <a:lnTo>
                  <a:pt x="8929" y="1026915"/>
                </a:lnTo>
                <a:lnTo>
                  <a:pt x="17859" y="1000126"/>
                </a:lnTo>
                <a:lnTo>
                  <a:pt x="17859" y="10001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reeform 141"/>
          <p:cNvSpPr/>
          <p:nvPr/>
        </p:nvSpPr>
        <p:spPr>
          <a:xfrm>
            <a:off x="5232797" y="5134570"/>
            <a:ext cx="232173" cy="196454"/>
          </a:xfrm>
          <a:custGeom>
            <a:avLst/>
            <a:gdLst/>
            <a:ahLst/>
            <a:cxnLst/>
            <a:rect l="0" t="0" r="0" b="0"/>
            <a:pathLst>
              <a:path w="232173" h="196454">
                <a:moveTo>
                  <a:pt x="71437" y="0"/>
                </a:moveTo>
                <a:lnTo>
                  <a:pt x="71437" y="0"/>
                </a:lnTo>
                <a:lnTo>
                  <a:pt x="62508" y="8930"/>
                </a:lnTo>
                <a:lnTo>
                  <a:pt x="53578" y="8930"/>
                </a:lnTo>
                <a:lnTo>
                  <a:pt x="44648" y="17860"/>
                </a:lnTo>
                <a:lnTo>
                  <a:pt x="26789" y="44649"/>
                </a:lnTo>
                <a:lnTo>
                  <a:pt x="17859" y="71438"/>
                </a:lnTo>
                <a:lnTo>
                  <a:pt x="8930" y="98227"/>
                </a:lnTo>
                <a:lnTo>
                  <a:pt x="0" y="133946"/>
                </a:lnTo>
                <a:lnTo>
                  <a:pt x="0" y="160735"/>
                </a:lnTo>
                <a:lnTo>
                  <a:pt x="8930" y="178594"/>
                </a:lnTo>
                <a:lnTo>
                  <a:pt x="26789" y="196453"/>
                </a:lnTo>
                <a:lnTo>
                  <a:pt x="44648" y="196453"/>
                </a:lnTo>
                <a:lnTo>
                  <a:pt x="80367" y="178594"/>
                </a:lnTo>
                <a:lnTo>
                  <a:pt x="107156" y="160735"/>
                </a:lnTo>
                <a:lnTo>
                  <a:pt x="133945" y="133946"/>
                </a:lnTo>
                <a:lnTo>
                  <a:pt x="160734" y="107157"/>
                </a:lnTo>
                <a:lnTo>
                  <a:pt x="178594" y="80368"/>
                </a:lnTo>
                <a:lnTo>
                  <a:pt x="205383" y="62508"/>
                </a:lnTo>
                <a:lnTo>
                  <a:pt x="232172" y="53578"/>
                </a:lnTo>
                <a:lnTo>
                  <a:pt x="232172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 142"/>
          <p:cNvSpPr/>
          <p:nvPr/>
        </p:nvSpPr>
        <p:spPr>
          <a:xfrm>
            <a:off x="5982891" y="5134570"/>
            <a:ext cx="125016" cy="142876"/>
          </a:xfrm>
          <a:custGeom>
            <a:avLst/>
            <a:gdLst/>
            <a:ahLst/>
            <a:cxnLst/>
            <a:rect l="0" t="0" r="0" b="0"/>
            <a:pathLst>
              <a:path w="125016" h="142876">
                <a:moveTo>
                  <a:pt x="0" y="80368"/>
                </a:moveTo>
                <a:lnTo>
                  <a:pt x="8929" y="80368"/>
                </a:lnTo>
                <a:lnTo>
                  <a:pt x="8929" y="71438"/>
                </a:lnTo>
                <a:lnTo>
                  <a:pt x="17859" y="62508"/>
                </a:lnTo>
                <a:lnTo>
                  <a:pt x="26789" y="62508"/>
                </a:lnTo>
                <a:lnTo>
                  <a:pt x="26789" y="53578"/>
                </a:lnTo>
                <a:lnTo>
                  <a:pt x="26789" y="44649"/>
                </a:lnTo>
                <a:lnTo>
                  <a:pt x="26789" y="35719"/>
                </a:lnTo>
                <a:lnTo>
                  <a:pt x="26789" y="26789"/>
                </a:lnTo>
                <a:lnTo>
                  <a:pt x="17859" y="17860"/>
                </a:lnTo>
                <a:lnTo>
                  <a:pt x="17859" y="8930"/>
                </a:ln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17860"/>
                </a:lnTo>
                <a:lnTo>
                  <a:pt x="8929" y="35719"/>
                </a:lnTo>
                <a:lnTo>
                  <a:pt x="17859" y="53578"/>
                </a:lnTo>
                <a:lnTo>
                  <a:pt x="26789" y="80368"/>
                </a:lnTo>
                <a:lnTo>
                  <a:pt x="35718" y="107157"/>
                </a:lnTo>
                <a:lnTo>
                  <a:pt x="44648" y="125016"/>
                </a:lnTo>
                <a:lnTo>
                  <a:pt x="62507" y="133946"/>
                </a:lnTo>
                <a:lnTo>
                  <a:pt x="80367" y="142875"/>
                </a:lnTo>
                <a:lnTo>
                  <a:pt x="98226" y="133946"/>
                </a:lnTo>
                <a:lnTo>
                  <a:pt x="107156" y="116086"/>
                </a:lnTo>
                <a:lnTo>
                  <a:pt x="116086" y="98227"/>
                </a:lnTo>
                <a:lnTo>
                  <a:pt x="125015" y="71438"/>
                </a:lnTo>
                <a:lnTo>
                  <a:pt x="125015" y="44649"/>
                </a:lnTo>
                <a:lnTo>
                  <a:pt x="125015" y="17860"/>
                </a:lnTo>
                <a:lnTo>
                  <a:pt x="125015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reeform 143"/>
          <p:cNvSpPr/>
          <p:nvPr/>
        </p:nvSpPr>
        <p:spPr>
          <a:xfrm>
            <a:off x="6090047" y="5054203"/>
            <a:ext cx="169665" cy="178595"/>
          </a:xfrm>
          <a:custGeom>
            <a:avLst/>
            <a:gdLst/>
            <a:ahLst/>
            <a:cxnLst/>
            <a:rect l="0" t="0" r="0" b="0"/>
            <a:pathLst>
              <a:path w="169665" h="178595">
                <a:moveTo>
                  <a:pt x="0" y="71438"/>
                </a:moveTo>
                <a:lnTo>
                  <a:pt x="0" y="80367"/>
                </a:lnTo>
                <a:lnTo>
                  <a:pt x="0" y="89297"/>
                </a:lnTo>
                <a:lnTo>
                  <a:pt x="0" y="107156"/>
                </a:lnTo>
                <a:lnTo>
                  <a:pt x="8930" y="125016"/>
                </a:lnTo>
                <a:lnTo>
                  <a:pt x="8930" y="142875"/>
                </a:lnTo>
                <a:lnTo>
                  <a:pt x="26789" y="151805"/>
                </a:lnTo>
                <a:lnTo>
                  <a:pt x="26789" y="169664"/>
                </a:lnTo>
                <a:lnTo>
                  <a:pt x="35719" y="178594"/>
                </a:lnTo>
                <a:lnTo>
                  <a:pt x="44648" y="178594"/>
                </a:lnTo>
                <a:lnTo>
                  <a:pt x="53578" y="169664"/>
                </a:lnTo>
                <a:lnTo>
                  <a:pt x="62508" y="160735"/>
                </a:lnTo>
                <a:lnTo>
                  <a:pt x="62508" y="142875"/>
                </a:lnTo>
                <a:lnTo>
                  <a:pt x="62508" y="125016"/>
                </a:lnTo>
                <a:lnTo>
                  <a:pt x="53578" y="98227"/>
                </a:lnTo>
                <a:lnTo>
                  <a:pt x="53578" y="80367"/>
                </a:lnTo>
                <a:lnTo>
                  <a:pt x="53578" y="53578"/>
                </a:lnTo>
                <a:lnTo>
                  <a:pt x="53578" y="44649"/>
                </a:lnTo>
                <a:lnTo>
                  <a:pt x="53578" y="44649"/>
                </a:lnTo>
                <a:lnTo>
                  <a:pt x="62508" y="62508"/>
                </a:lnTo>
                <a:lnTo>
                  <a:pt x="71437" y="80367"/>
                </a:lnTo>
                <a:lnTo>
                  <a:pt x="80367" y="107156"/>
                </a:lnTo>
                <a:lnTo>
                  <a:pt x="89297" y="125016"/>
                </a:lnTo>
                <a:lnTo>
                  <a:pt x="107156" y="142875"/>
                </a:lnTo>
                <a:lnTo>
                  <a:pt x="116086" y="160735"/>
                </a:lnTo>
                <a:lnTo>
                  <a:pt x="125016" y="160735"/>
                </a:lnTo>
                <a:lnTo>
                  <a:pt x="142875" y="160735"/>
                </a:lnTo>
                <a:lnTo>
                  <a:pt x="151805" y="151805"/>
                </a:lnTo>
                <a:lnTo>
                  <a:pt x="160734" y="133945"/>
                </a:lnTo>
                <a:lnTo>
                  <a:pt x="169664" y="116086"/>
                </a:lnTo>
                <a:lnTo>
                  <a:pt x="169664" y="89297"/>
                </a:lnTo>
                <a:lnTo>
                  <a:pt x="169664" y="62508"/>
                </a:lnTo>
                <a:lnTo>
                  <a:pt x="160734" y="35719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Freeform 144"/>
          <p:cNvSpPr/>
          <p:nvPr/>
        </p:nvSpPr>
        <p:spPr>
          <a:xfrm>
            <a:off x="6215063" y="4893469"/>
            <a:ext cx="187524" cy="285751"/>
          </a:xfrm>
          <a:custGeom>
            <a:avLst/>
            <a:gdLst/>
            <a:ahLst/>
            <a:cxnLst/>
            <a:rect l="0" t="0" r="0" b="0"/>
            <a:pathLst>
              <a:path w="187524" h="285751">
                <a:moveTo>
                  <a:pt x="8929" y="133945"/>
                </a:moveTo>
                <a:lnTo>
                  <a:pt x="0" y="142875"/>
                </a:lnTo>
                <a:lnTo>
                  <a:pt x="0" y="160734"/>
                </a:lnTo>
                <a:lnTo>
                  <a:pt x="0" y="178594"/>
                </a:lnTo>
                <a:lnTo>
                  <a:pt x="0" y="205383"/>
                </a:lnTo>
                <a:lnTo>
                  <a:pt x="0" y="223242"/>
                </a:lnTo>
                <a:lnTo>
                  <a:pt x="8929" y="250031"/>
                </a:lnTo>
                <a:lnTo>
                  <a:pt x="17859" y="267890"/>
                </a:lnTo>
                <a:lnTo>
                  <a:pt x="35718" y="276820"/>
                </a:lnTo>
                <a:lnTo>
                  <a:pt x="44648" y="285750"/>
                </a:lnTo>
                <a:lnTo>
                  <a:pt x="53578" y="276820"/>
                </a:lnTo>
                <a:lnTo>
                  <a:pt x="71437" y="276820"/>
                </a:lnTo>
                <a:lnTo>
                  <a:pt x="71437" y="258961"/>
                </a:lnTo>
                <a:lnTo>
                  <a:pt x="71437" y="232172"/>
                </a:lnTo>
                <a:lnTo>
                  <a:pt x="71437" y="214312"/>
                </a:lnTo>
                <a:lnTo>
                  <a:pt x="71437" y="178594"/>
                </a:lnTo>
                <a:lnTo>
                  <a:pt x="62507" y="151804"/>
                </a:lnTo>
                <a:lnTo>
                  <a:pt x="53578" y="116086"/>
                </a:lnTo>
                <a:lnTo>
                  <a:pt x="44648" y="80367"/>
                </a:lnTo>
                <a:lnTo>
                  <a:pt x="35718" y="53578"/>
                </a:lnTo>
                <a:lnTo>
                  <a:pt x="35718" y="26789"/>
                </a:lnTo>
                <a:lnTo>
                  <a:pt x="26789" y="8929"/>
                </a:lnTo>
                <a:lnTo>
                  <a:pt x="26789" y="0"/>
                </a:lnTo>
                <a:lnTo>
                  <a:pt x="26789" y="8929"/>
                </a:lnTo>
                <a:lnTo>
                  <a:pt x="26789" y="35719"/>
                </a:lnTo>
                <a:lnTo>
                  <a:pt x="35718" y="71437"/>
                </a:lnTo>
                <a:lnTo>
                  <a:pt x="35718" y="107156"/>
                </a:lnTo>
                <a:lnTo>
                  <a:pt x="44648" y="142875"/>
                </a:lnTo>
                <a:lnTo>
                  <a:pt x="62507" y="178594"/>
                </a:lnTo>
                <a:lnTo>
                  <a:pt x="71437" y="205383"/>
                </a:lnTo>
                <a:lnTo>
                  <a:pt x="89296" y="223242"/>
                </a:lnTo>
                <a:lnTo>
                  <a:pt x="98226" y="232172"/>
                </a:lnTo>
                <a:lnTo>
                  <a:pt x="116085" y="232172"/>
                </a:lnTo>
                <a:lnTo>
                  <a:pt x="125015" y="214312"/>
                </a:lnTo>
                <a:lnTo>
                  <a:pt x="133945" y="196453"/>
                </a:lnTo>
                <a:lnTo>
                  <a:pt x="151804" y="169664"/>
                </a:lnTo>
                <a:lnTo>
                  <a:pt x="160734" y="151804"/>
                </a:lnTo>
                <a:lnTo>
                  <a:pt x="169664" y="142875"/>
                </a:lnTo>
                <a:lnTo>
                  <a:pt x="178593" y="133945"/>
                </a:lnTo>
                <a:lnTo>
                  <a:pt x="187523" y="142875"/>
                </a:lnTo>
                <a:lnTo>
                  <a:pt x="187523" y="151804"/>
                </a:lnTo>
                <a:lnTo>
                  <a:pt x="187523" y="169664"/>
                </a:lnTo>
                <a:lnTo>
                  <a:pt x="178593" y="187523"/>
                </a:lnTo>
                <a:lnTo>
                  <a:pt x="169664" y="205383"/>
                </a:lnTo>
                <a:lnTo>
                  <a:pt x="160734" y="214312"/>
                </a:lnTo>
                <a:lnTo>
                  <a:pt x="160734" y="223242"/>
                </a:lnTo>
                <a:lnTo>
                  <a:pt x="151804" y="214312"/>
                </a:lnTo>
                <a:lnTo>
                  <a:pt x="151804" y="196453"/>
                </a:lnTo>
                <a:lnTo>
                  <a:pt x="151804" y="178594"/>
                </a:lnTo>
                <a:lnTo>
                  <a:pt x="160734" y="151804"/>
                </a:lnTo>
                <a:lnTo>
                  <a:pt x="160734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reeform 145"/>
          <p:cNvSpPr/>
          <p:nvPr/>
        </p:nvSpPr>
        <p:spPr>
          <a:xfrm>
            <a:off x="6438305" y="4786312"/>
            <a:ext cx="116087" cy="250033"/>
          </a:xfrm>
          <a:custGeom>
            <a:avLst/>
            <a:gdLst/>
            <a:ahLst/>
            <a:cxnLst/>
            <a:rect l="0" t="0" r="0" b="0"/>
            <a:pathLst>
              <a:path w="116087" h="250033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8929" y="80367"/>
                </a:lnTo>
                <a:lnTo>
                  <a:pt x="17859" y="116086"/>
                </a:lnTo>
                <a:lnTo>
                  <a:pt x="26789" y="151805"/>
                </a:lnTo>
                <a:lnTo>
                  <a:pt x="44648" y="178594"/>
                </a:lnTo>
                <a:lnTo>
                  <a:pt x="62508" y="205383"/>
                </a:lnTo>
                <a:lnTo>
                  <a:pt x="71437" y="232172"/>
                </a:lnTo>
                <a:lnTo>
                  <a:pt x="89297" y="250032"/>
                </a:lnTo>
                <a:lnTo>
                  <a:pt x="98226" y="250032"/>
                </a:lnTo>
                <a:lnTo>
                  <a:pt x="107156" y="250032"/>
                </a:lnTo>
                <a:lnTo>
                  <a:pt x="116086" y="241102"/>
                </a:lnTo>
                <a:lnTo>
                  <a:pt x="116086" y="223243"/>
                </a:lnTo>
                <a:lnTo>
                  <a:pt x="116086" y="2232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6"/>
          <p:cNvSpPr/>
          <p:nvPr/>
        </p:nvSpPr>
        <p:spPr>
          <a:xfrm>
            <a:off x="6563320" y="4902398"/>
            <a:ext cx="44650" cy="125017"/>
          </a:xfrm>
          <a:custGeom>
            <a:avLst/>
            <a:gdLst/>
            <a:ahLst/>
            <a:cxnLst/>
            <a:rect l="0" t="0" r="0" b="0"/>
            <a:pathLst>
              <a:path w="44650" h="125017">
                <a:moveTo>
                  <a:pt x="0" y="8930"/>
                </a:move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0" y="89297"/>
                </a:lnTo>
                <a:lnTo>
                  <a:pt x="0" y="107157"/>
                </a:lnTo>
                <a:lnTo>
                  <a:pt x="8930" y="125016"/>
                </a:lnTo>
                <a:lnTo>
                  <a:pt x="17860" y="125016"/>
                </a:lnTo>
                <a:lnTo>
                  <a:pt x="26789" y="125016"/>
                </a:lnTo>
                <a:lnTo>
                  <a:pt x="35719" y="107157"/>
                </a:lnTo>
                <a:lnTo>
                  <a:pt x="35719" y="89297"/>
                </a:lnTo>
                <a:lnTo>
                  <a:pt x="44649" y="71438"/>
                </a:lnTo>
                <a:lnTo>
                  <a:pt x="35719" y="35719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Freeform 147"/>
          <p:cNvSpPr/>
          <p:nvPr/>
        </p:nvSpPr>
        <p:spPr>
          <a:xfrm>
            <a:off x="6518672" y="4759523"/>
            <a:ext cx="44649" cy="44649"/>
          </a:xfrm>
          <a:custGeom>
            <a:avLst/>
            <a:gdLst/>
            <a:ahLst/>
            <a:cxnLst/>
            <a:rect l="0" t="0" r="0" b="0"/>
            <a:pathLst>
              <a:path w="44649" h="44649">
                <a:moveTo>
                  <a:pt x="17859" y="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35719" y="26789"/>
                </a:lnTo>
                <a:lnTo>
                  <a:pt x="44648" y="44648"/>
                </a:lnTo>
                <a:lnTo>
                  <a:pt x="44648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148"/>
          <p:cNvSpPr/>
          <p:nvPr/>
        </p:nvSpPr>
        <p:spPr>
          <a:xfrm>
            <a:off x="6625828" y="4813101"/>
            <a:ext cx="187525" cy="151806"/>
          </a:xfrm>
          <a:custGeom>
            <a:avLst/>
            <a:gdLst/>
            <a:ahLst/>
            <a:cxnLst/>
            <a:rect l="0" t="0" r="0" b="0"/>
            <a:pathLst>
              <a:path w="187525" h="151806">
                <a:moveTo>
                  <a:pt x="0" y="71438"/>
                </a:moveTo>
                <a:lnTo>
                  <a:pt x="0" y="71438"/>
                </a:lnTo>
                <a:lnTo>
                  <a:pt x="0" y="80368"/>
                </a:lnTo>
                <a:lnTo>
                  <a:pt x="0" y="89297"/>
                </a:lnTo>
                <a:lnTo>
                  <a:pt x="8930" y="98227"/>
                </a:lnTo>
                <a:lnTo>
                  <a:pt x="8930" y="107157"/>
                </a:lnTo>
                <a:lnTo>
                  <a:pt x="17860" y="125016"/>
                </a:lnTo>
                <a:lnTo>
                  <a:pt x="26789" y="133946"/>
                </a:lnTo>
                <a:lnTo>
                  <a:pt x="35719" y="142876"/>
                </a:lnTo>
                <a:lnTo>
                  <a:pt x="35719" y="151805"/>
                </a:lnTo>
                <a:lnTo>
                  <a:pt x="44649" y="151805"/>
                </a:lnTo>
                <a:lnTo>
                  <a:pt x="44649" y="142876"/>
                </a:lnTo>
                <a:lnTo>
                  <a:pt x="44649" y="133946"/>
                </a:lnTo>
                <a:lnTo>
                  <a:pt x="44649" y="116087"/>
                </a:lnTo>
                <a:lnTo>
                  <a:pt x="44649" y="89297"/>
                </a:lnTo>
                <a:lnTo>
                  <a:pt x="53578" y="71438"/>
                </a:lnTo>
                <a:lnTo>
                  <a:pt x="53578" y="62508"/>
                </a:lnTo>
                <a:lnTo>
                  <a:pt x="53578" y="53578"/>
                </a:lnTo>
                <a:lnTo>
                  <a:pt x="62508" y="44649"/>
                </a:lnTo>
                <a:lnTo>
                  <a:pt x="71438" y="53578"/>
                </a:lnTo>
                <a:lnTo>
                  <a:pt x="80367" y="62508"/>
                </a:lnTo>
                <a:lnTo>
                  <a:pt x="89297" y="80368"/>
                </a:lnTo>
                <a:lnTo>
                  <a:pt x="98227" y="89297"/>
                </a:lnTo>
                <a:lnTo>
                  <a:pt x="107156" y="98227"/>
                </a:lnTo>
                <a:lnTo>
                  <a:pt x="107156" y="107157"/>
                </a:lnTo>
                <a:lnTo>
                  <a:pt x="116086" y="116087"/>
                </a:lnTo>
                <a:lnTo>
                  <a:pt x="116086" y="116087"/>
                </a:lnTo>
                <a:lnTo>
                  <a:pt x="125016" y="107157"/>
                </a:lnTo>
                <a:lnTo>
                  <a:pt x="125016" y="98227"/>
                </a:lnTo>
                <a:lnTo>
                  <a:pt x="125016" y="89297"/>
                </a:lnTo>
                <a:lnTo>
                  <a:pt x="133945" y="80368"/>
                </a:lnTo>
                <a:lnTo>
                  <a:pt x="133945" y="62508"/>
                </a:lnTo>
                <a:lnTo>
                  <a:pt x="133945" y="53578"/>
                </a:lnTo>
                <a:lnTo>
                  <a:pt x="133945" y="44649"/>
                </a:lnTo>
                <a:lnTo>
                  <a:pt x="133945" y="26789"/>
                </a:lnTo>
                <a:lnTo>
                  <a:pt x="133945" y="17860"/>
                </a:lnTo>
                <a:lnTo>
                  <a:pt x="133945" y="8930"/>
                </a:lnTo>
                <a:lnTo>
                  <a:pt x="125016" y="0"/>
                </a:lnTo>
                <a:lnTo>
                  <a:pt x="125016" y="0"/>
                </a:lnTo>
                <a:lnTo>
                  <a:pt x="125016" y="8930"/>
                </a:lnTo>
                <a:lnTo>
                  <a:pt x="125016" y="17860"/>
                </a:lnTo>
                <a:lnTo>
                  <a:pt x="125016" y="35719"/>
                </a:lnTo>
                <a:lnTo>
                  <a:pt x="125016" y="53578"/>
                </a:lnTo>
                <a:lnTo>
                  <a:pt x="133945" y="71438"/>
                </a:lnTo>
                <a:lnTo>
                  <a:pt x="142875" y="89297"/>
                </a:lnTo>
                <a:lnTo>
                  <a:pt x="160735" y="107157"/>
                </a:lnTo>
                <a:lnTo>
                  <a:pt x="169664" y="116087"/>
                </a:lnTo>
                <a:lnTo>
                  <a:pt x="178594" y="116087"/>
                </a:lnTo>
                <a:lnTo>
                  <a:pt x="187524" y="107157"/>
                </a:lnTo>
                <a:lnTo>
                  <a:pt x="187524" y="98227"/>
                </a:lnTo>
                <a:lnTo>
                  <a:pt x="187524" y="89297"/>
                </a:lnTo>
                <a:lnTo>
                  <a:pt x="178594" y="71438"/>
                </a:lnTo>
                <a:lnTo>
                  <a:pt x="178594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49"/>
          <p:cNvSpPr/>
          <p:nvPr/>
        </p:nvSpPr>
        <p:spPr>
          <a:xfrm>
            <a:off x="6322219" y="5170289"/>
            <a:ext cx="142876" cy="553641"/>
          </a:xfrm>
          <a:custGeom>
            <a:avLst/>
            <a:gdLst/>
            <a:ahLst/>
            <a:cxnLst/>
            <a:rect l="0" t="0" r="0" b="0"/>
            <a:pathLst>
              <a:path w="142876" h="553641">
                <a:moveTo>
                  <a:pt x="71437" y="53578"/>
                </a:moveTo>
                <a:lnTo>
                  <a:pt x="71437" y="53578"/>
                </a:lnTo>
                <a:lnTo>
                  <a:pt x="71437" y="44649"/>
                </a:lnTo>
                <a:lnTo>
                  <a:pt x="71437" y="35719"/>
                </a:lnTo>
                <a:lnTo>
                  <a:pt x="71437" y="26789"/>
                </a:lnTo>
                <a:lnTo>
                  <a:pt x="80367" y="17859"/>
                </a:lnTo>
                <a:lnTo>
                  <a:pt x="80367" y="8930"/>
                </a:lnTo>
                <a:lnTo>
                  <a:pt x="80367" y="0"/>
                </a:lnTo>
                <a:lnTo>
                  <a:pt x="89297" y="0"/>
                </a:lnTo>
                <a:lnTo>
                  <a:pt x="89297" y="8930"/>
                </a:lnTo>
                <a:lnTo>
                  <a:pt x="98226" y="17859"/>
                </a:lnTo>
                <a:lnTo>
                  <a:pt x="107156" y="35719"/>
                </a:lnTo>
                <a:lnTo>
                  <a:pt x="116086" y="53578"/>
                </a:lnTo>
                <a:lnTo>
                  <a:pt x="133945" y="80367"/>
                </a:lnTo>
                <a:lnTo>
                  <a:pt x="142875" y="116086"/>
                </a:lnTo>
                <a:lnTo>
                  <a:pt x="142875" y="160734"/>
                </a:lnTo>
                <a:lnTo>
                  <a:pt x="142875" y="214313"/>
                </a:lnTo>
                <a:lnTo>
                  <a:pt x="133945" y="267891"/>
                </a:lnTo>
                <a:lnTo>
                  <a:pt x="125015" y="330399"/>
                </a:lnTo>
                <a:lnTo>
                  <a:pt x="107156" y="392906"/>
                </a:lnTo>
                <a:lnTo>
                  <a:pt x="89297" y="446484"/>
                </a:lnTo>
                <a:lnTo>
                  <a:pt x="62508" y="500062"/>
                </a:lnTo>
                <a:lnTo>
                  <a:pt x="44648" y="535781"/>
                </a:lnTo>
                <a:lnTo>
                  <a:pt x="26789" y="553640"/>
                </a:lnTo>
                <a:lnTo>
                  <a:pt x="8929" y="553640"/>
                </a:lnTo>
                <a:lnTo>
                  <a:pt x="0" y="544710"/>
                </a:lnTo>
                <a:lnTo>
                  <a:pt x="8929" y="526851"/>
                </a:lnTo>
                <a:lnTo>
                  <a:pt x="17859" y="500062"/>
                </a:lnTo>
                <a:lnTo>
                  <a:pt x="35719" y="482202"/>
                </a:lnTo>
                <a:lnTo>
                  <a:pt x="53578" y="464343"/>
                </a:lnTo>
                <a:lnTo>
                  <a:pt x="71437" y="446484"/>
                </a:lnTo>
                <a:lnTo>
                  <a:pt x="89297" y="437554"/>
                </a:lnTo>
                <a:lnTo>
                  <a:pt x="107156" y="428624"/>
                </a:lnTo>
                <a:lnTo>
                  <a:pt x="107156" y="428624"/>
                </a:lnTo>
                <a:lnTo>
                  <a:pt x="107156" y="437554"/>
                </a:lnTo>
                <a:lnTo>
                  <a:pt x="107156" y="437554"/>
                </a:lnTo>
                <a:lnTo>
                  <a:pt x="107156" y="4375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reeform 150"/>
          <p:cNvSpPr/>
          <p:nvPr/>
        </p:nvSpPr>
        <p:spPr>
          <a:xfrm>
            <a:off x="6322219" y="5536406"/>
            <a:ext cx="151805" cy="250032"/>
          </a:xfrm>
          <a:custGeom>
            <a:avLst/>
            <a:gdLst/>
            <a:ahLst/>
            <a:cxnLst/>
            <a:rect l="0" t="0" r="0" b="0"/>
            <a:pathLst>
              <a:path w="151805" h="250032">
                <a:moveTo>
                  <a:pt x="17859" y="0"/>
                </a:moveTo>
                <a:lnTo>
                  <a:pt x="17859" y="8930"/>
                </a:lnTo>
                <a:lnTo>
                  <a:pt x="17859" y="17860"/>
                </a:lnTo>
                <a:lnTo>
                  <a:pt x="8929" y="35719"/>
                </a:lnTo>
                <a:lnTo>
                  <a:pt x="8929" y="71437"/>
                </a:lnTo>
                <a:lnTo>
                  <a:pt x="8929" y="107156"/>
                </a:lnTo>
                <a:lnTo>
                  <a:pt x="0" y="142874"/>
                </a:lnTo>
                <a:lnTo>
                  <a:pt x="0" y="187523"/>
                </a:lnTo>
                <a:lnTo>
                  <a:pt x="0" y="214312"/>
                </a:lnTo>
                <a:lnTo>
                  <a:pt x="8929" y="241101"/>
                </a:lnTo>
                <a:lnTo>
                  <a:pt x="26789" y="250031"/>
                </a:lnTo>
                <a:lnTo>
                  <a:pt x="53578" y="250031"/>
                </a:lnTo>
                <a:lnTo>
                  <a:pt x="80367" y="232171"/>
                </a:lnTo>
                <a:lnTo>
                  <a:pt x="116086" y="214312"/>
                </a:lnTo>
                <a:lnTo>
                  <a:pt x="151804" y="196453"/>
                </a:lnTo>
                <a:lnTo>
                  <a:pt x="151804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eeform 151"/>
          <p:cNvSpPr/>
          <p:nvPr/>
        </p:nvSpPr>
        <p:spPr>
          <a:xfrm>
            <a:off x="6527602" y="5661421"/>
            <a:ext cx="17860" cy="26790"/>
          </a:xfrm>
          <a:custGeom>
            <a:avLst/>
            <a:gdLst/>
            <a:ahLst/>
            <a:cxnLst/>
            <a:rect l="0" t="0" r="0" b="0"/>
            <a:pathLst>
              <a:path w="17860" h="26790">
                <a:moveTo>
                  <a:pt x="0" y="26789"/>
                </a:move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reeform 152"/>
          <p:cNvSpPr/>
          <p:nvPr/>
        </p:nvSpPr>
        <p:spPr>
          <a:xfrm>
            <a:off x="6688336" y="4813101"/>
            <a:ext cx="53579" cy="169666"/>
          </a:xfrm>
          <a:custGeom>
            <a:avLst/>
            <a:gdLst/>
            <a:ahLst/>
            <a:cxnLst/>
            <a:rect l="0" t="0" r="0" b="0"/>
            <a:pathLst>
              <a:path w="53579" h="169666">
                <a:moveTo>
                  <a:pt x="893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17859" y="62508"/>
                </a:lnTo>
                <a:lnTo>
                  <a:pt x="17859" y="89297"/>
                </a:lnTo>
                <a:lnTo>
                  <a:pt x="26789" y="116087"/>
                </a:lnTo>
                <a:lnTo>
                  <a:pt x="35719" y="142876"/>
                </a:lnTo>
                <a:lnTo>
                  <a:pt x="44648" y="160735"/>
                </a:lnTo>
                <a:lnTo>
                  <a:pt x="44648" y="169665"/>
                </a:lnTo>
                <a:lnTo>
                  <a:pt x="53578" y="169665"/>
                </a:lnTo>
                <a:lnTo>
                  <a:pt x="53578" y="160735"/>
                </a:lnTo>
                <a:lnTo>
                  <a:pt x="53578" y="142876"/>
                </a:lnTo>
                <a:lnTo>
                  <a:pt x="44648" y="116087"/>
                </a:lnTo>
                <a:lnTo>
                  <a:pt x="44648" y="1160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Freeform 153"/>
          <p:cNvSpPr/>
          <p:nvPr/>
        </p:nvSpPr>
        <p:spPr>
          <a:xfrm>
            <a:off x="6715125" y="4786312"/>
            <a:ext cx="26790" cy="107158"/>
          </a:xfrm>
          <a:custGeom>
            <a:avLst/>
            <a:gdLst/>
            <a:ahLst/>
            <a:cxnLst/>
            <a:rect l="0" t="0" r="0" b="0"/>
            <a:pathLst>
              <a:path w="26790" h="107158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17859" y="17859"/>
                </a:lnTo>
                <a:lnTo>
                  <a:pt x="17859" y="35719"/>
                </a:lnTo>
                <a:lnTo>
                  <a:pt x="8930" y="53578"/>
                </a:lnTo>
                <a:lnTo>
                  <a:pt x="0" y="71438"/>
                </a:lnTo>
                <a:lnTo>
                  <a:pt x="0" y="89297"/>
                </a:lnTo>
                <a:lnTo>
                  <a:pt x="0" y="98227"/>
                </a:lnTo>
                <a:lnTo>
                  <a:pt x="0" y="107157"/>
                </a:lnTo>
                <a:lnTo>
                  <a:pt x="0" y="107157"/>
                </a:lnTo>
                <a:lnTo>
                  <a:pt x="8930" y="98227"/>
                </a:lnTo>
                <a:lnTo>
                  <a:pt x="8930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Freeform 154"/>
          <p:cNvSpPr/>
          <p:nvPr/>
        </p:nvSpPr>
        <p:spPr>
          <a:xfrm>
            <a:off x="196453" y="4170164"/>
            <a:ext cx="3991571" cy="1464469"/>
          </a:xfrm>
          <a:custGeom>
            <a:avLst/>
            <a:gdLst/>
            <a:ahLst/>
            <a:cxnLst/>
            <a:rect l="0" t="0" r="0" b="0"/>
            <a:pathLst>
              <a:path w="3991571" h="1464469">
                <a:moveTo>
                  <a:pt x="3991570" y="223242"/>
                </a:moveTo>
                <a:lnTo>
                  <a:pt x="3991570" y="223242"/>
                </a:lnTo>
                <a:lnTo>
                  <a:pt x="3991570" y="223242"/>
                </a:lnTo>
                <a:lnTo>
                  <a:pt x="3991570" y="214312"/>
                </a:lnTo>
                <a:lnTo>
                  <a:pt x="3982641" y="205382"/>
                </a:lnTo>
                <a:lnTo>
                  <a:pt x="3964781" y="196453"/>
                </a:lnTo>
                <a:lnTo>
                  <a:pt x="3937992" y="187523"/>
                </a:lnTo>
                <a:lnTo>
                  <a:pt x="3902274" y="178593"/>
                </a:lnTo>
                <a:lnTo>
                  <a:pt x="3848695" y="160734"/>
                </a:lnTo>
                <a:lnTo>
                  <a:pt x="3786188" y="142875"/>
                </a:lnTo>
                <a:lnTo>
                  <a:pt x="3714750" y="125015"/>
                </a:lnTo>
                <a:lnTo>
                  <a:pt x="3625453" y="107156"/>
                </a:lnTo>
                <a:lnTo>
                  <a:pt x="3527227" y="89297"/>
                </a:lnTo>
                <a:lnTo>
                  <a:pt x="3411141" y="80367"/>
                </a:lnTo>
                <a:lnTo>
                  <a:pt x="3286125" y="62507"/>
                </a:lnTo>
                <a:lnTo>
                  <a:pt x="3152180" y="44648"/>
                </a:lnTo>
                <a:lnTo>
                  <a:pt x="3000375" y="26789"/>
                </a:lnTo>
                <a:lnTo>
                  <a:pt x="2848570" y="8929"/>
                </a:lnTo>
                <a:lnTo>
                  <a:pt x="2678906" y="0"/>
                </a:lnTo>
                <a:lnTo>
                  <a:pt x="2500313" y="0"/>
                </a:lnTo>
                <a:lnTo>
                  <a:pt x="2312789" y="0"/>
                </a:lnTo>
                <a:lnTo>
                  <a:pt x="2116336" y="8929"/>
                </a:lnTo>
                <a:lnTo>
                  <a:pt x="1919883" y="35718"/>
                </a:lnTo>
                <a:lnTo>
                  <a:pt x="1714500" y="62507"/>
                </a:lnTo>
                <a:lnTo>
                  <a:pt x="1518047" y="89297"/>
                </a:lnTo>
                <a:lnTo>
                  <a:pt x="1321594" y="125015"/>
                </a:lnTo>
                <a:lnTo>
                  <a:pt x="1151930" y="169664"/>
                </a:lnTo>
                <a:lnTo>
                  <a:pt x="982266" y="214312"/>
                </a:lnTo>
                <a:lnTo>
                  <a:pt x="830461" y="250031"/>
                </a:lnTo>
                <a:lnTo>
                  <a:pt x="696516" y="285750"/>
                </a:lnTo>
                <a:lnTo>
                  <a:pt x="562571" y="330398"/>
                </a:lnTo>
                <a:lnTo>
                  <a:pt x="455414" y="375047"/>
                </a:lnTo>
                <a:lnTo>
                  <a:pt x="375047" y="410765"/>
                </a:lnTo>
                <a:lnTo>
                  <a:pt x="321469" y="437554"/>
                </a:lnTo>
                <a:lnTo>
                  <a:pt x="276821" y="473273"/>
                </a:lnTo>
                <a:lnTo>
                  <a:pt x="232172" y="508992"/>
                </a:lnTo>
                <a:lnTo>
                  <a:pt x="169664" y="553640"/>
                </a:lnTo>
                <a:lnTo>
                  <a:pt x="116086" y="607218"/>
                </a:lnTo>
                <a:lnTo>
                  <a:pt x="71438" y="669726"/>
                </a:lnTo>
                <a:lnTo>
                  <a:pt x="35719" y="732234"/>
                </a:lnTo>
                <a:lnTo>
                  <a:pt x="8930" y="803672"/>
                </a:lnTo>
                <a:lnTo>
                  <a:pt x="0" y="875109"/>
                </a:lnTo>
                <a:lnTo>
                  <a:pt x="17860" y="964406"/>
                </a:lnTo>
                <a:lnTo>
                  <a:pt x="53578" y="1062633"/>
                </a:lnTo>
                <a:lnTo>
                  <a:pt x="125016" y="1160859"/>
                </a:lnTo>
                <a:lnTo>
                  <a:pt x="223242" y="1259086"/>
                </a:lnTo>
                <a:lnTo>
                  <a:pt x="339328" y="1330524"/>
                </a:lnTo>
                <a:lnTo>
                  <a:pt x="464344" y="1384102"/>
                </a:lnTo>
                <a:lnTo>
                  <a:pt x="607219" y="1419820"/>
                </a:lnTo>
                <a:lnTo>
                  <a:pt x="767953" y="1446609"/>
                </a:lnTo>
                <a:lnTo>
                  <a:pt x="937617" y="1464468"/>
                </a:lnTo>
                <a:lnTo>
                  <a:pt x="1107281" y="1464468"/>
                </a:lnTo>
                <a:lnTo>
                  <a:pt x="1303735" y="1455538"/>
                </a:lnTo>
                <a:lnTo>
                  <a:pt x="1500188" y="1437679"/>
                </a:lnTo>
                <a:lnTo>
                  <a:pt x="1705570" y="1401961"/>
                </a:lnTo>
                <a:lnTo>
                  <a:pt x="1910953" y="1357313"/>
                </a:lnTo>
                <a:lnTo>
                  <a:pt x="2125266" y="1303734"/>
                </a:lnTo>
                <a:lnTo>
                  <a:pt x="2348508" y="1241227"/>
                </a:lnTo>
                <a:lnTo>
                  <a:pt x="2562820" y="1178719"/>
                </a:lnTo>
                <a:lnTo>
                  <a:pt x="2777133" y="1107281"/>
                </a:lnTo>
                <a:lnTo>
                  <a:pt x="2973586" y="1035844"/>
                </a:lnTo>
                <a:lnTo>
                  <a:pt x="3152180" y="964406"/>
                </a:lnTo>
                <a:lnTo>
                  <a:pt x="3321844" y="884039"/>
                </a:lnTo>
                <a:lnTo>
                  <a:pt x="3473649" y="803672"/>
                </a:lnTo>
                <a:lnTo>
                  <a:pt x="3598664" y="723305"/>
                </a:lnTo>
                <a:lnTo>
                  <a:pt x="3714750" y="651867"/>
                </a:lnTo>
                <a:lnTo>
                  <a:pt x="3804047" y="580429"/>
                </a:lnTo>
                <a:lnTo>
                  <a:pt x="3875485" y="508992"/>
                </a:lnTo>
                <a:lnTo>
                  <a:pt x="3911203" y="446484"/>
                </a:lnTo>
                <a:lnTo>
                  <a:pt x="3929063" y="383976"/>
                </a:lnTo>
                <a:lnTo>
                  <a:pt x="3902274" y="321468"/>
                </a:lnTo>
                <a:lnTo>
                  <a:pt x="3848695" y="258961"/>
                </a:lnTo>
                <a:lnTo>
                  <a:pt x="3741539" y="196453"/>
                </a:lnTo>
                <a:lnTo>
                  <a:pt x="3598664" y="142875"/>
                </a:lnTo>
                <a:lnTo>
                  <a:pt x="3411141" y="89297"/>
                </a:lnTo>
                <a:lnTo>
                  <a:pt x="3196828" y="62507"/>
                </a:lnTo>
                <a:lnTo>
                  <a:pt x="2955727" y="44648"/>
                </a:lnTo>
                <a:lnTo>
                  <a:pt x="2696766" y="44648"/>
                </a:lnTo>
                <a:lnTo>
                  <a:pt x="2428875" y="71437"/>
                </a:lnTo>
                <a:lnTo>
                  <a:pt x="2169914" y="142875"/>
                </a:lnTo>
                <a:lnTo>
                  <a:pt x="1910953" y="232172"/>
                </a:lnTo>
                <a:lnTo>
                  <a:pt x="1669852" y="366117"/>
                </a:lnTo>
                <a:lnTo>
                  <a:pt x="1446610" y="508992"/>
                </a:lnTo>
                <a:lnTo>
                  <a:pt x="1241227" y="660797"/>
                </a:lnTo>
                <a:lnTo>
                  <a:pt x="1062633" y="794742"/>
                </a:lnTo>
                <a:lnTo>
                  <a:pt x="1062633" y="7947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Freeform 155"/>
          <p:cNvSpPr/>
          <p:nvPr/>
        </p:nvSpPr>
        <p:spPr>
          <a:xfrm>
            <a:off x="6983016" y="1580554"/>
            <a:ext cx="62508" cy="17861"/>
          </a:xfrm>
          <a:custGeom>
            <a:avLst/>
            <a:gdLst/>
            <a:ahLst/>
            <a:cxnLst/>
            <a:rect l="0" t="0" r="0" b="0"/>
            <a:pathLst>
              <a:path w="62508" h="17861">
                <a:moveTo>
                  <a:pt x="35718" y="17860"/>
                </a:moveTo>
                <a:lnTo>
                  <a:pt x="44648" y="17860"/>
                </a:lnTo>
                <a:lnTo>
                  <a:pt x="53578" y="8930"/>
                </a:lnTo>
                <a:lnTo>
                  <a:pt x="62507" y="8930"/>
                </a:lnTo>
                <a:lnTo>
                  <a:pt x="62507" y="0"/>
                </a:lnTo>
                <a:lnTo>
                  <a:pt x="62507" y="0"/>
                </a:lnTo>
                <a:lnTo>
                  <a:pt x="62507" y="0"/>
                </a:lnTo>
                <a:lnTo>
                  <a:pt x="53578" y="0"/>
                </a:lnTo>
                <a:lnTo>
                  <a:pt x="35718" y="0"/>
                </a:lnTo>
                <a:lnTo>
                  <a:pt x="26789" y="8930"/>
                </a:lnTo>
                <a:lnTo>
                  <a:pt x="17859" y="893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9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Miller’s test coverage metrics are based on program </a:t>
            </a:r>
            <a:r>
              <a:rPr lang="en-US" dirty="0" smtClean="0"/>
              <a:t>graphs </a:t>
            </a:r>
            <a:r>
              <a:rPr lang="en-US" dirty="0"/>
              <a:t>in which nodes are full statements,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</p:spTree>
    <p:extLst>
      <p:ext uri="{BB962C8B-B14F-4D97-AF65-F5344CB8AC3E}">
        <p14:creationId xmlns:p14="http://schemas.microsoft.com/office/powerpoint/2010/main" val="339698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quality organizations now expect the </a:t>
            </a:r>
            <a:r>
              <a:rPr lang="en-US" dirty="0" smtClean="0"/>
              <a:t>C1 metric </a:t>
            </a:r>
            <a:r>
              <a:rPr lang="en-US" dirty="0"/>
              <a:t>(DD-Path coverage) as the minimum acceptable level of test </a:t>
            </a:r>
            <a:r>
              <a:rPr lang="en-US" dirty="0" smtClean="0"/>
              <a:t>coverage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sp>
        <p:nvSpPr>
          <p:cNvPr id="5" name="Freeform 4"/>
          <p:cNvSpPr/>
          <p:nvPr/>
        </p:nvSpPr>
        <p:spPr>
          <a:xfrm>
            <a:off x="2000250" y="2589609"/>
            <a:ext cx="3018235" cy="98228"/>
          </a:xfrm>
          <a:custGeom>
            <a:avLst/>
            <a:gdLst/>
            <a:ahLst/>
            <a:cxnLst/>
            <a:rect l="0" t="0" r="0" b="0"/>
            <a:pathLst>
              <a:path w="3018235" h="98228">
                <a:moveTo>
                  <a:pt x="0" y="53579"/>
                </a:moveTo>
                <a:lnTo>
                  <a:pt x="0" y="53579"/>
                </a:lnTo>
                <a:lnTo>
                  <a:pt x="0" y="53579"/>
                </a:lnTo>
                <a:lnTo>
                  <a:pt x="0" y="53579"/>
                </a:lnTo>
                <a:lnTo>
                  <a:pt x="0" y="5357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53579"/>
                </a:lnTo>
                <a:lnTo>
                  <a:pt x="8930" y="62508"/>
                </a:lnTo>
                <a:lnTo>
                  <a:pt x="8930" y="62508"/>
                </a:lnTo>
                <a:lnTo>
                  <a:pt x="17859" y="71438"/>
                </a:lnTo>
                <a:lnTo>
                  <a:pt x="26789" y="80368"/>
                </a:lnTo>
                <a:lnTo>
                  <a:pt x="44648" y="89297"/>
                </a:lnTo>
                <a:lnTo>
                  <a:pt x="62508" y="89297"/>
                </a:lnTo>
                <a:lnTo>
                  <a:pt x="89297" y="98227"/>
                </a:lnTo>
                <a:lnTo>
                  <a:pt x="107156" y="98227"/>
                </a:lnTo>
                <a:lnTo>
                  <a:pt x="142875" y="98227"/>
                </a:lnTo>
                <a:lnTo>
                  <a:pt x="169664" y="89297"/>
                </a:lnTo>
                <a:lnTo>
                  <a:pt x="205383" y="89297"/>
                </a:lnTo>
                <a:lnTo>
                  <a:pt x="241102" y="89297"/>
                </a:lnTo>
                <a:lnTo>
                  <a:pt x="285750" y="89297"/>
                </a:lnTo>
                <a:lnTo>
                  <a:pt x="330398" y="89297"/>
                </a:lnTo>
                <a:lnTo>
                  <a:pt x="375047" y="80368"/>
                </a:lnTo>
                <a:lnTo>
                  <a:pt x="428625" y="80368"/>
                </a:lnTo>
                <a:lnTo>
                  <a:pt x="482203" y="80368"/>
                </a:lnTo>
                <a:lnTo>
                  <a:pt x="535781" y="80368"/>
                </a:lnTo>
                <a:lnTo>
                  <a:pt x="598289" y="80368"/>
                </a:lnTo>
                <a:lnTo>
                  <a:pt x="660797" y="89297"/>
                </a:lnTo>
                <a:lnTo>
                  <a:pt x="714375" y="89297"/>
                </a:lnTo>
                <a:lnTo>
                  <a:pt x="776883" y="89297"/>
                </a:lnTo>
                <a:lnTo>
                  <a:pt x="839391" y="98227"/>
                </a:lnTo>
                <a:lnTo>
                  <a:pt x="910828" y="98227"/>
                </a:lnTo>
                <a:lnTo>
                  <a:pt x="973336" y="98227"/>
                </a:lnTo>
                <a:lnTo>
                  <a:pt x="1053703" y="98227"/>
                </a:lnTo>
                <a:lnTo>
                  <a:pt x="1125141" y="98227"/>
                </a:lnTo>
                <a:lnTo>
                  <a:pt x="1205508" y="89297"/>
                </a:lnTo>
                <a:lnTo>
                  <a:pt x="1285875" y="89297"/>
                </a:lnTo>
                <a:lnTo>
                  <a:pt x="1366242" y="89297"/>
                </a:lnTo>
                <a:lnTo>
                  <a:pt x="1446609" y="80368"/>
                </a:lnTo>
                <a:lnTo>
                  <a:pt x="1535906" y="80368"/>
                </a:lnTo>
                <a:lnTo>
                  <a:pt x="1625203" y="80368"/>
                </a:lnTo>
                <a:lnTo>
                  <a:pt x="1714500" y="71438"/>
                </a:lnTo>
                <a:lnTo>
                  <a:pt x="1803797" y="71438"/>
                </a:lnTo>
                <a:lnTo>
                  <a:pt x="1893094" y="71438"/>
                </a:lnTo>
                <a:lnTo>
                  <a:pt x="1973461" y="62508"/>
                </a:lnTo>
                <a:lnTo>
                  <a:pt x="2062758" y="62508"/>
                </a:lnTo>
                <a:lnTo>
                  <a:pt x="2152055" y="62508"/>
                </a:lnTo>
                <a:lnTo>
                  <a:pt x="2232422" y="53579"/>
                </a:lnTo>
                <a:lnTo>
                  <a:pt x="2321719" y="53579"/>
                </a:lnTo>
                <a:lnTo>
                  <a:pt x="2402086" y="44649"/>
                </a:lnTo>
                <a:lnTo>
                  <a:pt x="2491383" y="44649"/>
                </a:lnTo>
                <a:lnTo>
                  <a:pt x="2571750" y="35719"/>
                </a:lnTo>
                <a:lnTo>
                  <a:pt x="2643188" y="26789"/>
                </a:lnTo>
                <a:lnTo>
                  <a:pt x="2714625" y="17860"/>
                </a:lnTo>
                <a:lnTo>
                  <a:pt x="2777133" y="8930"/>
                </a:lnTo>
                <a:lnTo>
                  <a:pt x="2839641" y="0"/>
                </a:lnTo>
                <a:lnTo>
                  <a:pt x="2884289" y="0"/>
                </a:lnTo>
                <a:lnTo>
                  <a:pt x="2937867" y="0"/>
                </a:lnTo>
                <a:lnTo>
                  <a:pt x="2964656" y="0"/>
                </a:lnTo>
                <a:lnTo>
                  <a:pt x="3000375" y="0"/>
                </a:lnTo>
                <a:lnTo>
                  <a:pt x="3009305" y="8930"/>
                </a:lnTo>
                <a:lnTo>
                  <a:pt x="3018234" y="26789"/>
                </a:lnTo>
                <a:lnTo>
                  <a:pt x="301823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6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Metric-Based </a:t>
            </a:r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Metric-Based Testing</a:t>
            </a:r>
          </a:p>
          <a:p>
            <a:r>
              <a:rPr lang="en-US" dirty="0"/>
              <a:t>Statement and Predicate </a:t>
            </a:r>
            <a:r>
              <a:rPr lang="en-US" dirty="0" smtClean="0"/>
              <a:t>Testing</a:t>
            </a:r>
          </a:p>
          <a:p>
            <a:r>
              <a:rPr lang="en-US" dirty="0" smtClean="0"/>
              <a:t>What’s a statement anyway?</a:t>
            </a:r>
          </a:p>
          <a:p>
            <a:r>
              <a:rPr lang="en-US" dirty="0" smtClean="0"/>
              <a:t>S</a:t>
            </a:r>
            <a:r>
              <a:rPr lang="en-US" dirty="0" smtClean="0">
                <a:sym typeface="Wingdings" panose="05000000000000000000" pitchFamily="2" charset="2"/>
              </a:rPr>
              <a:t> IF    Condition  THEN  S1  ELSE  S2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predicate outcome coverage.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Really better to use ideas from compilers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cover each basic block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sp>
        <p:nvSpPr>
          <p:cNvPr id="5" name="Freeform 4"/>
          <p:cNvSpPr/>
          <p:nvPr/>
        </p:nvSpPr>
        <p:spPr>
          <a:xfrm>
            <a:off x="6938367" y="1339453"/>
            <a:ext cx="973337" cy="562571"/>
          </a:xfrm>
          <a:custGeom>
            <a:avLst/>
            <a:gdLst/>
            <a:ahLst/>
            <a:cxnLst/>
            <a:rect l="0" t="0" r="0" b="0"/>
            <a:pathLst>
              <a:path w="973337" h="562571">
                <a:moveTo>
                  <a:pt x="642938" y="53578"/>
                </a:moveTo>
                <a:lnTo>
                  <a:pt x="634008" y="44649"/>
                </a:lnTo>
                <a:lnTo>
                  <a:pt x="634008" y="44649"/>
                </a:lnTo>
                <a:lnTo>
                  <a:pt x="625078" y="44649"/>
                </a:lnTo>
                <a:lnTo>
                  <a:pt x="616149" y="44649"/>
                </a:lnTo>
                <a:lnTo>
                  <a:pt x="607219" y="35719"/>
                </a:lnTo>
                <a:lnTo>
                  <a:pt x="589360" y="26789"/>
                </a:lnTo>
                <a:lnTo>
                  <a:pt x="571500" y="26789"/>
                </a:lnTo>
                <a:lnTo>
                  <a:pt x="544711" y="17860"/>
                </a:lnTo>
                <a:lnTo>
                  <a:pt x="517922" y="17860"/>
                </a:lnTo>
                <a:lnTo>
                  <a:pt x="491133" y="17860"/>
                </a:lnTo>
                <a:lnTo>
                  <a:pt x="455414" y="17860"/>
                </a:lnTo>
                <a:lnTo>
                  <a:pt x="419696" y="17860"/>
                </a:lnTo>
                <a:lnTo>
                  <a:pt x="375047" y="26789"/>
                </a:lnTo>
                <a:lnTo>
                  <a:pt x="321469" y="44649"/>
                </a:lnTo>
                <a:lnTo>
                  <a:pt x="276821" y="53578"/>
                </a:lnTo>
                <a:lnTo>
                  <a:pt x="232172" y="80367"/>
                </a:lnTo>
                <a:lnTo>
                  <a:pt x="187524" y="98226"/>
                </a:lnTo>
                <a:lnTo>
                  <a:pt x="142875" y="125016"/>
                </a:lnTo>
                <a:lnTo>
                  <a:pt x="98227" y="151805"/>
                </a:lnTo>
                <a:lnTo>
                  <a:pt x="71438" y="178594"/>
                </a:lnTo>
                <a:lnTo>
                  <a:pt x="44649" y="205383"/>
                </a:lnTo>
                <a:lnTo>
                  <a:pt x="17860" y="232172"/>
                </a:lnTo>
                <a:lnTo>
                  <a:pt x="8930" y="267891"/>
                </a:lnTo>
                <a:lnTo>
                  <a:pt x="0" y="294680"/>
                </a:lnTo>
                <a:lnTo>
                  <a:pt x="0" y="321469"/>
                </a:lnTo>
                <a:lnTo>
                  <a:pt x="8930" y="357187"/>
                </a:lnTo>
                <a:lnTo>
                  <a:pt x="17860" y="392906"/>
                </a:lnTo>
                <a:lnTo>
                  <a:pt x="44649" y="428625"/>
                </a:lnTo>
                <a:lnTo>
                  <a:pt x="71438" y="464344"/>
                </a:lnTo>
                <a:lnTo>
                  <a:pt x="107156" y="500062"/>
                </a:lnTo>
                <a:lnTo>
                  <a:pt x="151805" y="526851"/>
                </a:lnTo>
                <a:lnTo>
                  <a:pt x="205383" y="544711"/>
                </a:lnTo>
                <a:lnTo>
                  <a:pt x="258961" y="553641"/>
                </a:lnTo>
                <a:lnTo>
                  <a:pt x="330399" y="562570"/>
                </a:lnTo>
                <a:lnTo>
                  <a:pt x="401836" y="562570"/>
                </a:lnTo>
                <a:lnTo>
                  <a:pt x="473274" y="553641"/>
                </a:lnTo>
                <a:lnTo>
                  <a:pt x="544711" y="535781"/>
                </a:lnTo>
                <a:lnTo>
                  <a:pt x="616149" y="517922"/>
                </a:lnTo>
                <a:lnTo>
                  <a:pt x="696516" y="491133"/>
                </a:lnTo>
                <a:lnTo>
                  <a:pt x="759024" y="464344"/>
                </a:lnTo>
                <a:lnTo>
                  <a:pt x="821531" y="428625"/>
                </a:lnTo>
                <a:lnTo>
                  <a:pt x="875110" y="392906"/>
                </a:lnTo>
                <a:lnTo>
                  <a:pt x="919758" y="357187"/>
                </a:lnTo>
                <a:lnTo>
                  <a:pt x="946547" y="321469"/>
                </a:lnTo>
                <a:lnTo>
                  <a:pt x="973336" y="285750"/>
                </a:lnTo>
                <a:lnTo>
                  <a:pt x="973336" y="250031"/>
                </a:lnTo>
                <a:lnTo>
                  <a:pt x="964406" y="205383"/>
                </a:lnTo>
                <a:lnTo>
                  <a:pt x="928688" y="160734"/>
                </a:lnTo>
                <a:lnTo>
                  <a:pt x="884039" y="125016"/>
                </a:lnTo>
                <a:lnTo>
                  <a:pt x="839391" y="80367"/>
                </a:lnTo>
                <a:lnTo>
                  <a:pt x="785813" y="53578"/>
                </a:lnTo>
                <a:lnTo>
                  <a:pt x="732235" y="35719"/>
                </a:lnTo>
                <a:lnTo>
                  <a:pt x="678656" y="17860"/>
                </a:lnTo>
                <a:lnTo>
                  <a:pt x="634008" y="8930"/>
                </a:lnTo>
                <a:lnTo>
                  <a:pt x="598289" y="0"/>
                </a:lnTo>
                <a:lnTo>
                  <a:pt x="571500" y="0"/>
                </a:lnTo>
                <a:lnTo>
                  <a:pt x="544711" y="0"/>
                </a:lnTo>
                <a:lnTo>
                  <a:pt x="544711" y="0"/>
                </a:lnTo>
                <a:lnTo>
                  <a:pt x="544711" y="0"/>
                </a:lnTo>
                <a:lnTo>
                  <a:pt x="54471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706195" y="1884164"/>
            <a:ext cx="508994" cy="339329"/>
          </a:xfrm>
          <a:custGeom>
            <a:avLst/>
            <a:gdLst/>
            <a:ahLst/>
            <a:cxnLst/>
            <a:rect l="0" t="0" r="0" b="0"/>
            <a:pathLst>
              <a:path w="508994" h="339329">
                <a:moveTo>
                  <a:pt x="508993" y="8930"/>
                </a:moveTo>
                <a:lnTo>
                  <a:pt x="508993" y="8930"/>
                </a:lnTo>
                <a:lnTo>
                  <a:pt x="508993" y="8930"/>
                </a:lnTo>
                <a:lnTo>
                  <a:pt x="500063" y="0"/>
                </a:lnTo>
                <a:lnTo>
                  <a:pt x="500063" y="0"/>
                </a:lnTo>
                <a:lnTo>
                  <a:pt x="500063" y="0"/>
                </a:lnTo>
                <a:lnTo>
                  <a:pt x="500063" y="0"/>
                </a:lnTo>
                <a:lnTo>
                  <a:pt x="500063" y="0"/>
                </a:lnTo>
                <a:lnTo>
                  <a:pt x="500063" y="0"/>
                </a:lnTo>
                <a:lnTo>
                  <a:pt x="491133" y="8930"/>
                </a:lnTo>
                <a:lnTo>
                  <a:pt x="482203" y="17859"/>
                </a:lnTo>
                <a:lnTo>
                  <a:pt x="464344" y="26789"/>
                </a:lnTo>
                <a:lnTo>
                  <a:pt x="437555" y="53578"/>
                </a:lnTo>
                <a:lnTo>
                  <a:pt x="401836" y="80367"/>
                </a:lnTo>
                <a:lnTo>
                  <a:pt x="366118" y="107156"/>
                </a:lnTo>
                <a:lnTo>
                  <a:pt x="321469" y="142875"/>
                </a:lnTo>
                <a:lnTo>
                  <a:pt x="276821" y="169664"/>
                </a:lnTo>
                <a:lnTo>
                  <a:pt x="232172" y="196453"/>
                </a:lnTo>
                <a:lnTo>
                  <a:pt x="187524" y="223242"/>
                </a:lnTo>
                <a:lnTo>
                  <a:pt x="142875" y="250031"/>
                </a:lnTo>
                <a:lnTo>
                  <a:pt x="98227" y="267890"/>
                </a:lnTo>
                <a:lnTo>
                  <a:pt x="71438" y="285750"/>
                </a:lnTo>
                <a:lnTo>
                  <a:pt x="44649" y="303609"/>
                </a:lnTo>
                <a:lnTo>
                  <a:pt x="26789" y="312539"/>
                </a:lnTo>
                <a:lnTo>
                  <a:pt x="8930" y="321469"/>
                </a:lnTo>
                <a:lnTo>
                  <a:pt x="0" y="330398"/>
                </a:lnTo>
                <a:lnTo>
                  <a:pt x="0" y="339328"/>
                </a:lnTo>
                <a:lnTo>
                  <a:pt x="0" y="339328"/>
                </a:lnTo>
                <a:lnTo>
                  <a:pt x="8930" y="330398"/>
                </a:lnTo>
                <a:lnTo>
                  <a:pt x="17860" y="321469"/>
                </a:lnTo>
                <a:lnTo>
                  <a:pt x="26789" y="303609"/>
                </a:lnTo>
                <a:lnTo>
                  <a:pt x="44649" y="285750"/>
                </a:lnTo>
                <a:lnTo>
                  <a:pt x="44649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625828" y="2071687"/>
            <a:ext cx="598290" cy="187525"/>
          </a:xfrm>
          <a:custGeom>
            <a:avLst/>
            <a:gdLst/>
            <a:ahLst/>
            <a:cxnLst/>
            <a:rect l="0" t="0" r="0" b="0"/>
            <a:pathLst>
              <a:path w="598290" h="187525">
                <a:moveTo>
                  <a:pt x="169664" y="0"/>
                </a:moveTo>
                <a:lnTo>
                  <a:pt x="169664" y="0"/>
                </a:lnTo>
                <a:lnTo>
                  <a:pt x="169664" y="0"/>
                </a:lnTo>
                <a:lnTo>
                  <a:pt x="160735" y="0"/>
                </a:lnTo>
                <a:lnTo>
                  <a:pt x="151805" y="8930"/>
                </a:lnTo>
                <a:lnTo>
                  <a:pt x="133945" y="17860"/>
                </a:lnTo>
                <a:lnTo>
                  <a:pt x="116086" y="35719"/>
                </a:lnTo>
                <a:lnTo>
                  <a:pt x="89297" y="62508"/>
                </a:lnTo>
                <a:lnTo>
                  <a:pt x="71438" y="80367"/>
                </a:lnTo>
                <a:lnTo>
                  <a:pt x="44649" y="107157"/>
                </a:lnTo>
                <a:lnTo>
                  <a:pt x="26789" y="125016"/>
                </a:lnTo>
                <a:lnTo>
                  <a:pt x="8930" y="142875"/>
                </a:lnTo>
                <a:lnTo>
                  <a:pt x="0" y="160735"/>
                </a:lnTo>
                <a:lnTo>
                  <a:pt x="8930" y="169664"/>
                </a:lnTo>
                <a:lnTo>
                  <a:pt x="26789" y="178594"/>
                </a:lnTo>
                <a:lnTo>
                  <a:pt x="53578" y="178594"/>
                </a:lnTo>
                <a:lnTo>
                  <a:pt x="107156" y="187524"/>
                </a:lnTo>
                <a:lnTo>
                  <a:pt x="169664" y="187524"/>
                </a:lnTo>
                <a:lnTo>
                  <a:pt x="241102" y="187524"/>
                </a:lnTo>
                <a:lnTo>
                  <a:pt x="321469" y="178594"/>
                </a:lnTo>
                <a:lnTo>
                  <a:pt x="392906" y="160735"/>
                </a:lnTo>
                <a:lnTo>
                  <a:pt x="473274" y="133946"/>
                </a:lnTo>
                <a:lnTo>
                  <a:pt x="535781" y="98227"/>
                </a:lnTo>
                <a:lnTo>
                  <a:pt x="598289" y="71438"/>
                </a:lnTo>
                <a:lnTo>
                  <a:pt x="598289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759898" y="1830586"/>
            <a:ext cx="401837" cy="357188"/>
          </a:xfrm>
          <a:custGeom>
            <a:avLst/>
            <a:gdLst/>
            <a:ahLst/>
            <a:cxnLst/>
            <a:rect l="0" t="0" r="0" b="0"/>
            <a:pathLst>
              <a:path w="401837" h="35718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8930" y="17859"/>
                </a:lnTo>
                <a:lnTo>
                  <a:pt x="17860" y="26789"/>
                </a:lnTo>
                <a:lnTo>
                  <a:pt x="26790" y="35718"/>
                </a:lnTo>
                <a:lnTo>
                  <a:pt x="44649" y="53578"/>
                </a:lnTo>
                <a:lnTo>
                  <a:pt x="80368" y="89297"/>
                </a:lnTo>
                <a:lnTo>
                  <a:pt x="116086" y="116086"/>
                </a:lnTo>
                <a:lnTo>
                  <a:pt x="169665" y="160734"/>
                </a:lnTo>
                <a:lnTo>
                  <a:pt x="223243" y="205383"/>
                </a:lnTo>
                <a:lnTo>
                  <a:pt x="276821" y="241101"/>
                </a:lnTo>
                <a:lnTo>
                  <a:pt x="321469" y="285750"/>
                </a:lnTo>
                <a:lnTo>
                  <a:pt x="357188" y="312539"/>
                </a:lnTo>
                <a:lnTo>
                  <a:pt x="383977" y="339328"/>
                </a:lnTo>
                <a:lnTo>
                  <a:pt x="401836" y="348258"/>
                </a:lnTo>
                <a:lnTo>
                  <a:pt x="401836" y="357187"/>
                </a:lnTo>
                <a:lnTo>
                  <a:pt x="401836" y="357187"/>
                </a:lnTo>
                <a:lnTo>
                  <a:pt x="392907" y="339328"/>
                </a:lnTo>
                <a:lnTo>
                  <a:pt x="383977" y="330398"/>
                </a:lnTo>
                <a:lnTo>
                  <a:pt x="366118" y="312539"/>
                </a:lnTo>
                <a:lnTo>
                  <a:pt x="357188" y="303609"/>
                </a:lnTo>
                <a:lnTo>
                  <a:pt x="357188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8126016" y="2089547"/>
            <a:ext cx="276820" cy="187524"/>
          </a:xfrm>
          <a:custGeom>
            <a:avLst/>
            <a:gdLst/>
            <a:ahLst/>
            <a:cxnLst/>
            <a:rect l="0" t="0" r="0" b="0"/>
            <a:pathLst>
              <a:path w="276820" h="187524">
                <a:moveTo>
                  <a:pt x="133944" y="0"/>
                </a:moveTo>
                <a:lnTo>
                  <a:pt x="133944" y="0"/>
                </a:lnTo>
                <a:lnTo>
                  <a:pt x="133944" y="0"/>
                </a:lnTo>
                <a:lnTo>
                  <a:pt x="133944" y="0"/>
                </a:lnTo>
                <a:lnTo>
                  <a:pt x="133944" y="0"/>
                </a:lnTo>
                <a:lnTo>
                  <a:pt x="133944" y="0"/>
                </a:lnTo>
                <a:lnTo>
                  <a:pt x="133944" y="0"/>
                </a:lnTo>
                <a:lnTo>
                  <a:pt x="133944" y="0"/>
                </a:lnTo>
                <a:lnTo>
                  <a:pt x="133944" y="0"/>
                </a:lnTo>
                <a:lnTo>
                  <a:pt x="133944" y="0"/>
                </a:lnTo>
                <a:lnTo>
                  <a:pt x="133944" y="8929"/>
                </a:lnTo>
                <a:lnTo>
                  <a:pt x="133944" y="17859"/>
                </a:lnTo>
                <a:lnTo>
                  <a:pt x="133944" y="26789"/>
                </a:lnTo>
                <a:lnTo>
                  <a:pt x="133944" y="35718"/>
                </a:lnTo>
                <a:lnTo>
                  <a:pt x="151804" y="53578"/>
                </a:lnTo>
                <a:lnTo>
                  <a:pt x="160733" y="71437"/>
                </a:lnTo>
                <a:lnTo>
                  <a:pt x="178593" y="89297"/>
                </a:lnTo>
                <a:lnTo>
                  <a:pt x="196452" y="107156"/>
                </a:lnTo>
                <a:lnTo>
                  <a:pt x="214311" y="116086"/>
                </a:lnTo>
                <a:lnTo>
                  <a:pt x="232171" y="125015"/>
                </a:lnTo>
                <a:lnTo>
                  <a:pt x="250030" y="133945"/>
                </a:lnTo>
                <a:lnTo>
                  <a:pt x="267889" y="142875"/>
                </a:lnTo>
                <a:lnTo>
                  <a:pt x="267889" y="151804"/>
                </a:lnTo>
                <a:lnTo>
                  <a:pt x="276819" y="151804"/>
                </a:lnTo>
                <a:lnTo>
                  <a:pt x="276819" y="160734"/>
                </a:lnTo>
                <a:lnTo>
                  <a:pt x="276819" y="160734"/>
                </a:lnTo>
                <a:lnTo>
                  <a:pt x="267889" y="169664"/>
                </a:lnTo>
                <a:lnTo>
                  <a:pt x="258960" y="178593"/>
                </a:lnTo>
                <a:lnTo>
                  <a:pt x="258960" y="178593"/>
                </a:lnTo>
                <a:lnTo>
                  <a:pt x="250030" y="178593"/>
                </a:lnTo>
                <a:lnTo>
                  <a:pt x="250030" y="187523"/>
                </a:lnTo>
                <a:lnTo>
                  <a:pt x="241100" y="187523"/>
                </a:lnTo>
                <a:lnTo>
                  <a:pt x="241100" y="187523"/>
                </a:lnTo>
                <a:lnTo>
                  <a:pt x="223241" y="178593"/>
                </a:lnTo>
                <a:lnTo>
                  <a:pt x="205382" y="178593"/>
                </a:lnTo>
                <a:lnTo>
                  <a:pt x="187522" y="169664"/>
                </a:lnTo>
                <a:lnTo>
                  <a:pt x="151804" y="160734"/>
                </a:lnTo>
                <a:lnTo>
                  <a:pt x="116085" y="160734"/>
                </a:lnTo>
                <a:lnTo>
                  <a:pt x="89296" y="151804"/>
                </a:lnTo>
                <a:lnTo>
                  <a:pt x="53578" y="151804"/>
                </a:lnTo>
                <a:lnTo>
                  <a:pt x="26789" y="160734"/>
                </a:lnTo>
                <a:lnTo>
                  <a:pt x="8929" y="160734"/>
                </a:lnTo>
                <a:lnTo>
                  <a:pt x="0" y="169664"/>
                </a:lnTo>
                <a:lnTo>
                  <a:pt x="0" y="169664"/>
                </a:lnTo>
                <a:lnTo>
                  <a:pt x="17859" y="169664"/>
                </a:lnTo>
                <a:lnTo>
                  <a:pt x="35718" y="169664"/>
                </a:lnTo>
                <a:lnTo>
                  <a:pt x="53578" y="160734"/>
                </a:lnTo>
                <a:lnTo>
                  <a:pt x="71436" y="160734"/>
                </a:lnTo>
                <a:lnTo>
                  <a:pt x="89296" y="160734"/>
                </a:lnTo>
                <a:lnTo>
                  <a:pt x="98225" y="151804"/>
                </a:lnTo>
                <a:lnTo>
                  <a:pt x="107155" y="151804"/>
                </a:lnTo>
                <a:lnTo>
                  <a:pt x="98225" y="151804"/>
                </a:lnTo>
                <a:lnTo>
                  <a:pt x="89296" y="160734"/>
                </a:lnTo>
                <a:lnTo>
                  <a:pt x="80366" y="160734"/>
                </a:lnTo>
                <a:lnTo>
                  <a:pt x="62507" y="169664"/>
                </a:lnTo>
                <a:lnTo>
                  <a:pt x="53578" y="169664"/>
                </a:lnTo>
                <a:lnTo>
                  <a:pt x="53578" y="169664"/>
                </a:lnTo>
                <a:lnTo>
                  <a:pt x="53578" y="169664"/>
                </a:lnTo>
                <a:lnTo>
                  <a:pt x="62507" y="151804"/>
                </a:lnTo>
                <a:lnTo>
                  <a:pt x="71436" y="142875"/>
                </a:lnTo>
                <a:lnTo>
                  <a:pt x="89296" y="125015"/>
                </a:lnTo>
                <a:lnTo>
                  <a:pt x="116085" y="116086"/>
                </a:lnTo>
                <a:lnTo>
                  <a:pt x="116085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8251030" y="2143125"/>
            <a:ext cx="125017" cy="116087"/>
          </a:xfrm>
          <a:custGeom>
            <a:avLst/>
            <a:gdLst/>
            <a:ahLst/>
            <a:cxnLst/>
            <a:rect l="0" t="0" r="0" b="0"/>
            <a:pathLst>
              <a:path w="125017" h="116087">
                <a:moveTo>
                  <a:pt x="125016" y="0"/>
                </a:moveTo>
                <a:lnTo>
                  <a:pt x="116086" y="0"/>
                </a:lnTo>
                <a:lnTo>
                  <a:pt x="116086" y="0"/>
                </a:lnTo>
                <a:lnTo>
                  <a:pt x="107157" y="0"/>
                </a:lnTo>
                <a:lnTo>
                  <a:pt x="98227" y="17859"/>
                </a:lnTo>
                <a:lnTo>
                  <a:pt x="80368" y="35719"/>
                </a:lnTo>
                <a:lnTo>
                  <a:pt x="53579" y="53578"/>
                </a:lnTo>
                <a:lnTo>
                  <a:pt x="35719" y="80367"/>
                </a:lnTo>
                <a:lnTo>
                  <a:pt x="17860" y="107156"/>
                </a:lnTo>
                <a:lnTo>
                  <a:pt x="8930" y="116086"/>
                </a:lnTo>
                <a:lnTo>
                  <a:pt x="0" y="116086"/>
                </a:lnTo>
                <a:lnTo>
                  <a:pt x="8930" y="98226"/>
                </a:lnTo>
                <a:lnTo>
                  <a:pt x="8930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768703" y="2071687"/>
            <a:ext cx="250032" cy="276822"/>
          </a:xfrm>
          <a:custGeom>
            <a:avLst/>
            <a:gdLst/>
            <a:ahLst/>
            <a:cxnLst/>
            <a:rect l="0" t="0" r="0" b="0"/>
            <a:pathLst>
              <a:path w="250032" h="276822">
                <a:moveTo>
                  <a:pt x="0" y="53578"/>
                </a:moveTo>
                <a:lnTo>
                  <a:pt x="0" y="53578"/>
                </a:lnTo>
                <a:lnTo>
                  <a:pt x="0" y="44649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17860"/>
                </a:lnTo>
                <a:lnTo>
                  <a:pt x="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17860" y="44649"/>
                </a:lnTo>
                <a:lnTo>
                  <a:pt x="44649" y="71438"/>
                </a:lnTo>
                <a:lnTo>
                  <a:pt x="71438" y="116086"/>
                </a:lnTo>
                <a:lnTo>
                  <a:pt x="107156" y="160735"/>
                </a:lnTo>
                <a:lnTo>
                  <a:pt x="151805" y="205383"/>
                </a:lnTo>
                <a:lnTo>
                  <a:pt x="187524" y="232172"/>
                </a:lnTo>
                <a:lnTo>
                  <a:pt x="214313" y="258961"/>
                </a:lnTo>
                <a:lnTo>
                  <a:pt x="241102" y="276821"/>
                </a:lnTo>
                <a:lnTo>
                  <a:pt x="250031" y="276821"/>
                </a:lnTo>
                <a:lnTo>
                  <a:pt x="250031" y="267891"/>
                </a:lnTo>
                <a:lnTo>
                  <a:pt x="250031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188023" y="1580554"/>
            <a:ext cx="2491384" cy="544712"/>
          </a:xfrm>
          <a:custGeom>
            <a:avLst/>
            <a:gdLst/>
            <a:ahLst/>
            <a:cxnLst/>
            <a:rect l="0" t="0" r="0" b="0"/>
            <a:pathLst>
              <a:path w="2491384" h="544712">
                <a:moveTo>
                  <a:pt x="53579" y="535782"/>
                </a:moveTo>
                <a:lnTo>
                  <a:pt x="53579" y="535782"/>
                </a:lnTo>
                <a:lnTo>
                  <a:pt x="44649" y="535782"/>
                </a:lnTo>
                <a:lnTo>
                  <a:pt x="26790" y="535782"/>
                </a:lnTo>
                <a:lnTo>
                  <a:pt x="17860" y="535782"/>
                </a:lnTo>
                <a:lnTo>
                  <a:pt x="8930" y="544711"/>
                </a:lnTo>
                <a:lnTo>
                  <a:pt x="0" y="544711"/>
                </a:lnTo>
                <a:lnTo>
                  <a:pt x="0" y="544711"/>
                </a:lnTo>
                <a:lnTo>
                  <a:pt x="0" y="544711"/>
                </a:lnTo>
                <a:lnTo>
                  <a:pt x="0" y="535782"/>
                </a:lnTo>
                <a:lnTo>
                  <a:pt x="8930" y="535782"/>
                </a:lnTo>
                <a:lnTo>
                  <a:pt x="17860" y="526852"/>
                </a:lnTo>
                <a:lnTo>
                  <a:pt x="35719" y="517922"/>
                </a:lnTo>
                <a:lnTo>
                  <a:pt x="62508" y="500063"/>
                </a:lnTo>
                <a:lnTo>
                  <a:pt x="89297" y="482204"/>
                </a:lnTo>
                <a:lnTo>
                  <a:pt x="125016" y="464344"/>
                </a:lnTo>
                <a:lnTo>
                  <a:pt x="169665" y="446485"/>
                </a:lnTo>
                <a:lnTo>
                  <a:pt x="214313" y="428625"/>
                </a:lnTo>
                <a:lnTo>
                  <a:pt x="267891" y="401836"/>
                </a:lnTo>
                <a:lnTo>
                  <a:pt x="321469" y="383977"/>
                </a:lnTo>
                <a:lnTo>
                  <a:pt x="383977" y="357188"/>
                </a:lnTo>
                <a:lnTo>
                  <a:pt x="455415" y="330399"/>
                </a:lnTo>
                <a:lnTo>
                  <a:pt x="526852" y="303610"/>
                </a:lnTo>
                <a:lnTo>
                  <a:pt x="598290" y="276821"/>
                </a:lnTo>
                <a:lnTo>
                  <a:pt x="678657" y="250032"/>
                </a:lnTo>
                <a:lnTo>
                  <a:pt x="767954" y="223243"/>
                </a:lnTo>
                <a:lnTo>
                  <a:pt x="857250" y="196454"/>
                </a:lnTo>
                <a:lnTo>
                  <a:pt x="955477" y="169665"/>
                </a:lnTo>
                <a:lnTo>
                  <a:pt x="1044774" y="151805"/>
                </a:lnTo>
                <a:lnTo>
                  <a:pt x="1143000" y="133946"/>
                </a:lnTo>
                <a:lnTo>
                  <a:pt x="1241227" y="107157"/>
                </a:lnTo>
                <a:lnTo>
                  <a:pt x="1339454" y="98227"/>
                </a:lnTo>
                <a:lnTo>
                  <a:pt x="1437680" y="80368"/>
                </a:lnTo>
                <a:lnTo>
                  <a:pt x="1535907" y="71438"/>
                </a:lnTo>
                <a:lnTo>
                  <a:pt x="1634133" y="53579"/>
                </a:lnTo>
                <a:lnTo>
                  <a:pt x="1741290" y="44649"/>
                </a:lnTo>
                <a:lnTo>
                  <a:pt x="1839516" y="35719"/>
                </a:lnTo>
                <a:lnTo>
                  <a:pt x="1937743" y="26790"/>
                </a:lnTo>
                <a:lnTo>
                  <a:pt x="2035969" y="26790"/>
                </a:lnTo>
                <a:lnTo>
                  <a:pt x="2134196" y="8930"/>
                </a:lnTo>
                <a:lnTo>
                  <a:pt x="2214563" y="8930"/>
                </a:lnTo>
                <a:lnTo>
                  <a:pt x="2294930" y="0"/>
                </a:lnTo>
                <a:lnTo>
                  <a:pt x="2366368" y="0"/>
                </a:lnTo>
                <a:lnTo>
                  <a:pt x="2419946" y="0"/>
                </a:lnTo>
                <a:lnTo>
                  <a:pt x="2455665" y="0"/>
                </a:lnTo>
                <a:lnTo>
                  <a:pt x="2491383" y="0"/>
                </a:lnTo>
                <a:lnTo>
                  <a:pt x="2491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554391" y="1482328"/>
            <a:ext cx="196454" cy="160735"/>
          </a:xfrm>
          <a:custGeom>
            <a:avLst/>
            <a:gdLst/>
            <a:ahLst/>
            <a:cxnLst/>
            <a:rect l="0" t="0" r="0" b="0"/>
            <a:pathLst>
              <a:path w="196454" h="160735">
                <a:moveTo>
                  <a:pt x="0" y="0"/>
                </a:move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8930"/>
                </a:lnTo>
                <a:lnTo>
                  <a:pt x="35718" y="8930"/>
                </a:lnTo>
                <a:lnTo>
                  <a:pt x="62507" y="17859"/>
                </a:lnTo>
                <a:lnTo>
                  <a:pt x="89297" y="35719"/>
                </a:lnTo>
                <a:lnTo>
                  <a:pt x="125015" y="44648"/>
                </a:lnTo>
                <a:lnTo>
                  <a:pt x="151804" y="62508"/>
                </a:lnTo>
                <a:lnTo>
                  <a:pt x="178593" y="71437"/>
                </a:lnTo>
                <a:lnTo>
                  <a:pt x="187523" y="89297"/>
                </a:lnTo>
                <a:lnTo>
                  <a:pt x="196453" y="107156"/>
                </a:lnTo>
                <a:lnTo>
                  <a:pt x="196453" y="125016"/>
                </a:lnTo>
                <a:lnTo>
                  <a:pt x="178593" y="133945"/>
                </a:lnTo>
                <a:lnTo>
                  <a:pt x="160734" y="142875"/>
                </a:lnTo>
                <a:lnTo>
                  <a:pt x="142875" y="151805"/>
                </a:lnTo>
                <a:lnTo>
                  <a:pt x="125015" y="160734"/>
                </a:lnTo>
                <a:lnTo>
                  <a:pt x="125015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938117" y="1437679"/>
            <a:ext cx="133947" cy="214314"/>
          </a:xfrm>
          <a:custGeom>
            <a:avLst/>
            <a:gdLst/>
            <a:ahLst/>
            <a:cxnLst/>
            <a:rect l="0" t="0" r="0" b="0"/>
            <a:pathLst>
              <a:path w="133947" h="214314">
                <a:moveTo>
                  <a:pt x="53578" y="71438"/>
                </a:moveTo>
                <a:lnTo>
                  <a:pt x="53578" y="71438"/>
                </a:lnTo>
                <a:lnTo>
                  <a:pt x="44649" y="71438"/>
                </a:lnTo>
                <a:lnTo>
                  <a:pt x="44649" y="80368"/>
                </a:lnTo>
                <a:lnTo>
                  <a:pt x="44649" y="89297"/>
                </a:lnTo>
                <a:lnTo>
                  <a:pt x="53578" y="107157"/>
                </a:lnTo>
                <a:lnTo>
                  <a:pt x="53578" y="125016"/>
                </a:lnTo>
                <a:lnTo>
                  <a:pt x="53578" y="142875"/>
                </a:lnTo>
                <a:lnTo>
                  <a:pt x="62508" y="169665"/>
                </a:lnTo>
                <a:lnTo>
                  <a:pt x="71438" y="187524"/>
                </a:lnTo>
                <a:lnTo>
                  <a:pt x="71438" y="196454"/>
                </a:lnTo>
                <a:lnTo>
                  <a:pt x="71438" y="214313"/>
                </a:lnTo>
                <a:lnTo>
                  <a:pt x="62508" y="214313"/>
                </a:lnTo>
                <a:lnTo>
                  <a:pt x="53578" y="205383"/>
                </a:lnTo>
                <a:lnTo>
                  <a:pt x="53578" y="196454"/>
                </a:lnTo>
                <a:lnTo>
                  <a:pt x="35719" y="178594"/>
                </a:lnTo>
                <a:lnTo>
                  <a:pt x="26789" y="151805"/>
                </a:lnTo>
                <a:lnTo>
                  <a:pt x="17860" y="116086"/>
                </a:lnTo>
                <a:lnTo>
                  <a:pt x="8930" y="89297"/>
                </a:lnTo>
                <a:lnTo>
                  <a:pt x="0" y="62508"/>
                </a:lnTo>
                <a:lnTo>
                  <a:pt x="0" y="35719"/>
                </a:lnTo>
                <a:lnTo>
                  <a:pt x="8930" y="17860"/>
                </a:lnTo>
                <a:lnTo>
                  <a:pt x="26789" y="8930"/>
                </a:lnTo>
                <a:lnTo>
                  <a:pt x="44649" y="0"/>
                </a:lnTo>
                <a:lnTo>
                  <a:pt x="71438" y="0"/>
                </a:lnTo>
                <a:lnTo>
                  <a:pt x="98227" y="0"/>
                </a:lnTo>
                <a:lnTo>
                  <a:pt x="116086" y="0"/>
                </a:lnTo>
                <a:lnTo>
                  <a:pt x="133946" y="8930"/>
                </a:lnTo>
                <a:lnTo>
                  <a:pt x="133946" y="17860"/>
                </a:lnTo>
                <a:lnTo>
                  <a:pt x="125016" y="35719"/>
                </a:lnTo>
                <a:lnTo>
                  <a:pt x="107156" y="53579"/>
                </a:lnTo>
                <a:lnTo>
                  <a:pt x="80367" y="80368"/>
                </a:lnTo>
                <a:lnTo>
                  <a:pt x="53578" y="98227"/>
                </a:lnTo>
                <a:lnTo>
                  <a:pt x="35719" y="107157"/>
                </a:lnTo>
                <a:lnTo>
                  <a:pt x="26789" y="107157"/>
                </a:lnTo>
                <a:lnTo>
                  <a:pt x="26789" y="98227"/>
                </a:lnTo>
                <a:lnTo>
                  <a:pt x="2678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107781" y="1384102"/>
            <a:ext cx="116087" cy="142875"/>
          </a:xfrm>
          <a:custGeom>
            <a:avLst/>
            <a:gdLst/>
            <a:ahLst/>
            <a:cxnLst/>
            <a:rect l="0" t="0" r="0" b="0"/>
            <a:pathLst>
              <a:path w="116087" h="142875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0" y="53577"/>
                </a:lnTo>
                <a:lnTo>
                  <a:pt x="0" y="71437"/>
                </a:lnTo>
                <a:lnTo>
                  <a:pt x="8930" y="80367"/>
                </a:lnTo>
                <a:lnTo>
                  <a:pt x="8930" y="98226"/>
                </a:lnTo>
                <a:lnTo>
                  <a:pt x="17860" y="116085"/>
                </a:lnTo>
                <a:lnTo>
                  <a:pt x="17860" y="133945"/>
                </a:lnTo>
                <a:lnTo>
                  <a:pt x="26789" y="142874"/>
                </a:lnTo>
                <a:lnTo>
                  <a:pt x="26789" y="142874"/>
                </a:lnTo>
                <a:lnTo>
                  <a:pt x="26789" y="142874"/>
                </a:lnTo>
                <a:lnTo>
                  <a:pt x="26789" y="133945"/>
                </a:lnTo>
                <a:lnTo>
                  <a:pt x="26789" y="116085"/>
                </a:lnTo>
                <a:lnTo>
                  <a:pt x="17860" y="98226"/>
                </a:lnTo>
                <a:lnTo>
                  <a:pt x="17860" y="71437"/>
                </a:lnTo>
                <a:lnTo>
                  <a:pt x="17860" y="53577"/>
                </a:lnTo>
                <a:lnTo>
                  <a:pt x="26789" y="35718"/>
                </a:lnTo>
                <a:lnTo>
                  <a:pt x="44649" y="17859"/>
                </a:lnTo>
                <a:lnTo>
                  <a:pt x="53578" y="8929"/>
                </a:lnTo>
                <a:lnTo>
                  <a:pt x="71438" y="0"/>
                </a:lnTo>
                <a:lnTo>
                  <a:pt x="80367" y="0"/>
                </a:lnTo>
                <a:lnTo>
                  <a:pt x="98227" y="0"/>
                </a:lnTo>
                <a:lnTo>
                  <a:pt x="116086" y="8929"/>
                </a:lnTo>
                <a:lnTo>
                  <a:pt x="116086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188148" y="1401961"/>
            <a:ext cx="160736" cy="178594"/>
          </a:xfrm>
          <a:custGeom>
            <a:avLst/>
            <a:gdLst/>
            <a:ahLst/>
            <a:cxnLst/>
            <a:rect l="0" t="0" r="0" b="0"/>
            <a:pathLst>
              <a:path w="160736" h="178594">
                <a:moveTo>
                  <a:pt x="0" y="62508"/>
                </a:moveTo>
                <a:lnTo>
                  <a:pt x="0" y="62508"/>
                </a:lnTo>
                <a:lnTo>
                  <a:pt x="0" y="71437"/>
                </a:lnTo>
                <a:lnTo>
                  <a:pt x="0" y="80367"/>
                </a:lnTo>
                <a:lnTo>
                  <a:pt x="0" y="89297"/>
                </a:lnTo>
                <a:lnTo>
                  <a:pt x="0" y="98226"/>
                </a:lnTo>
                <a:lnTo>
                  <a:pt x="8930" y="98226"/>
                </a:lnTo>
                <a:lnTo>
                  <a:pt x="17860" y="98226"/>
                </a:lnTo>
                <a:lnTo>
                  <a:pt x="35719" y="89297"/>
                </a:lnTo>
                <a:lnTo>
                  <a:pt x="53579" y="80367"/>
                </a:lnTo>
                <a:lnTo>
                  <a:pt x="71438" y="62508"/>
                </a:lnTo>
                <a:lnTo>
                  <a:pt x="80368" y="44648"/>
                </a:lnTo>
                <a:lnTo>
                  <a:pt x="89297" y="26789"/>
                </a:lnTo>
                <a:lnTo>
                  <a:pt x="89297" y="8929"/>
                </a:lnTo>
                <a:lnTo>
                  <a:pt x="89297" y="0"/>
                </a:lnTo>
                <a:lnTo>
                  <a:pt x="80368" y="0"/>
                </a:lnTo>
                <a:lnTo>
                  <a:pt x="71438" y="8929"/>
                </a:lnTo>
                <a:lnTo>
                  <a:pt x="53579" y="26789"/>
                </a:lnTo>
                <a:lnTo>
                  <a:pt x="35719" y="62508"/>
                </a:lnTo>
                <a:lnTo>
                  <a:pt x="26790" y="98226"/>
                </a:lnTo>
                <a:lnTo>
                  <a:pt x="17860" y="125015"/>
                </a:lnTo>
                <a:lnTo>
                  <a:pt x="17860" y="151804"/>
                </a:lnTo>
                <a:lnTo>
                  <a:pt x="26790" y="169664"/>
                </a:lnTo>
                <a:lnTo>
                  <a:pt x="44649" y="178593"/>
                </a:lnTo>
                <a:lnTo>
                  <a:pt x="62508" y="169664"/>
                </a:lnTo>
                <a:lnTo>
                  <a:pt x="98227" y="160734"/>
                </a:lnTo>
                <a:lnTo>
                  <a:pt x="133946" y="133945"/>
                </a:lnTo>
                <a:lnTo>
                  <a:pt x="160735" y="107156"/>
                </a:lnTo>
                <a:lnTo>
                  <a:pt x="160735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322094" y="1339453"/>
            <a:ext cx="133946" cy="169665"/>
          </a:xfrm>
          <a:custGeom>
            <a:avLst/>
            <a:gdLst/>
            <a:ahLst/>
            <a:cxnLst/>
            <a:rect l="0" t="0" r="0" b="0"/>
            <a:pathLst>
              <a:path w="133946" h="169665">
                <a:moveTo>
                  <a:pt x="89297" y="26789"/>
                </a:moveTo>
                <a:lnTo>
                  <a:pt x="80367" y="26789"/>
                </a:lnTo>
                <a:lnTo>
                  <a:pt x="62508" y="44649"/>
                </a:lnTo>
                <a:lnTo>
                  <a:pt x="44648" y="62508"/>
                </a:lnTo>
                <a:lnTo>
                  <a:pt x="26789" y="89297"/>
                </a:lnTo>
                <a:lnTo>
                  <a:pt x="8929" y="116086"/>
                </a:lnTo>
                <a:lnTo>
                  <a:pt x="0" y="133945"/>
                </a:lnTo>
                <a:lnTo>
                  <a:pt x="0" y="151805"/>
                </a:lnTo>
                <a:lnTo>
                  <a:pt x="8929" y="169664"/>
                </a:lnTo>
                <a:lnTo>
                  <a:pt x="26789" y="169664"/>
                </a:lnTo>
                <a:lnTo>
                  <a:pt x="44648" y="169664"/>
                </a:lnTo>
                <a:lnTo>
                  <a:pt x="71437" y="160734"/>
                </a:lnTo>
                <a:lnTo>
                  <a:pt x="89297" y="142875"/>
                </a:lnTo>
                <a:lnTo>
                  <a:pt x="116086" y="125016"/>
                </a:lnTo>
                <a:lnTo>
                  <a:pt x="125015" y="98226"/>
                </a:lnTo>
                <a:lnTo>
                  <a:pt x="133945" y="71437"/>
                </a:lnTo>
                <a:lnTo>
                  <a:pt x="133945" y="35719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402461" y="1250156"/>
            <a:ext cx="98228" cy="285751"/>
          </a:xfrm>
          <a:custGeom>
            <a:avLst/>
            <a:gdLst/>
            <a:ahLst/>
            <a:cxnLst/>
            <a:rect l="0" t="0" r="0" b="0"/>
            <a:pathLst>
              <a:path w="98228" h="285751">
                <a:moveTo>
                  <a:pt x="44648" y="35719"/>
                </a:moveTo>
                <a:lnTo>
                  <a:pt x="44648" y="8930"/>
                </a:lnTo>
                <a:lnTo>
                  <a:pt x="35719" y="0"/>
                </a:lnTo>
                <a:lnTo>
                  <a:pt x="17859" y="8930"/>
                </a:lnTo>
                <a:lnTo>
                  <a:pt x="17859" y="26789"/>
                </a:lnTo>
                <a:lnTo>
                  <a:pt x="8930" y="53578"/>
                </a:lnTo>
                <a:lnTo>
                  <a:pt x="0" y="89297"/>
                </a:lnTo>
                <a:lnTo>
                  <a:pt x="0" y="125016"/>
                </a:lnTo>
                <a:lnTo>
                  <a:pt x="8930" y="169664"/>
                </a:lnTo>
                <a:lnTo>
                  <a:pt x="17859" y="205383"/>
                </a:lnTo>
                <a:lnTo>
                  <a:pt x="35719" y="241102"/>
                </a:lnTo>
                <a:lnTo>
                  <a:pt x="53578" y="267891"/>
                </a:lnTo>
                <a:lnTo>
                  <a:pt x="71437" y="276820"/>
                </a:lnTo>
                <a:lnTo>
                  <a:pt x="98227" y="285750"/>
                </a:lnTo>
                <a:lnTo>
                  <a:pt x="98227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545336" y="1509117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0" y="17859"/>
                </a:move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589984" y="1437679"/>
            <a:ext cx="1" cy="17861"/>
          </a:xfrm>
          <a:custGeom>
            <a:avLst/>
            <a:gdLst/>
            <a:ahLst/>
            <a:cxnLst/>
            <a:rect l="0" t="0" r="0" b="0"/>
            <a:pathLst>
              <a:path w="1" h="17861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723930" y="1321594"/>
            <a:ext cx="223243" cy="160735"/>
          </a:xfrm>
          <a:custGeom>
            <a:avLst/>
            <a:gdLst/>
            <a:ahLst/>
            <a:cxnLst/>
            <a:rect l="0" t="0" r="0" b="0"/>
            <a:pathLst>
              <a:path w="223243" h="160735">
                <a:moveTo>
                  <a:pt x="0" y="8929"/>
                </a:move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29" y="44648"/>
                </a:lnTo>
                <a:lnTo>
                  <a:pt x="8929" y="62508"/>
                </a:lnTo>
                <a:lnTo>
                  <a:pt x="17859" y="71437"/>
                </a:lnTo>
                <a:lnTo>
                  <a:pt x="17859" y="89296"/>
                </a:lnTo>
                <a:lnTo>
                  <a:pt x="17859" y="98226"/>
                </a:lnTo>
                <a:lnTo>
                  <a:pt x="17859" y="107156"/>
                </a:lnTo>
                <a:lnTo>
                  <a:pt x="26789" y="107156"/>
                </a:lnTo>
                <a:lnTo>
                  <a:pt x="26789" y="107156"/>
                </a:lnTo>
                <a:lnTo>
                  <a:pt x="26789" y="98226"/>
                </a:lnTo>
                <a:lnTo>
                  <a:pt x="35718" y="80367"/>
                </a:lnTo>
                <a:lnTo>
                  <a:pt x="44648" y="62508"/>
                </a:lnTo>
                <a:lnTo>
                  <a:pt x="62508" y="44648"/>
                </a:lnTo>
                <a:lnTo>
                  <a:pt x="71437" y="17859"/>
                </a:lnTo>
                <a:lnTo>
                  <a:pt x="89297" y="0"/>
                </a:lnTo>
                <a:lnTo>
                  <a:pt x="98226" y="0"/>
                </a:lnTo>
                <a:lnTo>
                  <a:pt x="107156" y="0"/>
                </a:lnTo>
                <a:lnTo>
                  <a:pt x="116086" y="17859"/>
                </a:lnTo>
                <a:lnTo>
                  <a:pt x="116086" y="35719"/>
                </a:lnTo>
                <a:lnTo>
                  <a:pt x="116086" y="71437"/>
                </a:lnTo>
                <a:lnTo>
                  <a:pt x="116086" y="98226"/>
                </a:lnTo>
                <a:lnTo>
                  <a:pt x="125015" y="125015"/>
                </a:lnTo>
                <a:lnTo>
                  <a:pt x="133945" y="151804"/>
                </a:lnTo>
                <a:lnTo>
                  <a:pt x="133945" y="160734"/>
                </a:lnTo>
                <a:lnTo>
                  <a:pt x="151804" y="160734"/>
                </a:lnTo>
                <a:lnTo>
                  <a:pt x="160734" y="151804"/>
                </a:lnTo>
                <a:lnTo>
                  <a:pt x="178593" y="133945"/>
                </a:lnTo>
                <a:lnTo>
                  <a:pt x="187523" y="107156"/>
                </a:lnTo>
                <a:lnTo>
                  <a:pt x="205383" y="80367"/>
                </a:lnTo>
                <a:lnTo>
                  <a:pt x="223242" y="44648"/>
                </a:lnTo>
                <a:lnTo>
                  <a:pt x="223242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920383" y="1321594"/>
            <a:ext cx="142876" cy="142876"/>
          </a:xfrm>
          <a:custGeom>
            <a:avLst/>
            <a:gdLst/>
            <a:ahLst/>
            <a:cxnLst/>
            <a:rect l="0" t="0" r="0" b="0"/>
            <a:pathLst>
              <a:path w="142876" h="142876">
                <a:moveTo>
                  <a:pt x="53578" y="8929"/>
                </a:moveTo>
                <a:lnTo>
                  <a:pt x="44648" y="17859"/>
                </a:lnTo>
                <a:lnTo>
                  <a:pt x="35719" y="26789"/>
                </a:lnTo>
                <a:lnTo>
                  <a:pt x="26789" y="44648"/>
                </a:lnTo>
                <a:lnTo>
                  <a:pt x="17859" y="71437"/>
                </a:lnTo>
                <a:lnTo>
                  <a:pt x="8930" y="98226"/>
                </a:lnTo>
                <a:lnTo>
                  <a:pt x="8930" y="116085"/>
                </a:lnTo>
                <a:lnTo>
                  <a:pt x="8930" y="125015"/>
                </a:lnTo>
                <a:lnTo>
                  <a:pt x="17859" y="142875"/>
                </a:lnTo>
                <a:lnTo>
                  <a:pt x="35719" y="142875"/>
                </a:lnTo>
                <a:lnTo>
                  <a:pt x="53578" y="133945"/>
                </a:lnTo>
                <a:lnTo>
                  <a:pt x="62508" y="125015"/>
                </a:lnTo>
                <a:lnTo>
                  <a:pt x="80367" y="98226"/>
                </a:lnTo>
                <a:lnTo>
                  <a:pt x="80367" y="71437"/>
                </a:lnTo>
                <a:lnTo>
                  <a:pt x="80367" y="44648"/>
                </a:lnTo>
                <a:lnTo>
                  <a:pt x="71437" y="17859"/>
                </a:lnTo>
                <a:lnTo>
                  <a:pt x="62508" y="8929"/>
                </a:lnTo>
                <a:lnTo>
                  <a:pt x="44648" y="0"/>
                </a:lnTo>
                <a:lnTo>
                  <a:pt x="26789" y="0"/>
                </a:lnTo>
                <a:lnTo>
                  <a:pt x="8930" y="17859"/>
                </a:lnTo>
                <a:lnTo>
                  <a:pt x="0" y="26789"/>
                </a:lnTo>
                <a:lnTo>
                  <a:pt x="0" y="44648"/>
                </a:lnTo>
                <a:lnTo>
                  <a:pt x="8930" y="53578"/>
                </a:lnTo>
                <a:lnTo>
                  <a:pt x="17859" y="71437"/>
                </a:lnTo>
                <a:lnTo>
                  <a:pt x="44648" y="71437"/>
                </a:lnTo>
                <a:lnTo>
                  <a:pt x="71437" y="80367"/>
                </a:lnTo>
                <a:lnTo>
                  <a:pt x="107156" y="71437"/>
                </a:lnTo>
                <a:lnTo>
                  <a:pt x="142875" y="71437"/>
                </a:lnTo>
                <a:lnTo>
                  <a:pt x="14287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072188" y="1187648"/>
            <a:ext cx="250032" cy="267892"/>
          </a:xfrm>
          <a:custGeom>
            <a:avLst/>
            <a:gdLst/>
            <a:ahLst/>
            <a:cxnLst/>
            <a:rect l="0" t="0" r="0" b="0"/>
            <a:pathLst>
              <a:path w="250032" h="267892">
                <a:moveTo>
                  <a:pt x="98226" y="71438"/>
                </a:moveTo>
                <a:lnTo>
                  <a:pt x="98226" y="71438"/>
                </a:lnTo>
                <a:lnTo>
                  <a:pt x="89296" y="71438"/>
                </a:lnTo>
                <a:lnTo>
                  <a:pt x="71437" y="80368"/>
                </a:lnTo>
                <a:lnTo>
                  <a:pt x="53578" y="98227"/>
                </a:lnTo>
                <a:lnTo>
                  <a:pt x="35718" y="125016"/>
                </a:lnTo>
                <a:lnTo>
                  <a:pt x="26789" y="160735"/>
                </a:lnTo>
                <a:lnTo>
                  <a:pt x="8929" y="187524"/>
                </a:lnTo>
                <a:lnTo>
                  <a:pt x="0" y="223242"/>
                </a:lnTo>
                <a:lnTo>
                  <a:pt x="0" y="241102"/>
                </a:lnTo>
                <a:lnTo>
                  <a:pt x="8929" y="258961"/>
                </a:lnTo>
                <a:lnTo>
                  <a:pt x="17859" y="267891"/>
                </a:lnTo>
                <a:lnTo>
                  <a:pt x="26789" y="267891"/>
                </a:lnTo>
                <a:lnTo>
                  <a:pt x="53578" y="258961"/>
                </a:lnTo>
                <a:lnTo>
                  <a:pt x="71437" y="241102"/>
                </a:lnTo>
                <a:lnTo>
                  <a:pt x="89296" y="214313"/>
                </a:lnTo>
                <a:lnTo>
                  <a:pt x="116085" y="187524"/>
                </a:lnTo>
                <a:lnTo>
                  <a:pt x="133945" y="151805"/>
                </a:lnTo>
                <a:lnTo>
                  <a:pt x="142875" y="107157"/>
                </a:lnTo>
                <a:lnTo>
                  <a:pt x="160734" y="62508"/>
                </a:lnTo>
                <a:lnTo>
                  <a:pt x="169664" y="26789"/>
                </a:lnTo>
                <a:lnTo>
                  <a:pt x="169664" y="8930"/>
                </a:lnTo>
                <a:lnTo>
                  <a:pt x="160734" y="0"/>
                </a:lnTo>
                <a:lnTo>
                  <a:pt x="142875" y="8930"/>
                </a:lnTo>
                <a:lnTo>
                  <a:pt x="125015" y="26789"/>
                </a:lnTo>
                <a:lnTo>
                  <a:pt x="98226" y="62508"/>
                </a:lnTo>
                <a:lnTo>
                  <a:pt x="80367" y="107157"/>
                </a:lnTo>
                <a:lnTo>
                  <a:pt x="62507" y="151805"/>
                </a:lnTo>
                <a:lnTo>
                  <a:pt x="53578" y="187524"/>
                </a:lnTo>
                <a:lnTo>
                  <a:pt x="53578" y="214313"/>
                </a:lnTo>
                <a:lnTo>
                  <a:pt x="71437" y="241102"/>
                </a:lnTo>
                <a:lnTo>
                  <a:pt x="89296" y="250031"/>
                </a:lnTo>
                <a:lnTo>
                  <a:pt x="116085" y="250031"/>
                </a:lnTo>
                <a:lnTo>
                  <a:pt x="142875" y="250031"/>
                </a:lnTo>
                <a:lnTo>
                  <a:pt x="178593" y="232172"/>
                </a:lnTo>
                <a:lnTo>
                  <a:pt x="205382" y="223242"/>
                </a:lnTo>
                <a:lnTo>
                  <a:pt x="232171" y="205383"/>
                </a:lnTo>
                <a:lnTo>
                  <a:pt x="250031" y="196454"/>
                </a:lnTo>
                <a:lnTo>
                  <a:pt x="250031" y="196454"/>
                </a:lnTo>
                <a:lnTo>
                  <a:pt x="250031" y="205383"/>
                </a:lnTo>
                <a:lnTo>
                  <a:pt x="232171" y="214313"/>
                </a:lnTo>
                <a:lnTo>
                  <a:pt x="214312" y="232172"/>
                </a:lnTo>
                <a:lnTo>
                  <a:pt x="205382" y="232172"/>
                </a:lnTo>
                <a:lnTo>
                  <a:pt x="196453" y="232172"/>
                </a:lnTo>
                <a:lnTo>
                  <a:pt x="196453" y="223242"/>
                </a:lnTo>
                <a:lnTo>
                  <a:pt x="205382" y="196454"/>
                </a:lnTo>
                <a:lnTo>
                  <a:pt x="205382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053703" y="3661171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03672" y="3634382"/>
            <a:ext cx="258962" cy="437556"/>
          </a:xfrm>
          <a:custGeom>
            <a:avLst/>
            <a:gdLst/>
            <a:ahLst/>
            <a:cxnLst/>
            <a:rect l="0" t="0" r="0" b="0"/>
            <a:pathLst>
              <a:path w="258962" h="437556">
                <a:moveTo>
                  <a:pt x="250031" y="35719"/>
                </a:moveTo>
                <a:lnTo>
                  <a:pt x="250031" y="35719"/>
                </a:lnTo>
                <a:lnTo>
                  <a:pt x="250031" y="35719"/>
                </a:lnTo>
                <a:lnTo>
                  <a:pt x="250031" y="35719"/>
                </a:lnTo>
                <a:lnTo>
                  <a:pt x="258961" y="35719"/>
                </a:lnTo>
                <a:lnTo>
                  <a:pt x="258961" y="35719"/>
                </a:lnTo>
                <a:lnTo>
                  <a:pt x="258961" y="26789"/>
                </a:lnTo>
                <a:lnTo>
                  <a:pt x="258961" y="26789"/>
                </a:lnTo>
                <a:lnTo>
                  <a:pt x="258961" y="26789"/>
                </a:lnTo>
                <a:lnTo>
                  <a:pt x="258961" y="26789"/>
                </a:lnTo>
                <a:lnTo>
                  <a:pt x="250031" y="26789"/>
                </a:lnTo>
                <a:lnTo>
                  <a:pt x="250031" y="26789"/>
                </a:lnTo>
                <a:lnTo>
                  <a:pt x="250031" y="26789"/>
                </a:lnTo>
                <a:lnTo>
                  <a:pt x="250031" y="26789"/>
                </a:lnTo>
                <a:lnTo>
                  <a:pt x="250031" y="26789"/>
                </a:lnTo>
                <a:lnTo>
                  <a:pt x="250031" y="26789"/>
                </a:lnTo>
                <a:lnTo>
                  <a:pt x="250031" y="26789"/>
                </a:lnTo>
                <a:lnTo>
                  <a:pt x="250031" y="26789"/>
                </a:lnTo>
                <a:lnTo>
                  <a:pt x="250031" y="26789"/>
                </a:lnTo>
                <a:lnTo>
                  <a:pt x="250031" y="26789"/>
                </a:lnTo>
                <a:lnTo>
                  <a:pt x="250031" y="26789"/>
                </a:lnTo>
                <a:lnTo>
                  <a:pt x="241102" y="26789"/>
                </a:lnTo>
                <a:lnTo>
                  <a:pt x="241102" y="17860"/>
                </a:lnTo>
                <a:lnTo>
                  <a:pt x="241102" y="17860"/>
                </a:lnTo>
                <a:lnTo>
                  <a:pt x="232172" y="8930"/>
                </a:lnTo>
                <a:lnTo>
                  <a:pt x="232172" y="8930"/>
                </a:lnTo>
                <a:lnTo>
                  <a:pt x="223242" y="8930"/>
                </a:lnTo>
                <a:lnTo>
                  <a:pt x="214312" y="0"/>
                </a:lnTo>
                <a:lnTo>
                  <a:pt x="214312" y="0"/>
                </a:lnTo>
                <a:lnTo>
                  <a:pt x="205383" y="0"/>
                </a:lnTo>
                <a:lnTo>
                  <a:pt x="196453" y="0"/>
                </a:lnTo>
                <a:lnTo>
                  <a:pt x="187523" y="0"/>
                </a:lnTo>
                <a:lnTo>
                  <a:pt x="178594" y="0"/>
                </a:lnTo>
                <a:lnTo>
                  <a:pt x="169664" y="0"/>
                </a:lnTo>
                <a:lnTo>
                  <a:pt x="160734" y="8930"/>
                </a:lnTo>
                <a:lnTo>
                  <a:pt x="151805" y="8930"/>
                </a:lnTo>
                <a:lnTo>
                  <a:pt x="142875" y="17860"/>
                </a:lnTo>
                <a:lnTo>
                  <a:pt x="133945" y="35719"/>
                </a:lnTo>
                <a:lnTo>
                  <a:pt x="116086" y="44649"/>
                </a:lnTo>
                <a:lnTo>
                  <a:pt x="98227" y="62508"/>
                </a:lnTo>
                <a:lnTo>
                  <a:pt x="80367" y="89297"/>
                </a:lnTo>
                <a:lnTo>
                  <a:pt x="71437" y="116086"/>
                </a:lnTo>
                <a:lnTo>
                  <a:pt x="53578" y="151805"/>
                </a:lnTo>
                <a:lnTo>
                  <a:pt x="35719" y="196454"/>
                </a:lnTo>
                <a:lnTo>
                  <a:pt x="17859" y="241102"/>
                </a:lnTo>
                <a:lnTo>
                  <a:pt x="8930" y="285750"/>
                </a:lnTo>
                <a:lnTo>
                  <a:pt x="0" y="330399"/>
                </a:lnTo>
                <a:lnTo>
                  <a:pt x="0" y="366118"/>
                </a:lnTo>
                <a:lnTo>
                  <a:pt x="17859" y="392907"/>
                </a:lnTo>
                <a:lnTo>
                  <a:pt x="35719" y="419696"/>
                </a:lnTo>
                <a:lnTo>
                  <a:pt x="53578" y="428625"/>
                </a:lnTo>
                <a:lnTo>
                  <a:pt x="80367" y="437555"/>
                </a:lnTo>
                <a:lnTo>
                  <a:pt x="107156" y="437555"/>
                </a:lnTo>
                <a:lnTo>
                  <a:pt x="142875" y="428625"/>
                </a:lnTo>
                <a:lnTo>
                  <a:pt x="169664" y="410766"/>
                </a:lnTo>
                <a:lnTo>
                  <a:pt x="187523" y="383977"/>
                </a:lnTo>
                <a:lnTo>
                  <a:pt x="205383" y="357188"/>
                </a:lnTo>
                <a:lnTo>
                  <a:pt x="214312" y="330399"/>
                </a:lnTo>
                <a:lnTo>
                  <a:pt x="214312" y="33039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57250" y="3643312"/>
            <a:ext cx="196454" cy="428626"/>
          </a:xfrm>
          <a:custGeom>
            <a:avLst/>
            <a:gdLst/>
            <a:ahLst/>
            <a:cxnLst/>
            <a:rect l="0" t="0" r="0" b="0"/>
            <a:pathLst>
              <a:path w="196454" h="428626">
                <a:moveTo>
                  <a:pt x="107156" y="44649"/>
                </a:moveTo>
                <a:lnTo>
                  <a:pt x="107156" y="44649"/>
                </a:lnTo>
                <a:lnTo>
                  <a:pt x="107156" y="44649"/>
                </a:lnTo>
                <a:lnTo>
                  <a:pt x="107156" y="44649"/>
                </a:lnTo>
                <a:lnTo>
                  <a:pt x="107156" y="35719"/>
                </a:lnTo>
                <a:lnTo>
                  <a:pt x="107156" y="35719"/>
                </a:lnTo>
                <a:lnTo>
                  <a:pt x="107156" y="35719"/>
                </a:lnTo>
                <a:lnTo>
                  <a:pt x="107156" y="35719"/>
                </a:lnTo>
                <a:lnTo>
                  <a:pt x="98227" y="44649"/>
                </a:lnTo>
                <a:lnTo>
                  <a:pt x="98227" y="44649"/>
                </a:lnTo>
                <a:lnTo>
                  <a:pt x="98227" y="53578"/>
                </a:lnTo>
                <a:lnTo>
                  <a:pt x="89297" y="71438"/>
                </a:lnTo>
                <a:lnTo>
                  <a:pt x="89297" y="98227"/>
                </a:lnTo>
                <a:lnTo>
                  <a:pt x="80367" y="133945"/>
                </a:lnTo>
                <a:lnTo>
                  <a:pt x="71438" y="169664"/>
                </a:lnTo>
                <a:lnTo>
                  <a:pt x="53578" y="214313"/>
                </a:lnTo>
                <a:lnTo>
                  <a:pt x="44649" y="267891"/>
                </a:lnTo>
                <a:lnTo>
                  <a:pt x="35719" y="321469"/>
                </a:lnTo>
                <a:lnTo>
                  <a:pt x="17859" y="357188"/>
                </a:lnTo>
                <a:lnTo>
                  <a:pt x="8930" y="392906"/>
                </a:lnTo>
                <a:lnTo>
                  <a:pt x="8930" y="410766"/>
                </a:lnTo>
                <a:lnTo>
                  <a:pt x="8930" y="428625"/>
                </a:lnTo>
                <a:lnTo>
                  <a:pt x="0" y="428625"/>
                </a:lnTo>
                <a:lnTo>
                  <a:pt x="0" y="419695"/>
                </a:lnTo>
                <a:lnTo>
                  <a:pt x="0" y="410766"/>
                </a:lnTo>
                <a:lnTo>
                  <a:pt x="8930" y="392906"/>
                </a:lnTo>
                <a:lnTo>
                  <a:pt x="8930" y="375047"/>
                </a:lnTo>
                <a:lnTo>
                  <a:pt x="17859" y="348258"/>
                </a:lnTo>
                <a:lnTo>
                  <a:pt x="26789" y="312539"/>
                </a:lnTo>
                <a:lnTo>
                  <a:pt x="35719" y="276820"/>
                </a:lnTo>
                <a:lnTo>
                  <a:pt x="53578" y="232172"/>
                </a:lnTo>
                <a:lnTo>
                  <a:pt x="62508" y="187524"/>
                </a:lnTo>
                <a:lnTo>
                  <a:pt x="71438" y="151805"/>
                </a:lnTo>
                <a:lnTo>
                  <a:pt x="89297" y="107156"/>
                </a:lnTo>
                <a:lnTo>
                  <a:pt x="98227" y="71438"/>
                </a:lnTo>
                <a:lnTo>
                  <a:pt x="107156" y="35719"/>
                </a:lnTo>
                <a:lnTo>
                  <a:pt x="107156" y="17859"/>
                </a:lnTo>
                <a:lnTo>
                  <a:pt x="116086" y="0"/>
                </a:lnTo>
                <a:lnTo>
                  <a:pt x="116086" y="0"/>
                </a:lnTo>
                <a:lnTo>
                  <a:pt x="125016" y="0"/>
                </a:lnTo>
                <a:lnTo>
                  <a:pt x="125016" y="17859"/>
                </a:lnTo>
                <a:lnTo>
                  <a:pt x="125016" y="35719"/>
                </a:lnTo>
                <a:lnTo>
                  <a:pt x="125016" y="62508"/>
                </a:lnTo>
                <a:lnTo>
                  <a:pt x="125016" y="98227"/>
                </a:lnTo>
                <a:lnTo>
                  <a:pt x="133945" y="125016"/>
                </a:lnTo>
                <a:lnTo>
                  <a:pt x="133945" y="160734"/>
                </a:lnTo>
                <a:lnTo>
                  <a:pt x="142875" y="196453"/>
                </a:lnTo>
                <a:lnTo>
                  <a:pt x="151805" y="232172"/>
                </a:lnTo>
                <a:lnTo>
                  <a:pt x="160734" y="258961"/>
                </a:lnTo>
                <a:lnTo>
                  <a:pt x="169664" y="294680"/>
                </a:lnTo>
                <a:lnTo>
                  <a:pt x="178594" y="321469"/>
                </a:lnTo>
                <a:lnTo>
                  <a:pt x="178594" y="348258"/>
                </a:lnTo>
                <a:lnTo>
                  <a:pt x="187524" y="366117"/>
                </a:lnTo>
                <a:lnTo>
                  <a:pt x="187524" y="383977"/>
                </a:lnTo>
                <a:lnTo>
                  <a:pt x="187524" y="401836"/>
                </a:lnTo>
                <a:lnTo>
                  <a:pt x="187524" y="401836"/>
                </a:lnTo>
                <a:lnTo>
                  <a:pt x="187524" y="401836"/>
                </a:lnTo>
                <a:lnTo>
                  <a:pt x="178594" y="401836"/>
                </a:lnTo>
                <a:lnTo>
                  <a:pt x="178594" y="383977"/>
                </a:lnTo>
                <a:lnTo>
                  <a:pt x="169664" y="366117"/>
                </a:lnTo>
                <a:lnTo>
                  <a:pt x="169664" y="348258"/>
                </a:lnTo>
                <a:lnTo>
                  <a:pt x="169664" y="330399"/>
                </a:lnTo>
                <a:lnTo>
                  <a:pt x="169664" y="312539"/>
                </a:lnTo>
                <a:lnTo>
                  <a:pt x="178594" y="294680"/>
                </a:lnTo>
                <a:lnTo>
                  <a:pt x="187524" y="285750"/>
                </a:lnTo>
                <a:lnTo>
                  <a:pt x="196453" y="267891"/>
                </a:lnTo>
                <a:lnTo>
                  <a:pt x="196453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89359" y="3670101"/>
            <a:ext cx="285751" cy="366118"/>
          </a:xfrm>
          <a:custGeom>
            <a:avLst/>
            <a:gdLst/>
            <a:ahLst/>
            <a:cxnLst/>
            <a:rect l="0" t="0" r="0" b="0"/>
            <a:pathLst>
              <a:path w="285751" h="366118">
                <a:moveTo>
                  <a:pt x="107157" y="98227"/>
                </a:moveTo>
                <a:lnTo>
                  <a:pt x="107157" y="89297"/>
                </a:lnTo>
                <a:lnTo>
                  <a:pt x="116086" y="80367"/>
                </a:lnTo>
                <a:lnTo>
                  <a:pt x="125016" y="71438"/>
                </a:lnTo>
                <a:lnTo>
                  <a:pt x="125016" y="53578"/>
                </a:lnTo>
                <a:lnTo>
                  <a:pt x="125016" y="35719"/>
                </a:lnTo>
                <a:lnTo>
                  <a:pt x="125016" y="17860"/>
                </a:lnTo>
                <a:lnTo>
                  <a:pt x="125016" y="8930"/>
                </a:lnTo>
                <a:lnTo>
                  <a:pt x="116086" y="0"/>
                </a:lnTo>
                <a:lnTo>
                  <a:pt x="98227" y="0"/>
                </a:lnTo>
                <a:lnTo>
                  <a:pt x="89297" y="8930"/>
                </a:lnTo>
                <a:lnTo>
                  <a:pt x="71438" y="26789"/>
                </a:lnTo>
                <a:lnTo>
                  <a:pt x="53579" y="62508"/>
                </a:lnTo>
                <a:lnTo>
                  <a:pt x="35719" y="116086"/>
                </a:lnTo>
                <a:lnTo>
                  <a:pt x="17860" y="178594"/>
                </a:lnTo>
                <a:lnTo>
                  <a:pt x="8930" y="241102"/>
                </a:lnTo>
                <a:lnTo>
                  <a:pt x="0" y="294680"/>
                </a:lnTo>
                <a:lnTo>
                  <a:pt x="0" y="330399"/>
                </a:lnTo>
                <a:lnTo>
                  <a:pt x="0" y="357188"/>
                </a:lnTo>
                <a:lnTo>
                  <a:pt x="8930" y="357188"/>
                </a:lnTo>
                <a:lnTo>
                  <a:pt x="26790" y="348258"/>
                </a:lnTo>
                <a:lnTo>
                  <a:pt x="44649" y="321469"/>
                </a:lnTo>
                <a:lnTo>
                  <a:pt x="62508" y="285750"/>
                </a:lnTo>
                <a:lnTo>
                  <a:pt x="80368" y="241102"/>
                </a:lnTo>
                <a:lnTo>
                  <a:pt x="107157" y="187524"/>
                </a:lnTo>
                <a:lnTo>
                  <a:pt x="116086" y="142875"/>
                </a:lnTo>
                <a:lnTo>
                  <a:pt x="125016" y="107156"/>
                </a:lnTo>
                <a:lnTo>
                  <a:pt x="125016" y="71438"/>
                </a:lnTo>
                <a:lnTo>
                  <a:pt x="116086" y="44649"/>
                </a:lnTo>
                <a:lnTo>
                  <a:pt x="107157" y="44649"/>
                </a:lnTo>
                <a:lnTo>
                  <a:pt x="89297" y="62508"/>
                </a:lnTo>
                <a:lnTo>
                  <a:pt x="62508" y="107156"/>
                </a:lnTo>
                <a:lnTo>
                  <a:pt x="44649" y="160735"/>
                </a:lnTo>
                <a:lnTo>
                  <a:pt x="35719" y="223242"/>
                </a:lnTo>
                <a:lnTo>
                  <a:pt x="26790" y="276820"/>
                </a:lnTo>
                <a:lnTo>
                  <a:pt x="26790" y="312539"/>
                </a:lnTo>
                <a:lnTo>
                  <a:pt x="35719" y="330399"/>
                </a:lnTo>
                <a:lnTo>
                  <a:pt x="62508" y="330399"/>
                </a:lnTo>
                <a:lnTo>
                  <a:pt x="89297" y="312539"/>
                </a:lnTo>
                <a:lnTo>
                  <a:pt x="125016" y="285750"/>
                </a:lnTo>
                <a:lnTo>
                  <a:pt x="169665" y="258961"/>
                </a:lnTo>
                <a:lnTo>
                  <a:pt x="205383" y="214313"/>
                </a:lnTo>
                <a:lnTo>
                  <a:pt x="232172" y="178594"/>
                </a:lnTo>
                <a:lnTo>
                  <a:pt x="241102" y="133945"/>
                </a:lnTo>
                <a:lnTo>
                  <a:pt x="241102" y="98227"/>
                </a:lnTo>
                <a:lnTo>
                  <a:pt x="223243" y="71438"/>
                </a:lnTo>
                <a:lnTo>
                  <a:pt x="196454" y="53578"/>
                </a:lnTo>
                <a:lnTo>
                  <a:pt x="169665" y="53578"/>
                </a:lnTo>
                <a:lnTo>
                  <a:pt x="133946" y="71438"/>
                </a:lnTo>
                <a:lnTo>
                  <a:pt x="98227" y="107156"/>
                </a:lnTo>
                <a:lnTo>
                  <a:pt x="71438" y="160735"/>
                </a:lnTo>
                <a:lnTo>
                  <a:pt x="44649" y="223242"/>
                </a:lnTo>
                <a:lnTo>
                  <a:pt x="35719" y="276820"/>
                </a:lnTo>
                <a:lnTo>
                  <a:pt x="26790" y="330399"/>
                </a:lnTo>
                <a:lnTo>
                  <a:pt x="35719" y="357188"/>
                </a:lnTo>
                <a:lnTo>
                  <a:pt x="62508" y="366117"/>
                </a:lnTo>
                <a:lnTo>
                  <a:pt x="98227" y="357188"/>
                </a:lnTo>
                <a:lnTo>
                  <a:pt x="142875" y="339328"/>
                </a:lnTo>
                <a:lnTo>
                  <a:pt x="187524" y="294680"/>
                </a:lnTo>
                <a:lnTo>
                  <a:pt x="232172" y="250031"/>
                </a:lnTo>
                <a:lnTo>
                  <a:pt x="258961" y="205383"/>
                </a:lnTo>
                <a:lnTo>
                  <a:pt x="285750" y="160735"/>
                </a:lnTo>
                <a:lnTo>
                  <a:pt x="285750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08992" y="3643312"/>
            <a:ext cx="366118" cy="428626"/>
          </a:xfrm>
          <a:custGeom>
            <a:avLst/>
            <a:gdLst/>
            <a:ahLst/>
            <a:cxnLst/>
            <a:rect l="0" t="0" r="0" b="0"/>
            <a:pathLst>
              <a:path w="366118" h="428626">
                <a:moveTo>
                  <a:pt x="116086" y="151805"/>
                </a:moveTo>
                <a:lnTo>
                  <a:pt x="107157" y="151805"/>
                </a:lnTo>
                <a:lnTo>
                  <a:pt x="98227" y="142875"/>
                </a:lnTo>
                <a:lnTo>
                  <a:pt x="89297" y="133945"/>
                </a:lnTo>
                <a:lnTo>
                  <a:pt x="80367" y="125016"/>
                </a:lnTo>
                <a:lnTo>
                  <a:pt x="71438" y="125016"/>
                </a:lnTo>
                <a:lnTo>
                  <a:pt x="62508" y="133945"/>
                </a:lnTo>
                <a:lnTo>
                  <a:pt x="53578" y="151805"/>
                </a:lnTo>
                <a:lnTo>
                  <a:pt x="44649" y="169664"/>
                </a:lnTo>
                <a:lnTo>
                  <a:pt x="26789" y="196453"/>
                </a:lnTo>
                <a:lnTo>
                  <a:pt x="17860" y="232172"/>
                </a:lnTo>
                <a:lnTo>
                  <a:pt x="8930" y="267891"/>
                </a:lnTo>
                <a:lnTo>
                  <a:pt x="0" y="303609"/>
                </a:lnTo>
                <a:lnTo>
                  <a:pt x="0" y="330399"/>
                </a:lnTo>
                <a:lnTo>
                  <a:pt x="17860" y="348258"/>
                </a:lnTo>
                <a:lnTo>
                  <a:pt x="35719" y="348258"/>
                </a:lnTo>
                <a:lnTo>
                  <a:pt x="62508" y="339328"/>
                </a:lnTo>
                <a:lnTo>
                  <a:pt x="98227" y="312539"/>
                </a:lnTo>
                <a:lnTo>
                  <a:pt x="125016" y="267891"/>
                </a:lnTo>
                <a:lnTo>
                  <a:pt x="169664" y="223242"/>
                </a:lnTo>
                <a:lnTo>
                  <a:pt x="196453" y="178594"/>
                </a:lnTo>
                <a:lnTo>
                  <a:pt x="232172" y="133945"/>
                </a:lnTo>
                <a:lnTo>
                  <a:pt x="241102" y="98227"/>
                </a:lnTo>
                <a:lnTo>
                  <a:pt x="258961" y="62508"/>
                </a:lnTo>
                <a:lnTo>
                  <a:pt x="250032" y="26789"/>
                </a:lnTo>
                <a:lnTo>
                  <a:pt x="232172" y="8930"/>
                </a:lnTo>
                <a:lnTo>
                  <a:pt x="205383" y="0"/>
                </a:lnTo>
                <a:lnTo>
                  <a:pt x="178594" y="8930"/>
                </a:lnTo>
                <a:lnTo>
                  <a:pt x="142875" y="35719"/>
                </a:lnTo>
                <a:lnTo>
                  <a:pt x="98227" y="80367"/>
                </a:lnTo>
                <a:lnTo>
                  <a:pt x="71438" y="142875"/>
                </a:lnTo>
                <a:lnTo>
                  <a:pt x="44649" y="205383"/>
                </a:lnTo>
                <a:lnTo>
                  <a:pt x="35719" y="267891"/>
                </a:lnTo>
                <a:lnTo>
                  <a:pt x="44649" y="321469"/>
                </a:lnTo>
                <a:lnTo>
                  <a:pt x="62508" y="357188"/>
                </a:lnTo>
                <a:lnTo>
                  <a:pt x="89297" y="375047"/>
                </a:lnTo>
                <a:lnTo>
                  <a:pt x="133946" y="375047"/>
                </a:lnTo>
                <a:lnTo>
                  <a:pt x="187524" y="357188"/>
                </a:lnTo>
                <a:lnTo>
                  <a:pt x="241102" y="339328"/>
                </a:lnTo>
                <a:lnTo>
                  <a:pt x="285750" y="312539"/>
                </a:lnTo>
                <a:lnTo>
                  <a:pt x="321469" y="276820"/>
                </a:lnTo>
                <a:lnTo>
                  <a:pt x="348258" y="250031"/>
                </a:lnTo>
                <a:lnTo>
                  <a:pt x="357188" y="223242"/>
                </a:lnTo>
                <a:lnTo>
                  <a:pt x="366117" y="205383"/>
                </a:lnTo>
                <a:lnTo>
                  <a:pt x="348258" y="196453"/>
                </a:lnTo>
                <a:lnTo>
                  <a:pt x="330399" y="196453"/>
                </a:lnTo>
                <a:lnTo>
                  <a:pt x="303610" y="223242"/>
                </a:lnTo>
                <a:lnTo>
                  <a:pt x="276821" y="267891"/>
                </a:lnTo>
                <a:lnTo>
                  <a:pt x="250032" y="312539"/>
                </a:lnTo>
                <a:lnTo>
                  <a:pt x="241102" y="366117"/>
                </a:lnTo>
                <a:lnTo>
                  <a:pt x="250032" y="401836"/>
                </a:lnTo>
                <a:lnTo>
                  <a:pt x="267891" y="428625"/>
                </a:lnTo>
                <a:lnTo>
                  <a:pt x="303610" y="419695"/>
                </a:lnTo>
                <a:lnTo>
                  <a:pt x="357188" y="392906"/>
                </a:lnTo>
                <a:lnTo>
                  <a:pt x="357188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777133" y="3750468"/>
            <a:ext cx="232173" cy="383978"/>
          </a:xfrm>
          <a:custGeom>
            <a:avLst/>
            <a:gdLst/>
            <a:ahLst/>
            <a:cxnLst/>
            <a:rect l="0" t="0" r="0" b="0"/>
            <a:pathLst>
              <a:path w="232173" h="383978">
                <a:moveTo>
                  <a:pt x="232172" y="125016"/>
                </a:moveTo>
                <a:lnTo>
                  <a:pt x="232172" y="125016"/>
                </a:lnTo>
                <a:lnTo>
                  <a:pt x="223242" y="116086"/>
                </a:lnTo>
                <a:lnTo>
                  <a:pt x="214312" y="107157"/>
                </a:lnTo>
                <a:lnTo>
                  <a:pt x="214312" y="89297"/>
                </a:lnTo>
                <a:lnTo>
                  <a:pt x="205383" y="71438"/>
                </a:lnTo>
                <a:lnTo>
                  <a:pt x="196453" y="53578"/>
                </a:lnTo>
                <a:lnTo>
                  <a:pt x="187523" y="35719"/>
                </a:lnTo>
                <a:lnTo>
                  <a:pt x="178594" y="17860"/>
                </a:lnTo>
                <a:lnTo>
                  <a:pt x="169664" y="0"/>
                </a:lnTo>
                <a:lnTo>
                  <a:pt x="151805" y="0"/>
                </a:lnTo>
                <a:lnTo>
                  <a:pt x="133945" y="0"/>
                </a:lnTo>
                <a:lnTo>
                  <a:pt x="107156" y="0"/>
                </a:lnTo>
                <a:lnTo>
                  <a:pt x="80367" y="17860"/>
                </a:lnTo>
                <a:lnTo>
                  <a:pt x="62508" y="35719"/>
                </a:lnTo>
                <a:lnTo>
                  <a:pt x="35719" y="62508"/>
                </a:lnTo>
                <a:lnTo>
                  <a:pt x="17859" y="107157"/>
                </a:lnTo>
                <a:lnTo>
                  <a:pt x="8930" y="133946"/>
                </a:lnTo>
                <a:lnTo>
                  <a:pt x="0" y="169664"/>
                </a:lnTo>
                <a:lnTo>
                  <a:pt x="0" y="187524"/>
                </a:lnTo>
                <a:lnTo>
                  <a:pt x="8930" y="196453"/>
                </a:lnTo>
                <a:lnTo>
                  <a:pt x="35719" y="187524"/>
                </a:lnTo>
                <a:lnTo>
                  <a:pt x="53578" y="178594"/>
                </a:lnTo>
                <a:lnTo>
                  <a:pt x="89297" y="151805"/>
                </a:lnTo>
                <a:lnTo>
                  <a:pt x="116086" y="125016"/>
                </a:lnTo>
                <a:lnTo>
                  <a:pt x="142875" y="89297"/>
                </a:lnTo>
                <a:lnTo>
                  <a:pt x="169664" y="71438"/>
                </a:lnTo>
                <a:lnTo>
                  <a:pt x="187523" y="62508"/>
                </a:lnTo>
                <a:lnTo>
                  <a:pt x="196453" y="62508"/>
                </a:lnTo>
                <a:lnTo>
                  <a:pt x="196453" y="80368"/>
                </a:lnTo>
                <a:lnTo>
                  <a:pt x="205383" y="107157"/>
                </a:lnTo>
                <a:lnTo>
                  <a:pt x="205383" y="151805"/>
                </a:lnTo>
                <a:lnTo>
                  <a:pt x="205383" y="196453"/>
                </a:lnTo>
                <a:lnTo>
                  <a:pt x="205383" y="241102"/>
                </a:lnTo>
                <a:lnTo>
                  <a:pt x="205383" y="276821"/>
                </a:lnTo>
                <a:lnTo>
                  <a:pt x="205383" y="321469"/>
                </a:lnTo>
                <a:lnTo>
                  <a:pt x="205383" y="348258"/>
                </a:lnTo>
                <a:lnTo>
                  <a:pt x="205383" y="366118"/>
                </a:lnTo>
                <a:lnTo>
                  <a:pt x="196453" y="383977"/>
                </a:lnTo>
                <a:lnTo>
                  <a:pt x="187523" y="383977"/>
                </a:lnTo>
                <a:lnTo>
                  <a:pt x="160734" y="375047"/>
                </a:lnTo>
                <a:lnTo>
                  <a:pt x="133945" y="348258"/>
                </a:lnTo>
                <a:lnTo>
                  <a:pt x="107156" y="321469"/>
                </a:lnTo>
                <a:lnTo>
                  <a:pt x="71437" y="294680"/>
                </a:lnTo>
                <a:lnTo>
                  <a:pt x="35719" y="267891"/>
                </a:lnTo>
                <a:lnTo>
                  <a:pt x="17859" y="241102"/>
                </a:lnTo>
                <a:lnTo>
                  <a:pt x="17859" y="232172"/>
                </a:lnTo>
                <a:lnTo>
                  <a:pt x="17859" y="232172"/>
                </a:lnTo>
                <a:lnTo>
                  <a:pt x="35719" y="232172"/>
                </a:lnTo>
                <a:lnTo>
                  <a:pt x="71437" y="232172"/>
                </a:lnTo>
                <a:lnTo>
                  <a:pt x="107156" y="223243"/>
                </a:lnTo>
                <a:lnTo>
                  <a:pt x="160734" y="205383"/>
                </a:lnTo>
                <a:lnTo>
                  <a:pt x="160734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3089672" y="3687961"/>
            <a:ext cx="151806" cy="241102"/>
          </a:xfrm>
          <a:custGeom>
            <a:avLst/>
            <a:gdLst/>
            <a:ahLst/>
            <a:cxnLst/>
            <a:rect l="0" t="0" r="0" b="0"/>
            <a:pathLst>
              <a:path w="151806" h="241102">
                <a:moveTo>
                  <a:pt x="35719" y="17859"/>
                </a:moveTo>
                <a:lnTo>
                  <a:pt x="26789" y="35718"/>
                </a:lnTo>
                <a:lnTo>
                  <a:pt x="26789" y="44648"/>
                </a:lnTo>
                <a:lnTo>
                  <a:pt x="17859" y="71437"/>
                </a:lnTo>
                <a:lnTo>
                  <a:pt x="8930" y="107156"/>
                </a:lnTo>
                <a:lnTo>
                  <a:pt x="8930" y="133945"/>
                </a:lnTo>
                <a:lnTo>
                  <a:pt x="0" y="169664"/>
                </a:lnTo>
                <a:lnTo>
                  <a:pt x="0" y="196453"/>
                </a:lnTo>
                <a:lnTo>
                  <a:pt x="0" y="214312"/>
                </a:lnTo>
                <a:lnTo>
                  <a:pt x="0" y="232171"/>
                </a:lnTo>
                <a:lnTo>
                  <a:pt x="0" y="241101"/>
                </a:lnTo>
                <a:lnTo>
                  <a:pt x="8930" y="232171"/>
                </a:lnTo>
                <a:lnTo>
                  <a:pt x="8930" y="223242"/>
                </a:lnTo>
                <a:lnTo>
                  <a:pt x="8930" y="205382"/>
                </a:lnTo>
                <a:lnTo>
                  <a:pt x="17859" y="169664"/>
                </a:lnTo>
                <a:lnTo>
                  <a:pt x="26789" y="142875"/>
                </a:lnTo>
                <a:lnTo>
                  <a:pt x="26789" y="98226"/>
                </a:lnTo>
                <a:lnTo>
                  <a:pt x="44648" y="62507"/>
                </a:lnTo>
                <a:lnTo>
                  <a:pt x="53578" y="26789"/>
                </a:lnTo>
                <a:lnTo>
                  <a:pt x="71437" y="8929"/>
                </a:lnTo>
                <a:lnTo>
                  <a:pt x="98226" y="0"/>
                </a:lnTo>
                <a:lnTo>
                  <a:pt x="116086" y="8929"/>
                </a:lnTo>
                <a:lnTo>
                  <a:pt x="133945" y="8929"/>
                </a:lnTo>
                <a:lnTo>
                  <a:pt x="151805" y="26789"/>
                </a:lnTo>
                <a:lnTo>
                  <a:pt x="15180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241477" y="3714750"/>
            <a:ext cx="285751" cy="250032"/>
          </a:xfrm>
          <a:custGeom>
            <a:avLst/>
            <a:gdLst/>
            <a:ahLst/>
            <a:cxnLst/>
            <a:rect l="0" t="0" r="0" b="0"/>
            <a:pathLst>
              <a:path w="285751" h="250032">
                <a:moveTo>
                  <a:pt x="98226" y="0"/>
                </a:moveTo>
                <a:lnTo>
                  <a:pt x="89296" y="0"/>
                </a:lnTo>
                <a:lnTo>
                  <a:pt x="89296" y="0"/>
                </a:lnTo>
                <a:lnTo>
                  <a:pt x="80367" y="0"/>
                </a:lnTo>
                <a:lnTo>
                  <a:pt x="71437" y="8929"/>
                </a:lnTo>
                <a:lnTo>
                  <a:pt x="62507" y="35718"/>
                </a:lnTo>
                <a:lnTo>
                  <a:pt x="53578" y="62507"/>
                </a:lnTo>
                <a:lnTo>
                  <a:pt x="35718" y="98226"/>
                </a:lnTo>
                <a:lnTo>
                  <a:pt x="17859" y="133945"/>
                </a:lnTo>
                <a:lnTo>
                  <a:pt x="8929" y="169664"/>
                </a:lnTo>
                <a:lnTo>
                  <a:pt x="0" y="196453"/>
                </a:lnTo>
                <a:lnTo>
                  <a:pt x="0" y="223242"/>
                </a:lnTo>
                <a:lnTo>
                  <a:pt x="0" y="232171"/>
                </a:lnTo>
                <a:lnTo>
                  <a:pt x="8929" y="223242"/>
                </a:lnTo>
                <a:lnTo>
                  <a:pt x="26789" y="214312"/>
                </a:lnTo>
                <a:lnTo>
                  <a:pt x="44648" y="187523"/>
                </a:lnTo>
                <a:lnTo>
                  <a:pt x="62507" y="151804"/>
                </a:lnTo>
                <a:lnTo>
                  <a:pt x="89296" y="116086"/>
                </a:lnTo>
                <a:lnTo>
                  <a:pt x="98226" y="80367"/>
                </a:lnTo>
                <a:lnTo>
                  <a:pt x="116086" y="44648"/>
                </a:lnTo>
                <a:lnTo>
                  <a:pt x="125015" y="17859"/>
                </a:lnTo>
                <a:lnTo>
                  <a:pt x="125015" y="17859"/>
                </a:lnTo>
                <a:lnTo>
                  <a:pt x="133945" y="26789"/>
                </a:lnTo>
                <a:lnTo>
                  <a:pt x="125015" y="62507"/>
                </a:lnTo>
                <a:lnTo>
                  <a:pt x="125015" y="107156"/>
                </a:lnTo>
                <a:lnTo>
                  <a:pt x="125015" y="151804"/>
                </a:lnTo>
                <a:lnTo>
                  <a:pt x="125015" y="196453"/>
                </a:lnTo>
                <a:lnTo>
                  <a:pt x="133945" y="223242"/>
                </a:lnTo>
                <a:lnTo>
                  <a:pt x="142875" y="250031"/>
                </a:lnTo>
                <a:lnTo>
                  <a:pt x="160734" y="250031"/>
                </a:lnTo>
                <a:lnTo>
                  <a:pt x="178593" y="250031"/>
                </a:lnTo>
                <a:lnTo>
                  <a:pt x="196453" y="232171"/>
                </a:lnTo>
                <a:lnTo>
                  <a:pt x="223242" y="196453"/>
                </a:lnTo>
                <a:lnTo>
                  <a:pt x="241101" y="160734"/>
                </a:lnTo>
                <a:lnTo>
                  <a:pt x="267890" y="107156"/>
                </a:lnTo>
                <a:lnTo>
                  <a:pt x="285750" y="62507"/>
                </a:lnTo>
                <a:lnTo>
                  <a:pt x="285750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3500438" y="3670101"/>
            <a:ext cx="446485" cy="276821"/>
          </a:xfrm>
          <a:custGeom>
            <a:avLst/>
            <a:gdLst/>
            <a:ahLst/>
            <a:cxnLst/>
            <a:rect l="0" t="0" r="0" b="0"/>
            <a:pathLst>
              <a:path w="446485" h="276821">
                <a:moveTo>
                  <a:pt x="0" y="80367"/>
                </a:moveTo>
                <a:lnTo>
                  <a:pt x="0" y="89297"/>
                </a:lnTo>
                <a:lnTo>
                  <a:pt x="8929" y="98227"/>
                </a:lnTo>
                <a:lnTo>
                  <a:pt x="8929" y="125016"/>
                </a:lnTo>
                <a:lnTo>
                  <a:pt x="17859" y="151805"/>
                </a:lnTo>
                <a:lnTo>
                  <a:pt x="26789" y="178594"/>
                </a:lnTo>
                <a:lnTo>
                  <a:pt x="35718" y="196453"/>
                </a:lnTo>
                <a:lnTo>
                  <a:pt x="35718" y="214313"/>
                </a:lnTo>
                <a:lnTo>
                  <a:pt x="44648" y="232172"/>
                </a:lnTo>
                <a:lnTo>
                  <a:pt x="44648" y="232172"/>
                </a:lnTo>
                <a:lnTo>
                  <a:pt x="53578" y="232172"/>
                </a:lnTo>
                <a:lnTo>
                  <a:pt x="53578" y="214313"/>
                </a:lnTo>
                <a:lnTo>
                  <a:pt x="53578" y="196453"/>
                </a:lnTo>
                <a:lnTo>
                  <a:pt x="53578" y="160735"/>
                </a:lnTo>
                <a:lnTo>
                  <a:pt x="62507" y="133945"/>
                </a:lnTo>
                <a:lnTo>
                  <a:pt x="62507" y="98227"/>
                </a:lnTo>
                <a:lnTo>
                  <a:pt x="80367" y="62508"/>
                </a:lnTo>
                <a:lnTo>
                  <a:pt x="89296" y="44649"/>
                </a:lnTo>
                <a:lnTo>
                  <a:pt x="98226" y="44649"/>
                </a:lnTo>
                <a:lnTo>
                  <a:pt x="107156" y="53578"/>
                </a:lnTo>
                <a:lnTo>
                  <a:pt x="107156" y="80367"/>
                </a:lnTo>
                <a:lnTo>
                  <a:pt x="116085" y="116086"/>
                </a:lnTo>
                <a:lnTo>
                  <a:pt x="116085" y="160735"/>
                </a:lnTo>
                <a:lnTo>
                  <a:pt x="116085" y="205383"/>
                </a:lnTo>
                <a:lnTo>
                  <a:pt x="107156" y="241102"/>
                </a:lnTo>
                <a:lnTo>
                  <a:pt x="107156" y="267891"/>
                </a:lnTo>
                <a:lnTo>
                  <a:pt x="107156" y="276820"/>
                </a:lnTo>
                <a:lnTo>
                  <a:pt x="107156" y="276820"/>
                </a:lnTo>
                <a:lnTo>
                  <a:pt x="116085" y="267891"/>
                </a:lnTo>
                <a:lnTo>
                  <a:pt x="125015" y="232172"/>
                </a:lnTo>
                <a:lnTo>
                  <a:pt x="133945" y="187524"/>
                </a:lnTo>
                <a:lnTo>
                  <a:pt x="151804" y="133945"/>
                </a:lnTo>
                <a:lnTo>
                  <a:pt x="178593" y="80367"/>
                </a:lnTo>
                <a:lnTo>
                  <a:pt x="205382" y="35719"/>
                </a:lnTo>
                <a:lnTo>
                  <a:pt x="232171" y="0"/>
                </a:lnTo>
                <a:lnTo>
                  <a:pt x="258960" y="0"/>
                </a:lnTo>
                <a:lnTo>
                  <a:pt x="276820" y="8930"/>
                </a:lnTo>
                <a:lnTo>
                  <a:pt x="285750" y="44649"/>
                </a:lnTo>
                <a:lnTo>
                  <a:pt x="294679" y="89297"/>
                </a:lnTo>
                <a:lnTo>
                  <a:pt x="294679" y="133945"/>
                </a:lnTo>
                <a:lnTo>
                  <a:pt x="294679" y="178594"/>
                </a:lnTo>
                <a:lnTo>
                  <a:pt x="294679" y="214313"/>
                </a:lnTo>
                <a:lnTo>
                  <a:pt x="285750" y="241102"/>
                </a:lnTo>
                <a:lnTo>
                  <a:pt x="285750" y="250031"/>
                </a:lnTo>
                <a:lnTo>
                  <a:pt x="285750" y="241102"/>
                </a:lnTo>
                <a:lnTo>
                  <a:pt x="294679" y="214313"/>
                </a:lnTo>
                <a:lnTo>
                  <a:pt x="303609" y="178594"/>
                </a:lnTo>
                <a:lnTo>
                  <a:pt x="321468" y="133945"/>
                </a:lnTo>
                <a:lnTo>
                  <a:pt x="339328" y="98227"/>
                </a:lnTo>
                <a:lnTo>
                  <a:pt x="357187" y="53578"/>
                </a:lnTo>
                <a:lnTo>
                  <a:pt x="383976" y="35719"/>
                </a:lnTo>
                <a:lnTo>
                  <a:pt x="410765" y="17860"/>
                </a:lnTo>
                <a:lnTo>
                  <a:pt x="428625" y="17860"/>
                </a:lnTo>
                <a:lnTo>
                  <a:pt x="446484" y="26789"/>
                </a:lnTo>
                <a:lnTo>
                  <a:pt x="44648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777258" y="3670101"/>
            <a:ext cx="357188" cy="267892"/>
          </a:xfrm>
          <a:custGeom>
            <a:avLst/>
            <a:gdLst/>
            <a:ahLst/>
            <a:cxnLst/>
            <a:rect l="0" t="0" r="0" b="0"/>
            <a:pathLst>
              <a:path w="357188" h="267892">
                <a:moveTo>
                  <a:pt x="0" y="107156"/>
                </a:moveTo>
                <a:lnTo>
                  <a:pt x="0" y="116086"/>
                </a:lnTo>
                <a:lnTo>
                  <a:pt x="8930" y="133945"/>
                </a:lnTo>
                <a:lnTo>
                  <a:pt x="8930" y="160735"/>
                </a:lnTo>
                <a:lnTo>
                  <a:pt x="17859" y="196453"/>
                </a:lnTo>
                <a:lnTo>
                  <a:pt x="26789" y="223242"/>
                </a:lnTo>
                <a:lnTo>
                  <a:pt x="35719" y="241102"/>
                </a:lnTo>
                <a:lnTo>
                  <a:pt x="35719" y="258961"/>
                </a:lnTo>
                <a:lnTo>
                  <a:pt x="44648" y="258961"/>
                </a:lnTo>
                <a:lnTo>
                  <a:pt x="44648" y="258961"/>
                </a:lnTo>
                <a:lnTo>
                  <a:pt x="44648" y="232172"/>
                </a:lnTo>
                <a:lnTo>
                  <a:pt x="44648" y="205383"/>
                </a:lnTo>
                <a:lnTo>
                  <a:pt x="53578" y="169664"/>
                </a:lnTo>
                <a:lnTo>
                  <a:pt x="53578" y="125016"/>
                </a:lnTo>
                <a:lnTo>
                  <a:pt x="62508" y="80367"/>
                </a:lnTo>
                <a:lnTo>
                  <a:pt x="71437" y="44649"/>
                </a:lnTo>
                <a:lnTo>
                  <a:pt x="80367" y="17860"/>
                </a:lnTo>
                <a:lnTo>
                  <a:pt x="89297" y="8930"/>
                </a:lnTo>
                <a:lnTo>
                  <a:pt x="98226" y="26789"/>
                </a:lnTo>
                <a:lnTo>
                  <a:pt x="98226" y="53578"/>
                </a:lnTo>
                <a:lnTo>
                  <a:pt x="107156" y="98227"/>
                </a:lnTo>
                <a:lnTo>
                  <a:pt x="107156" y="142875"/>
                </a:lnTo>
                <a:lnTo>
                  <a:pt x="98226" y="187524"/>
                </a:lnTo>
                <a:lnTo>
                  <a:pt x="98226" y="232172"/>
                </a:lnTo>
                <a:lnTo>
                  <a:pt x="98226" y="258961"/>
                </a:lnTo>
                <a:lnTo>
                  <a:pt x="98226" y="267891"/>
                </a:lnTo>
                <a:lnTo>
                  <a:pt x="107156" y="267891"/>
                </a:lnTo>
                <a:lnTo>
                  <a:pt x="107156" y="250031"/>
                </a:lnTo>
                <a:lnTo>
                  <a:pt x="125015" y="223242"/>
                </a:lnTo>
                <a:lnTo>
                  <a:pt x="133945" y="178594"/>
                </a:lnTo>
                <a:lnTo>
                  <a:pt x="151805" y="125016"/>
                </a:lnTo>
                <a:lnTo>
                  <a:pt x="169664" y="80367"/>
                </a:lnTo>
                <a:lnTo>
                  <a:pt x="187523" y="26789"/>
                </a:lnTo>
                <a:lnTo>
                  <a:pt x="205383" y="0"/>
                </a:lnTo>
                <a:lnTo>
                  <a:pt x="223242" y="0"/>
                </a:lnTo>
                <a:lnTo>
                  <a:pt x="241101" y="17860"/>
                </a:lnTo>
                <a:lnTo>
                  <a:pt x="250031" y="53578"/>
                </a:lnTo>
                <a:lnTo>
                  <a:pt x="250031" y="107156"/>
                </a:lnTo>
                <a:lnTo>
                  <a:pt x="258961" y="151805"/>
                </a:lnTo>
                <a:lnTo>
                  <a:pt x="250031" y="187524"/>
                </a:lnTo>
                <a:lnTo>
                  <a:pt x="250031" y="223242"/>
                </a:lnTo>
                <a:lnTo>
                  <a:pt x="250031" y="241102"/>
                </a:lnTo>
                <a:lnTo>
                  <a:pt x="258961" y="241102"/>
                </a:lnTo>
                <a:lnTo>
                  <a:pt x="258961" y="232172"/>
                </a:lnTo>
                <a:lnTo>
                  <a:pt x="276820" y="214313"/>
                </a:lnTo>
                <a:lnTo>
                  <a:pt x="285750" y="178594"/>
                </a:lnTo>
                <a:lnTo>
                  <a:pt x="303609" y="142875"/>
                </a:lnTo>
                <a:lnTo>
                  <a:pt x="321469" y="116086"/>
                </a:lnTo>
                <a:lnTo>
                  <a:pt x="339328" y="89297"/>
                </a:lnTo>
                <a:lnTo>
                  <a:pt x="357187" y="71438"/>
                </a:lnTo>
                <a:lnTo>
                  <a:pt x="357187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4125516" y="3696890"/>
            <a:ext cx="419696" cy="241103"/>
          </a:xfrm>
          <a:custGeom>
            <a:avLst/>
            <a:gdLst/>
            <a:ahLst/>
            <a:cxnLst/>
            <a:rect l="0" t="0" r="0" b="0"/>
            <a:pathLst>
              <a:path w="419696" h="241103">
                <a:moveTo>
                  <a:pt x="98226" y="0"/>
                </a:moveTo>
                <a:lnTo>
                  <a:pt x="89297" y="0"/>
                </a:lnTo>
                <a:lnTo>
                  <a:pt x="80367" y="0"/>
                </a:lnTo>
                <a:lnTo>
                  <a:pt x="71437" y="8930"/>
                </a:lnTo>
                <a:lnTo>
                  <a:pt x="62507" y="17860"/>
                </a:lnTo>
                <a:lnTo>
                  <a:pt x="53578" y="35719"/>
                </a:lnTo>
                <a:lnTo>
                  <a:pt x="44648" y="62508"/>
                </a:lnTo>
                <a:lnTo>
                  <a:pt x="26789" y="89297"/>
                </a:lnTo>
                <a:lnTo>
                  <a:pt x="17859" y="125016"/>
                </a:lnTo>
                <a:lnTo>
                  <a:pt x="8929" y="151805"/>
                </a:lnTo>
                <a:lnTo>
                  <a:pt x="0" y="178594"/>
                </a:lnTo>
                <a:lnTo>
                  <a:pt x="0" y="196453"/>
                </a:lnTo>
                <a:lnTo>
                  <a:pt x="0" y="205383"/>
                </a:lnTo>
                <a:lnTo>
                  <a:pt x="8929" y="205383"/>
                </a:lnTo>
                <a:lnTo>
                  <a:pt x="17859" y="196453"/>
                </a:lnTo>
                <a:lnTo>
                  <a:pt x="26789" y="178594"/>
                </a:lnTo>
                <a:lnTo>
                  <a:pt x="44648" y="151805"/>
                </a:lnTo>
                <a:lnTo>
                  <a:pt x="62507" y="116086"/>
                </a:lnTo>
                <a:lnTo>
                  <a:pt x="71437" y="80367"/>
                </a:lnTo>
                <a:lnTo>
                  <a:pt x="80367" y="44649"/>
                </a:lnTo>
                <a:lnTo>
                  <a:pt x="89297" y="26789"/>
                </a:lnTo>
                <a:lnTo>
                  <a:pt x="89297" y="26789"/>
                </a:lnTo>
                <a:lnTo>
                  <a:pt x="89297" y="44649"/>
                </a:lnTo>
                <a:lnTo>
                  <a:pt x="80367" y="71438"/>
                </a:lnTo>
                <a:lnTo>
                  <a:pt x="71437" y="116086"/>
                </a:lnTo>
                <a:lnTo>
                  <a:pt x="71437" y="151805"/>
                </a:lnTo>
                <a:lnTo>
                  <a:pt x="62507" y="187524"/>
                </a:lnTo>
                <a:lnTo>
                  <a:pt x="62507" y="214313"/>
                </a:lnTo>
                <a:lnTo>
                  <a:pt x="62507" y="232172"/>
                </a:lnTo>
                <a:lnTo>
                  <a:pt x="62507" y="241102"/>
                </a:lnTo>
                <a:lnTo>
                  <a:pt x="71437" y="241102"/>
                </a:lnTo>
                <a:lnTo>
                  <a:pt x="89297" y="223242"/>
                </a:lnTo>
                <a:lnTo>
                  <a:pt x="98226" y="187524"/>
                </a:lnTo>
                <a:lnTo>
                  <a:pt x="116086" y="151805"/>
                </a:lnTo>
                <a:lnTo>
                  <a:pt x="133945" y="107156"/>
                </a:lnTo>
                <a:lnTo>
                  <a:pt x="151804" y="71438"/>
                </a:lnTo>
                <a:lnTo>
                  <a:pt x="160734" y="35719"/>
                </a:lnTo>
                <a:lnTo>
                  <a:pt x="178593" y="26789"/>
                </a:lnTo>
                <a:lnTo>
                  <a:pt x="187523" y="26789"/>
                </a:lnTo>
                <a:lnTo>
                  <a:pt x="196453" y="53578"/>
                </a:lnTo>
                <a:lnTo>
                  <a:pt x="196453" y="89297"/>
                </a:lnTo>
                <a:lnTo>
                  <a:pt x="196453" y="125016"/>
                </a:lnTo>
                <a:lnTo>
                  <a:pt x="196453" y="160735"/>
                </a:lnTo>
                <a:lnTo>
                  <a:pt x="196453" y="187524"/>
                </a:lnTo>
                <a:lnTo>
                  <a:pt x="196453" y="205383"/>
                </a:lnTo>
                <a:lnTo>
                  <a:pt x="187523" y="214313"/>
                </a:lnTo>
                <a:lnTo>
                  <a:pt x="196453" y="214313"/>
                </a:lnTo>
                <a:lnTo>
                  <a:pt x="196453" y="196453"/>
                </a:lnTo>
                <a:lnTo>
                  <a:pt x="205382" y="169664"/>
                </a:lnTo>
                <a:lnTo>
                  <a:pt x="214312" y="133946"/>
                </a:lnTo>
                <a:lnTo>
                  <a:pt x="241101" y="89297"/>
                </a:lnTo>
                <a:lnTo>
                  <a:pt x="258961" y="53578"/>
                </a:lnTo>
                <a:lnTo>
                  <a:pt x="285750" y="17860"/>
                </a:lnTo>
                <a:lnTo>
                  <a:pt x="312539" y="0"/>
                </a:lnTo>
                <a:lnTo>
                  <a:pt x="330398" y="0"/>
                </a:lnTo>
                <a:lnTo>
                  <a:pt x="348257" y="8930"/>
                </a:lnTo>
                <a:lnTo>
                  <a:pt x="366117" y="17860"/>
                </a:lnTo>
                <a:lnTo>
                  <a:pt x="383976" y="26789"/>
                </a:lnTo>
                <a:lnTo>
                  <a:pt x="392906" y="44649"/>
                </a:lnTo>
                <a:lnTo>
                  <a:pt x="392906" y="44649"/>
                </a:lnTo>
                <a:lnTo>
                  <a:pt x="401836" y="44649"/>
                </a:lnTo>
                <a:lnTo>
                  <a:pt x="401836" y="44649"/>
                </a:lnTo>
                <a:lnTo>
                  <a:pt x="410765" y="35719"/>
                </a:lnTo>
                <a:lnTo>
                  <a:pt x="419695" y="26789"/>
                </a:lnTo>
                <a:lnTo>
                  <a:pt x="41969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4670227" y="3705820"/>
            <a:ext cx="232172" cy="401837"/>
          </a:xfrm>
          <a:custGeom>
            <a:avLst/>
            <a:gdLst/>
            <a:ahLst/>
            <a:cxnLst/>
            <a:rect l="0" t="0" r="0" b="0"/>
            <a:pathLst>
              <a:path w="232172" h="401837">
                <a:moveTo>
                  <a:pt x="53578" y="0"/>
                </a:moveTo>
                <a:lnTo>
                  <a:pt x="53578" y="8930"/>
                </a:lnTo>
                <a:lnTo>
                  <a:pt x="44648" y="26789"/>
                </a:lnTo>
                <a:lnTo>
                  <a:pt x="44648" y="62508"/>
                </a:lnTo>
                <a:lnTo>
                  <a:pt x="44648" y="107156"/>
                </a:lnTo>
                <a:lnTo>
                  <a:pt x="53578" y="160734"/>
                </a:lnTo>
                <a:lnTo>
                  <a:pt x="53578" y="223242"/>
                </a:lnTo>
                <a:lnTo>
                  <a:pt x="53578" y="276820"/>
                </a:lnTo>
                <a:lnTo>
                  <a:pt x="44648" y="330398"/>
                </a:lnTo>
                <a:lnTo>
                  <a:pt x="44648" y="366117"/>
                </a:lnTo>
                <a:lnTo>
                  <a:pt x="35718" y="392906"/>
                </a:lnTo>
                <a:lnTo>
                  <a:pt x="26789" y="401836"/>
                </a:lnTo>
                <a:lnTo>
                  <a:pt x="26789" y="401836"/>
                </a:lnTo>
                <a:lnTo>
                  <a:pt x="17859" y="375047"/>
                </a:lnTo>
                <a:lnTo>
                  <a:pt x="8929" y="339328"/>
                </a:lnTo>
                <a:lnTo>
                  <a:pt x="8929" y="285750"/>
                </a:lnTo>
                <a:lnTo>
                  <a:pt x="0" y="214312"/>
                </a:lnTo>
                <a:lnTo>
                  <a:pt x="8929" y="142875"/>
                </a:lnTo>
                <a:lnTo>
                  <a:pt x="26789" y="89297"/>
                </a:lnTo>
                <a:lnTo>
                  <a:pt x="44648" y="44648"/>
                </a:lnTo>
                <a:lnTo>
                  <a:pt x="80367" y="17859"/>
                </a:lnTo>
                <a:lnTo>
                  <a:pt x="107156" y="8930"/>
                </a:lnTo>
                <a:lnTo>
                  <a:pt x="142875" y="8930"/>
                </a:lnTo>
                <a:lnTo>
                  <a:pt x="178593" y="17859"/>
                </a:lnTo>
                <a:lnTo>
                  <a:pt x="205382" y="35719"/>
                </a:lnTo>
                <a:lnTo>
                  <a:pt x="232171" y="62508"/>
                </a:lnTo>
                <a:lnTo>
                  <a:pt x="232171" y="89297"/>
                </a:lnTo>
                <a:lnTo>
                  <a:pt x="223242" y="116086"/>
                </a:lnTo>
                <a:lnTo>
                  <a:pt x="205382" y="133945"/>
                </a:lnTo>
                <a:lnTo>
                  <a:pt x="169664" y="160734"/>
                </a:lnTo>
                <a:lnTo>
                  <a:pt x="142875" y="178594"/>
                </a:lnTo>
                <a:lnTo>
                  <a:pt x="107156" y="187523"/>
                </a:lnTo>
                <a:lnTo>
                  <a:pt x="80367" y="178594"/>
                </a:lnTo>
                <a:lnTo>
                  <a:pt x="53578" y="169664"/>
                </a:lnTo>
                <a:lnTo>
                  <a:pt x="53578" y="151805"/>
                </a:lnTo>
                <a:lnTo>
                  <a:pt x="62507" y="142875"/>
                </a:lnTo>
                <a:lnTo>
                  <a:pt x="80367" y="125016"/>
                </a:lnTo>
                <a:lnTo>
                  <a:pt x="107156" y="116086"/>
                </a:lnTo>
                <a:lnTo>
                  <a:pt x="10715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973836" y="3705820"/>
            <a:ext cx="196454" cy="232173"/>
          </a:xfrm>
          <a:custGeom>
            <a:avLst/>
            <a:gdLst/>
            <a:ahLst/>
            <a:cxnLst/>
            <a:rect l="0" t="0" r="0" b="0"/>
            <a:pathLst>
              <a:path w="196454" h="232173">
                <a:moveTo>
                  <a:pt x="35719" y="44648"/>
                </a:moveTo>
                <a:lnTo>
                  <a:pt x="35719" y="44648"/>
                </a:lnTo>
                <a:lnTo>
                  <a:pt x="35719" y="44648"/>
                </a:lnTo>
                <a:lnTo>
                  <a:pt x="26789" y="62508"/>
                </a:lnTo>
                <a:lnTo>
                  <a:pt x="26789" y="80367"/>
                </a:lnTo>
                <a:lnTo>
                  <a:pt x="26789" y="98226"/>
                </a:lnTo>
                <a:lnTo>
                  <a:pt x="17859" y="125016"/>
                </a:lnTo>
                <a:lnTo>
                  <a:pt x="17859" y="160734"/>
                </a:lnTo>
                <a:lnTo>
                  <a:pt x="17859" y="187523"/>
                </a:lnTo>
                <a:lnTo>
                  <a:pt x="8930" y="214312"/>
                </a:lnTo>
                <a:lnTo>
                  <a:pt x="8930" y="232172"/>
                </a:lnTo>
                <a:lnTo>
                  <a:pt x="0" y="232172"/>
                </a:lnTo>
                <a:lnTo>
                  <a:pt x="0" y="232172"/>
                </a:lnTo>
                <a:lnTo>
                  <a:pt x="8930" y="214312"/>
                </a:lnTo>
                <a:lnTo>
                  <a:pt x="17859" y="187523"/>
                </a:lnTo>
                <a:lnTo>
                  <a:pt x="26789" y="151805"/>
                </a:lnTo>
                <a:lnTo>
                  <a:pt x="44648" y="107156"/>
                </a:lnTo>
                <a:lnTo>
                  <a:pt x="53578" y="62508"/>
                </a:lnTo>
                <a:lnTo>
                  <a:pt x="71437" y="26789"/>
                </a:lnTo>
                <a:lnTo>
                  <a:pt x="98227" y="8930"/>
                </a:lnTo>
                <a:lnTo>
                  <a:pt x="116086" y="0"/>
                </a:lnTo>
                <a:lnTo>
                  <a:pt x="133945" y="8930"/>
                </a:lnTo>
                <a:lnTo>
                  <a:pt x="151805" y="17859"/>
                </a:lnTo>
                <a:lnTo>
                  <a:pt x="169664" y="17859"/>
                </a:lnTo>
                <a:lnTo>
                  <a:pt x="187523" y="35719"/>
                </a:lnTo>
                <a:lnTo>
                  <a:pt x="196453" y="44648"/>
                </a:lnTo>
                <a:lnTo>
                  <a:pt x="196453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5223867" y="3714750"/>
            <a:ext cx="53579" cy="178594"/>
          </a:xfrm>
          <a:custGeom>
            <a:avLst/>
            <a:gdLst/>
            <a:ahLst/>
            <a:cxnLst/>
            <a:rect l="0" t="0" r="0" b="0"/>
            <a:pathLst>
              <a:path w="53579" h="178594">
                <a:moveTo>
                  <a:pt x="8930" y="98226"/>
                </a:moveTo>
                <a:lnTo>
                  <a:pt x="8930" y="107156"/>
                </a:lnTo>
                <a:lnTo>
                  <a:pt x="0" y="125015"/>
                </a:lnTo>
                <a:lnTo>
                  <a:pt x="0" y="142875"/>
                </a:lnTo>
                <a:lnTo>
                  <a:pt x="0" y="151804"/>
                </a:lnTo>
                <a:lnTo>
                  <a:pt x="8930" y="169664"/>
                </a:lnTo>
                <a:lnTo>
                  <a:pt x="8930" y="178593"/>
                </a:lnTo>
                <a:lnTo>
                  <a:pt x="17860" y="178593"/>
                </a:lnTo>
                <a:lnTo>
                  <a:pt x="26789" y="178593"/>
                </a:lnTo>
                <a:lnTo>
                  <a:pt x="35719" y="169664"/>
                </a:lnTo>
                <a:lnTo>
                  <a:pt x="44649" y="151804"/>
                </a:lnTo>
                <a:lnTo>
                  <a:pt x="53578" y="125015"/>
                </a:lnTo>
                <a:lnTo>
                  <a:pt x="53578" y="107156"/>
                </a:lnTo>
                <a:lnTo>
                  <a:pt x="53578" y="80367"/>
                </a:lnTo>
                <a:lnTo>
                  <a:pt x="44649" y="44648"/>
                </a:lnTo>
                <a:lnTo>
                  <a:pt x="35719" y="26789"/>
                </a:lnTo>
                <a:lnTo>
                  <a:pt x="26789" y="8929"/>
                </a:lnTo>
                <a:lnTo>
                  <a:pt x="1786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26789"/>
                </a:lnTo>
                <a:lnTo>
                  <a:pt x="8930" y="44648"/>
                </a:lnTo>
                <a:lnTo>
                  <a:pt x="17860" y="62507"/>
                </a:lnTo>
                <a:lnTo>
                  <a:pt x="26789" y="62507"/>
                </a:lnTo>
                <a:lnTo>
                  <a:pt x="26789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5366742" y="3625453"/>
            <a:ext cx="508993" cy="348259"/>
          </a:xfrm>
          <a:custGeom>
            <a:avLst/>
            <a:gdLst/>
            <a:ahLst/>
            <a:cxnLst/>
            <a:rect l="0" t="0" r="0" b="0"/>
            <a:pathLst>
              <a:path w="508993" h="348259">
                <a:moveTo>
                  <a:pt x="98227" y="151804"/>
                </a:moveTo>
                <a:lnTo>
                  <a:pt x="89297" y="142875"/>
                </a:lnTo>
                <a:lnTo>
                  <a:pt x="80367" y="142875"/>
                </a:lnTo>
                <a:lnTo>
                  <a:pt x="71438" y="133945"/>
                </a:lnTo>
                <a:lnTo>
                  <a:pt x="62508" y="125015"/>
                </a:lnTo>
                <a:lnTo>
                  <a:pt x="44649" y="125015"/>
                </a:lnTo>
                <a:lnTo>
                  <a:pt x="35719" y="133945"/>
                </a:lnTo>
                <a:lnTo>
                  <a:pt x="26789" y="160734"/>
                </a:lnTo>
                <a:lnTo>
                  <a:pt x="17860" y="187523"/>
                </a:lnTo>
                <a:lnTo>
                  <a:pt x="8930" y="223242"/>
                </a:lnTo>
                <a:lnTo>
                  <a:pt x="0" y="258961"/>
                </a:lnTo>
                <a:lnTo>
                  <a:pt x="0" y="285750"/>
                </a:lnTo>
                <a:lnTo>
                  <a:pt x="8930" y="303609"/>
                </a:lnTo>
                <a:lnTo>
                  <a:pt x="17860" y="312539"/>
                </a:lnTo>
                <a:lnTo>
                  <a:pt x="26789" y="312539"/>
                </a:lnTo>
                <a:lnTo>
                  <a:pt x="44649" y="303609"/>
                </a:lnTo>
                <a:lnTo>
                  <a:pt x="62508" y="294679"/>
                </a:lnTo>
                <a:lnTo>
                  <a:pt x="71438" y="267890"/>
                </a:lnTo>
                <a:lnTo>
                  <a:pt x="89297" y="232172"/>
                </a:lnTo>
                <a:lnTo>
                  <a:pt x="98227" y="196453"/>
                </a:lnTo>
                <a:lnTo>
                  <a:pt x="107156" y="142875"/>
                </a:lnTo>
                <a:lnTo>
                  <a:pt x="116086" y="89297"/>
                </a:lnTo>
                <a:lnTo>
                  <a:pt x="116086" y="44648"/>
                </a:lnTo>
                <a:lnTo>
                  <a:pt x="125016" y="8929"/>
                </a:lnTo>
                <a:lnTo>
                  <a:pt x="125016" y="0"/>
                </a:lnTo>
                <a:lnTo>
                  <a:pt x="125016" y="8929"/>
                </a:lnTo>
                <a:lnTo>
                  <a:pt x="116086" y="44648"/>
                </a:lnTo>
                <a:lnTo>
                  <a:pt x="116086" y="98226"/>
                </a:lnTo>
                <a:lnTo>
                  <a:pt x="107156" y="151804"/>
                </a:lnTo>
                <a:lnTo>
                  <a:pt x="107156" y="214312"/>
                </a:lnTo>
                <a:lnTo>
                  <a:pt x="107156" y="267890"/>
                </a:lnTo>
                <a:lnTo>
                  <a:pt x="107156" y="303609"/>
                </a:lnTo>
                <a:lnTo>
                  <a:pt x="116086" y="330398"/>
                </a:lnTo>
                <a:lnTo>
                  <a:pt x="125016" y="339328"/>
                </a:lnTo>
                <a:lnTo>
                  <a:pt x="133946" y="339328"/>
                </a:lnTo>
                <a:lnTo>
                  <a:pt x="151805" y="330398"/>
                </a:lnTo>
                <a:lnTo>
                  <a:pt x="178594" y="303609"/>
                </a:lnTo>
                <a:lnTo>
                  <a:pt x="196453" y="267890"/>
                </a:lnTo>
                <a:lnTo>
                  <a:pt x="214313" y="223242"/>
                </a:lnTo>
                <a:lnTo>
                  <a:pt x="241102" y="169664"/>
                </a:lnTo>
                <a:lnTo>
                  <a:pt x="250031" y="133945"/>
                </a:lnTo>
                <a:lnTo>
                  <a:pt x="267891" y="116086"/>
                </a:lnTo>
                <a:lnTo>
                  <a:pt x="267891" y="116086"/>
                </a:lnTo>
                <a:lnTo>
                  <a:pt x="267891" y="142875"/>
                </a:lnTo>
                <a:lnTo>
                  <a:pt x="258961" y="178593"/>
                </a:lnTo>
                <a:lnTo>
                  <a:pt x="250031" y="223242"/>
                </a:lnTo>
                <a:lnTo>
                  <a:pt x="241102" y="258961"/>
                </a:lnTo>
                <a:lnTo>
                  <a:pt x="232172" y="294679"/>
                </a:lnTo>
                <a:lnTo>
                  <a:pt x="232172" y="330398"/>
                </a:lnTo>
                <a:lnTo>
                  <a:pt x="223242" y="339328"/>
                </a:lnTo>
                <a:lnTo>
                  <a:pt x="232172" y="348258"/>
                </a:lnTo>
                <a:lnTo>
                  <a:pt x="241102" y="339328"/>
                </a:lnTo>
                <a:lnTo>
                  <a:pt x="267891" y="312539"/>
                </a:lnTo>
                <a:lnTo>
                  <a:pt x="285750" y="276820"/>
                </a:lnTo>
                <a:lnTo>
                  <a:pt x="312539" y="232172"/>
                </a:lnTo>
                <a:lnTo>
                  <a:pt x="330399" y="196453"/>
                </a:lnTo>
                <a:lnTo>
                  <a:pt x="357188" y="160734"/>
                </a:lnTo>
                <a:lnTo>
                  <a:pt x="375047" y="151804"/>
                </a:lnTo>
                <a:lnTo>
                  <a:pt x="383977" y="160734"/>
                </a:lnTo>
                <a:lnTo>
                  <a:pt x="392906" y="178593"/>
                </a:lnTo>
                <a:lnTo>
                  <a:pt x="392906" y="214312"/>
                </a:lnTo>
                <a:lnTo>
                  <a:pt x="392906" y="241101"/>
                </a:lnTo>
                <a:lnTo>
                  <a:pt x="392906" y="276820"/>
                </a:lnTo>
                <a:lnTo>
                  <a:pt x="392906" y="294679"/>
                </a:lnTo>
                <a:lnTo>
                  <a:pt x="392906" y="303609"/>
                </a:lnTo>
                <a:lnTo>
                  <a:pt x="401836" y="312539"/>
                </a:lnTo>
                <a:lnTo>
                  <a:pt x="410766" y="303609"/>
                </a:lnTo>
                <a:lnTo>
                  <a:pt x="419696" y="285750"/>
                </a:lnTo>
                <a:lnTo>
                  <a:pt x="437555" y="267890"/>
                </a:lnTo>
                <a:lnTo>
                  <a:pt x="464344" y="250031"/>
                </a:lnTo>
                <a:lnTo>
                  <a:pt x="482203" y="232172"/>
                </a:lnTo>
                <a:lnTo>
                  <a:pt x="508992" y="214312"/>
                </a:lnTo>
                <a:lnTo>
                  <a:pt x="508992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5875734" y="3509367"/>
            <a:ext cx="241103" cy="482204"/>
          </a:xfrm>
          <a:custGeom>
            <a:avLst/>
            <a:gdLst/>
            <a:ahLst/>
            <a:cxnLst/>
            <a:rect l="0" t="0" r="0" b="0"/>
            <a:pathLst>
              <a:path w="241103" h="482204">
                <a:moveTo>
                  <a:pt x="53579" y="241101"/>
                </a:moveTo>
                <a:lnTo>
                  <a:pt x="44649" y="250031"/>
                </a:lnTo>
                <a:lnTo>
                  <a:pt x="35719" y="267890"/>
                </a:lnTo>
                <a:lnTo>
                  <a:pt x="26789" y="294679"/>
                </a:lnTo>
                <a:lnTo>
                  <a:pt x="8930" y="330398"/>
                </a:lnTo>
                <a:lnTo>
                  <a:pt x="0" y="366117"/>
                </a:lnTo>
                <a:lnTo>
                  <a:pt x="0" y="392906"/>
                </a:lnTo>
                <a:lnTo>
                  <a:pt x="0" y="410765"/>
                </a:lnTo>
                <a:lnTo>
                  <a:pt x="8930" y="419695"/>
                </a:lnTo>
                <a:lnTo>
                  <a:pt x="17860" y="428625"/>
                </a:lnTo>
                <a:lnTo>
                  <a:pt x="35719" y="419695"/>
                </a:lnTo>
                <a:lnTo>
                  <a:pt x="62508" y="410765"/>
                </a:lnTo>
                <a:lnTo>
                  <a:pt x="89297" y="392906"/>
                </a:lnTo>
                <a:lnTo>
                  <a:pt x="116086" y="357187"/>
                </a:lnTo>
                <a:lnTo>
                  <a:pt x="151805" y="321469"/>
                </a:lnTo>
                <a:lnTo>
                  <a:pt x="169664" y="285750"/>
                </a:lnTo>
                <a:lnTo>
                  <a:pt x="196454" y="232172"/>
                </a:lnTo>
                <a:lnTo>
                  <a:pt x="214313" y="178594"/>
                </a:lnTo>
                <a:lnTo>
                  <a:pt x="223243" y="116086"/>
                </a:lnTo>
                <a:lnTo>
                  <a:pt x="232172" y="62508"/>
                </a:lnTo>
                <a:lnTo>
                  <a:pt x="232172" y="26789"/>
                </a:lnTo>
                <a:lnTo>
                  <a:pt x="232172" y="0"/>
                </a:lnTo>
                <a:lnTo>
                  <a:pt x="223243" y="0"/>
                </a:lnTo>
                <a:lnTo>
                  <a:pt x="214313" y="26789"/>
                </a:lnTo>
                <a:lnTo>
                  <a:pt x="205383" y="62508"/>
                </a:lnTo>
                <a:lnTo>
                  <a:pt x="187524" y="107156"/>
                </a:lnTo>
                <a:lnTo>
                  <a:pt x="178594" y="169664"/>
                </a:lnTo>
                <a:lnTo>
                  <a:pt x="169664" y="241101"/>
                </a:lnTo>
                <a:lnTo>
                  <a:pt x="178594" y="303609"/>
                </a:lnTo>
                <a:lnTo>
                  <a:pt x="178594" y="357187"/>
                </a:lnTo>
                <a:lnTo>
                  <a:pt x="187524" y="410765"/>
                </a:lnTo>
                <a:lnTo>
                  <a:pt x="196454" y="446484"/>
                </a:lnTo>
                <a:lnTo>
                  <a:pt x="214313" y="473273"/>
                </a:lnTo>
                <a:lnTo>
                  <a:pt x="223243" y="482203"/>
                </a:lnTo>
                <a:lnTo>
                  <a:pt x="232172" y="473273"/>
                </a:lnTo>
                <a:lnTo>
                  <a:pt x="241102" y="455414"/>
                </a:lnTo>
                <a:lnTo>
                  <a:pt x="241102" y="428625"/>
                </a:lnTo>
                <a:lnTo>
                  <a:pt x="232172" y="383976"/>
                </a:lnTo>
                <a:lnTo>
                  <a:pt x="214313" y="330398"/>
                </a:lnTo>
                <a:lnTo>
                  <a:pt x="196454" y="276820"/>
                </a:lnTo>
                <a:lnTo>
                  <a:pt x="196454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5929313" y="3714750"/>
            <a:ext cx="348258" cy="44649"/>
          </a:xfrm>
          <a:custGeom>
            <a:avLst/>
            <a:gdLst/>
            <a:ahLst/>
            <a:cxnLst/>
            <a:rect l="0" t="0" r="0" b="0"/>
            <a:pathLst>
              <a:path w="348258" h="44649">
                <a:moveTo>
                  <a:pt x="0" y="0"/>
                </a:moveTo>
                <a:lnTo>
                  <a:pt x="0" y="0"/>
                </a:lnTo>
                <a:lnTo>
                  <a:pt x="8929" y="8929"/>
                </a:lnTo>
                <a:lnTo>
                  <a:pt x="17859" y="26789"/>
                </a:lnTo>
                <a:lnTo>
                  <a:pt x="44648" y="35718"/>
                </a:lnTo>
                <a:lnTo>
                  <a:pt x="80367" y="35718"/>
                </a:lnTo>
                <a:lnTo>
                  <a:pt x="125015" y="35718"/>
                </a:lnTo>
                <a:lnTo>
                  <a:pt x="178593" y="35718"/>
                </a:lnTo>
                <a:lnTo>
                  <a:pt x="223242" y="26789"/>
                </a:lnTo>
                <a:lnTo>
                  <a:pt x="258960" y="35718"/>
                </a:lnTo>
                <a:lnTo>
                  <a:pt x="294679" y="35718"/>
                </a:lnTo>
                <a:lnTo>
                  <a:pt x="321468" y="35718"/>
                </a:lnTo>
                <a:lnTo>
                  <a:pt x="339328" y="44648"/>
                </a:lnTo>
                <a:lnTo>
                  <a:pt x="348257" y="44648"/>
                </a:lnTo>
                <a:lnTo>
                  <a:pt x="348257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215063" y="3768328"/>
            <a:ext cx="53579" cy="196454"/>
          </a:xfrm>
          <a:custGeom>
            <a:avLst/>
            <a:gdLst/>
            <a:ahLst/>
            <a:cxnLst/>
            <a:rect l="0" t="0" r="0" b="0"/>
            <a:pathLst>
              <a:path w="53579" h="196454">
                <a:moveTo>
                  <a:pt x="53578" y="0"/>
                </a:moveTo>
                <a:lnTo>
                  <a:pt x="53578" y="8929"/>
                </a:lnTo>
                <a:lnTo>
                  <a:pt x="44648" y="26789"/>
                </a:lnTo>
                <a:lnTo>
                  <a:pt x="44648" y="62508"/>
                </a:lnTo>
                <a:lnTo>
                  <a:pt x="35718" y="98226"/>
                </a:lnTo>
                <a:lnTo>
                  <a:pt x="26789" y="133945"/>
                </a:lnTo>
                <a:lnTo>
                  <a:pt x="17859" y="160734"/>
                </a:lnTo>
                <a:lnTo>
                  <a:pt x="8929" y="187523"/>
                </a:lnTo>
                <a:lnTo>
                  <a:pt x="0" y="196453"/>
                </a:lnTo>
                <a:lnTo>
                  <a:pt x="0" y="196453"/>
                </a:lnTo>
                <a:lnTo>
                  <a:pt x="0" y="187523"/>
                </a:lnTo>
                <a:lnTo>
                  <a:pt x="0" y="160734"/>
                </a:lnTo>
                <a:lnTo>
                  <a:pt x="8929" y="125015"/>
                </a:lnTo>
                <a:lnTo>
                  <a:pt x="17859" y="80367"/>
                </a:lnTo>
                <a:lnTo>
                  <a:pt x="1785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259711" y="3607593"/>
            <a:ext cx="53579" cy="17861"/>
          </a:xfrm>
          <a:custGeom>
            <a:avLst/>
            <a:gdLst/>
            <a:ahLst/>
            <a:cxnLst/>
            <a:rect l="0" t="0" r="0" b="0"/>
            <a:pathLst>
              <a:path w="53579" h="17861">
                <a:moveTo>
                  <a:pt x="8930" y="8930"/>
                </a:moveTo>
                <a:lnTo>
                  <a:pt x="8930" y="8930"/>
                </a:lnTo>
                <a:lnTo>
                  <a:pt x="893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17859" y="8930"/>
                </a:lnTo>
                <a:lnTo>
                  <a:pt x="26789" y="8930"/>
                </a:lnTo>
                <a:lnTo>
                  <a:pt x="44648" y="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340078" y="3714750"/>
            <a:ext cx="107157" cy="205383"/>
          </a:xfrm>
          <a:custGeom>
            <a:avLst/>
            <a:gdLst/>
            <a:ahLst/>
            <a:cxnLst/>
            <a:rect l="0" t="0" r="0" b="0"/>
            <a:pathLst>
              <a:path w="107157" h="205383">
                <a:moveTo>
                  <a:pt x="44649" y="62507"/>
                </a:moveTo>
                <a:lnTo>
                  <a:pt x="44649" y="62507"/>
                </a:lnTo>
                <a:lnTo>
                  <a:pt x="35719" y="71437"/>
                </a:lnTo>
                <a:lnTo>
                  <a:pt x="26789" y="89296"/>
                </a:lnTo>
                <a:lnTo>
                  <a:pt x="26789" y="107156"/>
                </a:lnTo>
                <a:lnTo>
                  <a:pt x="17860" y="133945"/>
                </a:lnTo>
                <a:lnTo>
                  <a:pt x="17860" y="160734"/>
                </a:lnTo>
                <a:lnTo>
                  <a:pt x="26789" y="187523"/>
                </a:lnTo>
                <a:lnTo>
                  <a:pt x="26789" y="205382"/>
                </a:lnTo>
                <a:lnTo>
                  <a:pt x="35719" y="205382"/>
                </a:lnTo>
                <a:lnTo>
                  <a:pt x="53578" y="196453"/>
                </a:lnTo>
                <a:lnTo>
                  <a:pt x="71438" y="178593"/>
                </a:lnTo>
                <a:lnTo>
                  <a:pt x="89297" y="160734"/>
                </a:lnTo>
                <a:lnTo>
                  <a:pt x="98227" y="125015"/>
                </a:lnTo>
                <a:lnTo>
                  <a:pt x="107156" y="89296"/>
                </a:lnTo>
                <a:lnTo>
                  <a:pt x="107156" y="53578"/>
                </a:lnTo>
                <a:lnTo>
                  <a:pt x="107156" y="17859"/>
                </a:lnTo>
                <a:lnTo>
                  <a:pt x="89297" y="0"/>
                </a:lnTo>
                <a:lnTo>
                  <a:pt x="71438" y="0"/>
                </a:lnTo>
                <a:lnTo>
                  <a:pt x="44649" y="17859"/>
                </a:lnTo>
                <a:lnTo>
                  <a:pt x="17860" y="44648"/>
                </a:lnTo>
                <a:lnTo>
                  <a:pt x="0" y="71437"/>
                </a:lnTo>
                <a:lnTo>
                  <a:pt x="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590109" y="3741539"/>
            <a:ext cx="214314" cy="151805"/>
          </a:xfrm>
          <a:custGeom>
            <a:avLst/>
            <a:gdLst/>
            <a:ahLst/>
            <a:cxnLst/>
            <a:rect l="0" t="0" r="0" b="0"/>
            <a:pathLst>
              <a:path w="214314" h="151805">
                <a:moveTo>
                  <a:pt x="53579" y="0"/>
                </a:moveTo>
                <a:lnTo>
                  <a:pt x="53579" y="0"/>
                </a:lnTo>
                <a:lnTo>
                  <a:pt x="53579" y="8929"/>
                </a:lnTo>
                <a:lnTo>
                  <a:pt x="44649" y="26789"/>
                </a:lnTo>
                <a:lnTo>
                  <a:pt x="44649" y="35718"/>
                </a:lnTo>
                <a:lnTo>
                  <a:pt x="35719" y="53578"/>
                </a:lnTo>
                <a:lnTo>
                  <a:pt x="26789" y="71437"/>
                </a:lnTo>
                <a:lnTo>
                  <a:pt x="17860" y="89297"/>
                </a:lnTo>
                <a:lnTo>
                  <a:pt x="8930" y="98226"/>
                </a:lnTo>
                <a:lnTo>
                  <a:pt x="0" y="107156"/>
                </a:lnTo>
                <a:lnTo>
                  <a:pt x="0" y="116086"/>
                </a:lnTo>
                <a:lnTo>
                  <a:pt x="0" y="116086"/>
                </a:lnTo>
                <a:lnTo>
                  <a:pt x="8930" y="107156"/>
                </a:lnTo>
                <a:lnTo>
                  <a:pt x="26789" y="98226"/>
                </a:lnTo>
                <a:lnTo>
                  <a:pt x="35719" y="89297"/>
                </a:lnTo>
                <a:lnTo>
                  <a:pt x="53579" y="62507"/>
                </a:lnTo>
                <a:lnTo>
                  <a:pt x="71438" y="44648"/>
                </a:lnTo>
                <a:lnTo>
                  <a:pt x="89297" y="26789"/>
                </a:lnTo>
                <a:lnTo>
                  <a:pt x="107157" y="17859"/>
                </a:lnTo>
                <a:lnTo>
                  <a:pt x="125016" y="26789"/>
                </a:lnTo>
                <a:lnTo>
                  <a:pt x="133946" y="44648"/>
                </a:lnTo>
                <a:lnTo>
                  <a:pt x="151805" y="62507"/>
                </a:lnTo>
                <a:lnTo>
                  <a:pt x="160735" y="98226"/>
                </a:lnTo>
                <a:lnTo>
                  <a:pt x="169664" y="116086"/>
                </a:lnTo>
                <a:lnTo>
                  <a:pt x="178594" y="142875"/>
                </a:lnTo>
                <a:lnTo>
                  <a:pt x="178594" y="151804"/>
                </a:lnTo>
                <a:lnTo>
                  <a:pt x="187524" y="151804"/>
                </a:lnTo>
                <a:lnTo>
                  <a:pt x="187524" y="151804"/>
                </a:lnTo>
                <a:lnTo>
                  <a:pt x="196454" y="142875"/>
                </a:lnTo>
                <a:lnTo>
                  <a:pt x="214313" y="125015"/>
                </a:lnTo>
                <a:lnTo>
                  <a:pt x="214313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1187649" y="3464718"/>
            <a:ext cx="303610" cy="98228"/>
          </a:xfrm>
          <a:custGeom>
            <a:avLst/>
            <a:gdLst/>
            <a:ahLst/>
            <a:cxnLst/>
            <a:rect l="0" t="0" r="0" b="0"/>
            <a:pathLst>
              <a:path w="303610" h="98228">
                <a:moveTo>
                  <a:pt x="8929" y="98227"/>
                </a:moveTo>
                <a:lnTo>
                  <a:pt x="0" y="98227"/>
                </a:lnTo>
                <a:lnTo>
                  <a:pt x="0" y="98227"/>
                </a:lnTo>
                <a:lnTo>
                  <a:pt x="8929" y="89297"/>
                </a:lnTo>
                <a:lnTo>
                  <a:pt x="17859" y="80368"/>
                </a:lnTo>
                <a:lnTo>
                  <a:pt x="35718" y="80368"/>
                </a:lnTo>
                <a:lnTo>
                  <a:pt x="53578" y="80368"/>
                </a:lnTo>
                <a:lnTo>
                  <a:pt x="89296" y="80368"/>
                </a:lnTo>
                <a:lnTo>
                  <a:pt x="125015" y="71438"/>
                </a:lnTo>
                <a:lnTo>
                  <a:pt x="160734" y="62508"/>
                </a:lnTo>
                <a:lnTo>
                  <a:pt x="205382" y="44649"/>
                </a:lnTo>
                <a:lnTo>
                  <a:pt x="241101" y="35719"/>
                </a:lnTo>
                <a:lnTo>
                  <a:pt x="276820" y="17860"/>
                </a:lnTo>
                <a:lnTo>
                  <a:pt x="303609" y="0"/>
                </a:lnTo>
                <a:lnTo>
                  <a:pt x="30360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3893344" y="3509367"/>
            <a:ext cx="535782" cy="35720"/>
          </a:xfrm>
          <a:custGeom>
            <a:avLst/>
            <a:gdLst/>
            <a:ahLst/>
            <a:cxnLst/>
            <a:rect l="0" t="0" r="0" b="0"/>
            <a:pathLst>
              <a:path w="535782" h="35720">
                <a:moveTo>
                  <a:pt x="0" y="35719"/>
                </a:moveTo>
                <a:lnTo>
                  <a:pt x="0" y="35719"/>
                </a:lnTo>
                <a:lnTo>
                  <a:pt x="8929" y="35719"/>
                </a:lnTo>
                <a:lnTo>
                  <a:pt x="17859" y="35719"/>
                </a:lnTo>
                <a:lnTo>
                  <a:pt x="26789" y="35719"/>
                </a:lnTo>
                <a:lnTo>
                  <a:pt x="44648" y="35719"/>
                </a:lnTo>
                <a:lnTo>
                  <a:pt x="80367" y="35719"/>
                </a:lnTo>
                <a:lnTo>
                  <a:pt x="116086" y="35719"/>
                </a:lnTo>
                <a:lnTo>
                  <a:pt x="169664" y="35719"/>
                </a:lnTo>
                <a:lnTo>
                  <a:pt x="232172" y="26789"/>
                </a:lnTo>
                <a:lnTo>
                  <a:pt x="303609" y="26789"/>
                </a:lnTo>
                <a:lnTo>
                  <a:pt x="375047" y="17859"/>
                </a:lnTo>
                <a:lnTo>
                  <a:pt x="455414" y="8929"/>
                </a:lnTo>
                <a:lnTo>
                  <a:pt x="535781" y="0"/>
                </a:lnTo>
                <a:lnTo>
                  <a:pt x="5357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5643563" y="3482578"/>
            <a:ext cx="401836" cy="35719"/>
          </a:xfrm>
          <a:custGeom>
            <a:avLst/>
            <a:gdLst/>
            <a:ahLst/>
            <a:cxnLst/>
            <a:rect l="0" t="0" r="0" b="0"/>
            <a:pathLst>
              <a:path w="401836" h="35719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35718"/>
                </a:lnTo>
                <a:lnTo>
                  <a:pt x="8929" y="35718"/>
                </a:lnTo>
                <a:lnTo>
                  <a:pt x="26789" y="26789"/>
                </a:lnTo>
                <a:lnTo>
                  <a:pt x="44648" y="26789"/>
                </a:lnTo>
                <a:lnTo>
                  <a:pt x="80367" y="26789"/>
                </a:lnTo>
                <a:lnTo>
                  <a:pt x="116085" y="17859"/>
                </a:lnTo>
                <a:lnTo>
                  <a:pt x="160734" y="8929"/>
                </a:lnTo>
                <a:lnTo>
                  <a:pt x="205382" y="0"/>
                </a:lnTo>
                <a:lnTo>
                  <a:pt x="250031" y="0"/>
                </a:lnTo>
                <a:lnTo>
                  <a:pt x="294679" y="0"/>
                </a:lnTo>
                <a:lnTo>
                  <a:pt x="330398" y="0"/>
                </a:lnTo>
                <a:lnTo>
                  <a:pt x="366117" y="0"/>
                </a:lnTo>
                <a:lnTo>
                  <a:pt x="401835" y="8929"/>
                </a:lnTo>
                <a:lnTo>
                  <a:pt x="401835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312539" y="3009304"/>
            <a:ext cx="741165" cy="669728"/>
          </a:xfrm>
          <a:custGeom>
            <a:avLst/>
            <a:gdLst/>
            <a:ahLst/>
            <a:cxnLst/>
            <a:rect l="0" t="0" r="0" b="0"/>
            <a:pathLst>
              <a:path w="741165" h="669728">
                <a:moveTo>
                  <a:pt x="464344" y="0"/>
                </a:moveTo>
                <a:lnTo>
                  <a:pt x="446485" y="0"/>
                </a:lnTo>
                <a:lnTo>
                  <a:pt x="419695" y="0"/>
                </a:lnTo>
                <a:lnTo>
                  <a:pt x="383977" y="0"/>
                </a:lnTo>
                <a:lnTo>
                  <a:pt x="348258" y="0"/>
                </a:lnTo>
                <a:lnTo>
                  <a:pt x="312539" y="8930"/>
                </a:lnTo>
                <a:lnTo>
                  <a:pt x="276820" y="8930"/>
                </a:lnTo>
                <a:lnTo>
                  <a:pt x="241102" y="8930"/>
                </a:lnTo>
                <a:lnTo>
                  <a:pt x="205383" y="17860"/>
                </a:lnTo>
                <a:lnTo>
                  <a:pt x="169664" y="26789"/>
                </a:lnTo>
                <a:lnTo>
                  <a:pt x="133945" y="35719"/>
                </a:lnTo>
                <a:lnTo>
                  <a:pt x="107156" y="44649"/>
                </a:lnTo>
                <a:lnTo>
                  <a:pt x="89297" y="62508"/>
                </a:lnTo>
                <a:lnTo>
                  <a:pt x="71438" y="80367"/>
                </a:lnTo>
                <a:lnTo>
                  <a:pt x="53578" y="98227"/>
                </a:lnTo>
                <a:lnTo>
                  <a:pt x="35719" y="125016"/>
                </a:lnTo>
                <a:lnTo>
                  <a:pt x="17860" y="160735"/>
                </a:lnTo>
                <a:lnTo>
                  <a:pt x="8930" y="205383"/>
                </a:lnTo>
                <a:lnTo>
                  <a:pt x="0" y="250032"/>
                </a:lnTo>
                <a:lnTo>
                  <a:pt x="0" y="294680"/>
                </a:lnTo>
                <a:lnTo>
                  <a:pt x="8930" y="357188"/>
                </a:lnTo>
                <a:lnTo>
                  <a:pt x="35719" y="428625"/>
                </a:lnTo>
                <a:lnTo>
                  <a:pt x="71438" y="500063"/>
                </a:lnTo>
                <a:lnTo>
                  <a:pt x="125016" y="562571"/>
                </a:lnTo>
                <a:lnTo>
                  <a:pt x="187524" y="607219"/>
                </a:lnTo>
                <a:lnTo>
                  <a:pt x="250031" y="642938"/>
                </a:lnTo>
                <a:lnTo>
                  <a:pt x="312539" y="660797"/>
                </a:lnTo>
                <a:lnTo>
                  <a:pt x="375047" y="669727"/>
                </a:lnTo>
                <a:lnTo>
                  <a:pt x="446485" y="669727"/>
                </a:lnTo>
                <a:lnTo>
                  <a:pt x="517922" y="660797"/>
                </a:lnTo>
                <a:lnTo>
                  <a:pt x="580430" y="634008"/>
                </a:lnTo>
                <a:lnTo>
                  <a:pt x="634008" y="598289"/>
                </a:lnTo>
                <a:lnTo>
                  <a:pt x="678656" y="553641"/>
                </a:lnTo>
                <a:lnTo>
                  <a:pt x="714375" y="508992"/>
                </a:lnTo>
                <a:lnTo>
                  <a:pt x="732235" y="455414"/>
                </a:lnTo>
                <a:lnTo>
                  <a:pt x="741164" y="401836"/>
                </a:lnTo>
                <a:lnTo>
                  <a:pt x="741164" y="348258"/>
                </a:lnTo>
                <a:lnTo>
                  <a:pt x="723305" y="303610"/>
                </a:lnTo>
                <a:lnTo>
                  <a:pt x="696516" y="258961"/>
                </a:lnTo>
                <a:lnTo>
                  <a:pt x="660797" y="214313"/>
                </a:lnTo>
                <a:lnTo>
                  <a:pt x="607219" y="169664"/>
                </a:lnTo>
                <a:lnTo>
                  <a:pt x="553641" y="142875"/>
                </a:lnTo>
                <a:lnTo>
                  <a:pt x="491133" y="116086"/>
                </a:lnTo>
                <a:lnTo>
                  <a:pt x="437555" y="98227"/>
                </a:lnTo>
                <a:lnTo>
                  <a:pt x="375047" y="89297"/>
                </a:lnTo>
                <a:lnTo>
                  <a:pt x="321469" y="89297"/>
                </a:lnTo>
                <a:lnTo>
                  <a:pt x="32146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741164" y="4589859"/>
            <a:ext cx="2616400" cy="53579"/>
          </a:xfrm>
          <a:custGeom>
            <a:avLst/>
            <a:gdLst/>
            <a:ahLst/>
            <a:cxnLst/>
            <a:rect l="0" t="0" r="0" b="0"/>
            <a:pathLst>
              <a:path w="2616400" h="53579">
                <a:moveTo>
                  <a:pt x="0" y="44648"/>
                </a:moveTo>
                <a:lnTo>
                  <a:pt x="0" y="44648"/>
                </a:lnTo>
                <a:lnTo>
                  <a:pt x="8930" y="35719"/>
                </a:lnTo>
                <a:lnTo>
                  <a:pt x="17860" y="26789"/>
                </a:lnTo>
                <a:lnTo>
                  <a:pt x="26789" y="17859"/>
                </a:lnTo>
                <a:lnTo>
                  <a:pt x="35719" y="17859"/>
                </a:lnTo>
                <a:lnTo>
                  <a:pt x="44649" y="17859"/>
                </a:lnTo>
                <a:lnTo>
                  <a:pt x="53578" y="17859"/>
                </a:lnTo>
                <a:lnTo>
                  <a:pt x="62508" y="17859"/>
                </a:lnTo>
                <a:lnTo>
                  <a:pt x="80367" y="26789"/>
                </a:lnTo>
                <a:lnTo>
                  <a:pt x="98227" y="26789"/>
                </a:lnTo>
                <a:lnTo>
                  <a:pt x="125016" y="35719"/>
                </a:lnTo>
                <a:lnTo>
                  <a:pt x="142875" y="35719"/>
                </a:lnTo>
                <a:lnTo>
                  <a:pt x="178594" y="44648"/>
                </a:lnTo>
                <a:lnTo>
                  <a:pt x="205383" y="44648"/>
                </a:lnTo>
                <a:lnTo>
                  <a:pt x="241102" y="44648"/>
                </a:lnTo>
                <a:lnTo>
                  <a:pt x="276820" y="44648"/>
                </a:lnTo>
                <a:lnTo>
                  <a:pt x="321469" y="44648"/>
                </a:lnTo>
                <a:lnTo>
                  <a:pt x="366117" y="44648"/>
                </a:lnTo>
                <a:lnTo>
                  <a:pt x="410766" y="53578"/>
                </a:lnTo>
                <a:lnTo>
                  <a:pt x="464344" y="53578"/>
                </a:lnTo>
                <a:lnTo>
                  <a:pt x="526852" y="53578"/>
                </a:lnTo>
                <a:lnTo>
                  <a:pt x="589359" y="44648"/>
                </a:lnTo>
                <a:lnTo>
                  <a:pt x="660797" y="44648"/>
                </a:lnTo>
                <a:lnTo>
                  <a:pt x="732234" y="44648"/>
                </a:lnTo>
                <a:lnTo>
                  <a:pt x="803672" y="44648"/>
                </a:lnTo>
                <a:lnTo>
                  <a:pt x="884039" y="44648"/>
                </a:lnTo>
                <a:lnTo>
                  <a:pt x="964406" y="44648"/>
                </a:lnTo>
                <a:lnTo>
                  <a:pt x="1053703" y="44648"/>
                </a:lnTo>
                <a:lnTo>
                  <a:pt x="1143000" y="35719"/>
                </a:lnTo>
                <a:lnTo>
                  <a:pt x="1232297" y="35719"/>
                </a:lnTo>
                <a:lnTo>
                  <a:pt x="1321594" y="35719"/>
                </a:lnTo>
                <a:lnTo>
                  <a:pt x="1410891" y="35719"/>
                </a:lnTo>
                <a:lnTo>
                  <a:pt x="1500188" y="26789"/>
                </a:lnTo>
                <a:lnTo>
                  <a:pt x="1598414" y="26789"/>
                </a:lnTo>
                <a:lnTo>
                  <a:pt x="1696641" y="17859"/>
                </a:lnTo>
                <a:lnTo>
                  <a:pt x="1794867" y="17859"/>
                </a:lnTo>
                <a:lnTo>
                  <a:pt x="1893094" y="17859"/>
                </a:lnTo>
                <a:lnTo>
                  <a:pt x="2000250" y="17859"/>
                </a:lnTo>
                <a:lnTo>
                  <a:pt x="2098477" y="17859"/>
                </a:lnTo>
                <a:lnTo>
                  <a:pt x="2205633" y="8930"/>
                </a:lnTo>
                <a:lnTo>
                  <a:pt x="2303859" y="8930"/>
                </a:lnTo>
                <a:lnTo>
                  <a:pt x="2411016" y="8930"/>
                </a:lnTo>
                <a:lnTo>
                  <a:pt x="2509242" y="0"/>
                </a:lnTo>
                <a:lnTo>
                  <a:pt x="2616399" y="0"/>
                </a:lnTo>
                <a:lnTo>
                  <a:pt x="261639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3571875" y="4580929"/>
            <a:ext cx="1589485" cy="89298"/>
          </a:xfrm>
          <a:custGeom>
            <a:avLst/>
            <a:gdLst/>
            <a:ahLst/>
            <a:cxnLst/>
            <a:rect l="0" t="0" r="0" b="0"/>
            <a:pathLst>
              <a:path w="1589485" h="89298">
                <a:moveTo>
                  <a:pt x="0" y="0"/>
                </a:moveTo>
                <a:lnTo>
                  <a:pt x="107156" y="0"/>
                </a:lnTo>
                <a:lnTo>
                  <a:pt x="214313" y="0"/>
                </a:lnTo>
                <a:lnTo>
                  <a:pt x="321469" y="0"/>
                </a:lnTo>
                <a:lnTo>
                  <a:pt x="419695" y="0"/>
                </a:lnTo>
                <a:lnTo>
                  <a:pt x="517922" y="8930"/>
                </a:lnTo>
                <a:lnTo>
                  <a:pt x="607219" y="8930"/>
                </a:lnTo>
                <a:lnTo>
                  <a:pt x="705445" y="8930"/>
                </a:lnTo>
                <a:lnTo>
                  <a:pt x="794742" y="8930"/>
                </a:lnTo>
                <a:lnTo>
                  <a:pt x="892969" y="8930"/>
                </a:lnTo>
                <a:lnTo>
                  <a:pt x="982266" y="8930"/>
                </a:lnTo>
                <a:lnTo>
                  <a:pt x="1071563" y="8930"/>
                </a:lnTo>
                <a:lnTo>
                  <a:pt x="1151930" y="17860"/>
                </a:lnTo>
                <a:lnTo>
                  <a:pt x="1223367" y="17860"/>
                </a:lnTo>
                <a:lnTo>
                  <a:pt x="1294805" y="26789"/>
                </a:lnTo>
                <a:lnTo>
                  <a:pt x="1366242" y="35719"/>
                </a:lnTo>
                <a:lnTo>
                  <a:pt x="1419820" y="35719"/>
                </a:lnTo>
                <a:lnTo>
                  <a:pt x="1473398" y="53578"/>
                </a:lnTo>
                <a:lnTo>
                  <a:pt x="1518047" y="62508"/>
                </a:lnTo>
                <a:lnTo>
                  <a:pt x="1553766" y="71438"/>
                </a:lnTo>
                <a:lnTo>
                  <a:pt x="1580555" y="80367"/>
                </a:lnTo>
                <a:lnTo>
                  <a:pt x="1589484" y="89297"/>
                </a:lnTo>
                <a:lnTo>
                  <a:pt x="1589484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4830961" y="2982515"/>
            <a:ext cx="526853" cy="660798"/>
          </a:xfrm>
          <a:custGeom>
            <a:avLst/>
            <a:gdLst/>
            <a:ahLst/>
            <a:cxnLst/>
            <a:rect l="0" t="0" r="0" b="0"/>
            <a:pathLst>
              <a:path w="526853" h="660798">
                <a:moveTo>
                  <a:pt x="419695" y="89297"/>
                </a:moveTo>
                <a:lnTo>
                  <a:pt x="410766" y="80367"/>
                </a:lnTo>
                <a:lnTo>
                  <a:pt x="401836" y="71438"/>
                </a:lnTo>
                <a:lnTo>
                  <a:pt x="392906" y="53578"/>
                </a:lnTo>
                <a:lnTo>
                  <a:pt x="375047" y="44649"/>
                </a:lnTo>
                <a:lnTo>
                  <a:pt x="357187" y="26789"/>
                </a:lnTo>
                <a:lnTo>
                  <a:pt x="339328" y="17860"/>
                </a:lnTo>
                <a:lnTo>
                  <a:pt x="312539" y="8930"/>
                </a:lnTo>
                <a:lnTo>
                  <a:pt x="285750" y="0"/>
                </a:lnTo>
                <a:lnTo>
                  <a:pt x="250031" y="0"/>
                </a:lnTo>
                <a:lnTo>
                  <a:pt x="223242" y="0"/>
                </a:lnTo>
                <a:lnTo>
                  <a:pt x="196453" y="8930"/>
                </a:lnTo>
                <a:lnTo>
                  <a:pt x="169664" y="17860"/>
                </a:lnTo>
                <a:lnTo>
                  <a:pt x="142875" y="26789"/>
                </a:lnTo>
                <a:lnTo>
                  <a:pt x="125016" y="44649"/>
                </a:lnTo>
                <a:lnTo>
                  <a:pt x="107156" y="71438"/>
                </a:lnTo>
                <a:lnTo>
                  <a:pt x="98227" y="98227"/>
                </a:lnTo>
                <a:lnTo>
                  <a:pt x="80367" y="142875"/>
                </a:lnTo>
                <a:lnTo>
                  <a:pt x="62508" y="187524"/>
                </a:lnTo>
                <a:lnTo>
                  <a:pt x="53578" y="232172"/>
                </a:lnTo>
                <a:lnTo>
                  <a:pt x="44648" y="285750"/>
                </a:lnTo>
                <a:lnTo>
                  <a:pt x="26789" y="330399"/>
                </a:lnTo>
                <a:lnTo>
                  <a:pt x="17859" y="383977"/>
                </a:lnTo>
                <a:lnTo>
                  <a:pt x="8930" y="428625"/>
                </a:lnTo>
                <a:lnTo>
                  <a:pt x="0" y="473274"/>
                </a:lnTo>
                <a:lnTo>
                  <a:pt x="0" y="508992"/>
                </a:lnTo>
                <a:lnTo>
                  <a:pt x="8930" y="544711"/>
                </a:lnTo>
                <a:lnTo>
                  <a:pt x="26789" y="580430"/>
                </a:lnTo>
                <a:lnTo>
                  <a:pt x="53578" y="607219"/>
                </a:lnTo>
                <a:lnTo>
                  <a:pt x="80367" y="634008"/>
                </a:lnTo>
                <a:lnTo>
                  <a:pt x="125016" y="651867"/>
                </a:lnTo>
                <a:lnTo>
                  <a:pt x="169664" y="660797"/>
                </a:lnTo>
                <a:lnTo>
                  <a:pt x="214312" y="660797"/>
                </a:lnTo>
                <a:lnTo>
                  <a:pt x="267891" y="651867"/>
                </a:lnTo>
                <a:lnTo>
                  <a:pt x="321469" y="642938"/>
                </a:lnTo>
                <a:lnTo>
                  <a:pt x="366117" y="625078"/>
                </a:lnTo>
                <a:lnTo>
                  <a:pt x="410766" y="598289"/>
                </a:lnTo>
                <a:lnTo>
                  <a:pt x="455414" y="562571"/>
                </a:lnTo>
                <a:lnTo>
                  <a:pt x="491133" y="526852"/>
                </a:lnTo>
                <a:lnTo>
                  <a:pt x="517922" y="482203"/>
                </a:lnTo>
                <a:lnTo>
                  <a:pt x="526852" y="446485"/>
                </a:lnTo>
                <a:lnTo>
                  <a:pt x="526852" y="392906"/>
                </a:lnTo>
                <a:lnTo>
                  <a:pt x="517922" y="339328"/>
                </a:lnTo>
                <a:lnTo>
                  <a:pt x="500062" y="294680"/>
                </a:lnTo>
                <a:lnTo>
                  <a:pt x="482203" y="241102"/>
                </a:lnTo>
                <a:lnTo>
                  <a:pt x="455414" y="187524"/>
                </a:lnTo>
                <a:lnTo>
                  <a:pt x="419695" y="142875"/>
                </a:lnTo>
                <a:lnTo>
                  <a:pt x="392906" y="98227"/>
                </a:lnTo>
                <a:lnTo>
                  <a:pt x="357187" y="71438"/>
                </a:lnTo>
                <a:lnTo>
                  <a:pt x="330398" y="53578"/>
                </a:lnTo>
                <a:lnTo>
                  <a:pt x="294680" y="44649"/>
                </a:lnTo>
                <a:lnTo>
                  <a:pt x="267891" y="44649"/>
                </a:lnTo>
                <a:lnTo>
                  <a:pt x="232172" y="44649"/>
                </a:lnTo>
                <a:lnTo>
                  <a:pt x="205383" y="44649"/>
                </a:lnTo>
                <a:lnTo>
                  <a:pt x="205383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6331148" y="2875359"/>
            <a:ext cx="660798" cy="767954"/>
          </a:xfrm>
          <a:custGeom>
            <a:avLst/>
            <a:gdLst/>
            <a:ahLst/>
            <a:cxnLst/>
            <a:rect l="0" t="0" r="0" b="0"/>
            <a:pathLst>
              <a:path w="660798" h="767954">
                <a:moveTo>
                  <a:pt x="196454" y="26789"/>
                </a:moveTo>
                <a:lnTo>
                  <a:pt x="196454" y="17859"/>
                </a:lnTo>
                <a:lnTo>
                  <a:pt x="187524" y="17859"/>
                </a:lnTo>
                <a:lnTo>
                  <a:pt x="169665" y="8930"/>
                </a:lnTo>
                <a:lnTo>
                  <a:pt x="160735" y="0"/>
                </a:lnTo>
                <a:lnTo>
                  <a:pt x="142875" y="0"/>
                </a:lnTo>
                <a:lnTo>
                  <a:pt x="125016" y="8930"/>
                </a:lnTo>
                <a:lnTo>
                  <a:pt x="98227" y="26789"/>
                </a:lnTo>
                <a:lnTo>
                  <a:pt x="80368" y="53578"/>
                </a:lnTo>
                <a:lnTo>
                  <a:pt x="62508" y="89297"/>
                </a:lnTo>
                <a:lnTo>
                  <a:pt x="44649" y="125016"/>
                </a:lnTo>
                <a:lnTo>
                  <a:pt x="26790" y="178594"/>
                </a:lnTo>
                <a:lnTo>
                  <a:pt x="8930" y="232172"/>
                </a:lnTo>
                <a:lnTo>
                  <a:pt x="0" y="294680"/>
                </a:lnTo>
                <a:lnTo>
                  <a:pt x="0" y="366117"/>
                </a:lnTo>
                <a:lnTo>
                  <a:pt x="8930" y="419695"/>
                </a:lnTo>
                <a:lnTo>
                  <a:pt x="17860" y="482203"/>
                </a:lnTo>
                <a:lnTo>
                  <a:pt x="26790" y="535781"/>
                </a:lnTo>
                <a:lnTo>
                  <a:pt x="53579" y="580430"/>
                </a:lnTo>
                <a:lnTo>
                  <a:pt x="71438" y="625078"/>
                </a:lnTo>
                <a:lnTo>
                  <a:pt x="107157" y="669727"/>
                </a:lnTo>
                <a:lnTo>
                  <a:pt x="133946" y="705445"/>
                </a:lnTo>
                <a:lnTo>
                  <a:pt x="169665" y="732234"/>
                </a:lnTo>
                <a:lnTo>
                  <a:pt x="205383" y="759023"/>
                </a:lnTo>
                <a:lnTo>
                  <a:pt x="250032" y="767953"/>
                </a:lnTo>
                <a:lnTo>
                  <a:pt x="294680" y="767953"/>
                </a:lnTo>
                <a:lnTo>
                  <a:pt x="339329" y="759023"/>
                </a:lnTo>
                <a:lnTo>
                  <a:pt x="383977" y="741164"/>
                </a:lnTo>
                <a:lnTo>
                  <a:pt x="437555" y="714375"/>
                </a:lnTo>
                <a:lnTo>
                  <a:pt x="482204" y="678656"/>
                </a:lnTo>
                <a:lnTo>
                  <a:pt x="526852" y="642937"/>
                </a:lnTo>
                <a:lnTo>
                  <a:pt x="562571" y="598289"/>
                </a:lnTo>
                <a:lnTo>
                  <a:pt x="598290" y="544711"/>
                </a:lnTo>
                <a:lnTo>
                  <a:pt x="625079" y="491133"/>
                </a:lnTo>
                <a:lnTo>
                  <a:pt x="642938" y="437555"/>
                </a:lnTo>
                <a:lnTo>
                  <a:pt x="660797" y="375047"/>
                </a:lnTo>
                <a:lnTo>
                  <a:pt x="660797" y="321469"/>
                </a:lnTo>
                <a:lnTo>
                  <a:pt x="660797" y="267891"/>
                </a:lnTo>
                <a:lnTo>
                  <a:pt x="651868" y="223242"/>
                </a:lnTo>
                <a:lnTo>
                  <a:pt x="634008" y="178594"/>
                </a:lnTo>
                <a:lnTo>
                  <a:pt x="607219" y="142875"/>
                </a:lnTo>
                <a:lnTo>
                  <a:pt x="580430" y="116086"/>
                </a:lnTo>
                <a:lnTo>
                  <a:pt x="535782" y="107156"/>
                </a:lnTo>
                <a:lnTo>
                  <a:pt x="491133" y="107156"/>
                </a:lnTo>
                <a:lnTo>
                  <a:pt x="446485" y="116086"/>
                </a:lnTo>
                <a:lnTo>
                  <a:pt x="392907" y="133945"/>
                </a:lnTo>
                <a:lnTo>
                  <a:pt x="348258" y="160734"/>
                </a:lnTo>
                <a:lnTo>
                  <a:pt x="303610" y="169664"/>
                </a:lnTo>
                <a:lnTo>
                  <a:pt x="30361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7438430" y="4830961"/>
            <a:ext cx="348259" cy="1268016"/>
          </a:xfrm>
          <a:custGeom>
            <a:avLst/>
            <a:gdLst/>
            <a:ahLst/>
            <a:cxnLst/>
            <a:rect l="0" t="0" r="0" b="0"/>
            <a:pathLst>
              <a:path w="348259" h="1268016">
                <a:moveTo>
                  <a:pt x="26789" y="17859"/>
                </a:moveTo>
                <a:lnTo>
                  <a:pt x="26789" y="17859"/>
                </a:lnTo>
                <a:lnTo>
                  <a:pt x="17859" y="8929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29"/>
                </a:lnTo>
                <a:lnTo>
                  <a:pt x="26789" y="17859"/>
                </a:lnTo>
                <a:lnTo>
                  <a:pt x="44648" y="44648"/>
                </a:lnTo>
                <a:lnTo>
                  <a:pt x="62508" y="62508"/>
                </a:lnTo>
                <a:lnTo>
                  <a:pt x="89297" y="89297"/>
                </a:lnTo>
                <a:lnTo>
                  <a:pt x="116086" y="116086"/>
                </a:lnTo>
                <a:lnTo>
                  <a:pt x="142875" y="151805"/>
                </a:lnTo>
                <a:lnTo>
                  <a:pt x="169664" y="187523"/>
                </a:lnTo>
                <a:lnTo>
                  <a:pt x="196453" y="232172"/>
                </a:lnTo>
                <a:lnTo>
                  <a:pt x="223242" y="285750"/>
                </a:lnTo>
                <a:lnTo>
                  <a:pt x="250031" y="339328"/>
                </a:lnTo>
                <a:lnTo>
                  <a:pt x="267890" y="401836"/>
                </a:lnTo>
                <a:lnTo>
                  <a:pt x="285750" y="473273"/>
                </a:lnTo>
                <a:lnTo>
                  <a:pt x="303609" y="544711"/>
                </a:lnTo>
                <a:lnTo>
                  <a:pt x="330398" y="607219"/>
                </a:lnTo>
                <a:lnTo>
                  <a:pt x="339328" y="678656"/>
                </a:lnTo>
                <a:lnTo>
                  <a:pt x="348258" y="750093"/>
                </a:lnTo>
                <a:lnTo>
                  <a:pt x="348258" y="821530"/>
                </a:lnTo>
                <a:lnTo>
                  <a:pt x="339328" y="884038"/>
                </a:lnTo>
                <a:lnTo>
                  <a:pt x="312539" y="946546"/>
                </a:lnTo>
                <a:lnTo>
                  <a:pt x="276820" y="1009054"/>
                </a:lnTo>
                <a:lnTo>
                  <a:pt x="232172" y="1062632"/>
                </a:lnTo>
                <a:lnTo>
                  <a:pt x="178593" y="1116210"/>
                </a:lnTo>
                <a:lnTo>
                  <a:pt x="125015" y="1160859"/>
                </a:lnTo>
                <a:lnTo>
                  <a:pt x="80367" y="1196577"/>
                </a:lnTo>
                <a:lnTo>
                  <a:pt x="44648" y="1232296"/>
                </a:lnTo>
                <a:lnTo>
                  <a:pt x="26789" y="1250155"/>
                </a:lnTo>
                <a:lnTo>
                  <a:pt x="8929" y="1259085"/>
                </a:lnTo>
                <a:lnTo>
                  <a:pt x="0" y="1268015"/>
                </a:lnTo>
                <a:lnTo>
                  <a:pt x="0" y="1268015"/>
                </a:lnTo>
                <a:lnTo>
                  <a:pt x="0" y="1268015"/>
                </a:lnTo>
                <a:lnTo>
                  <a:pt x="8929" y="1268015"/>
                </a:lnTo>
                <a:lnTo>
                  <a:pt x="8929" y="1268015"/>
                </a:lnTo>
                <a:lnTo>
                  <a:pt x="8929" y="1268015"/>
                </a:lnTo>
                <a:lnTo>
                  <a:pt x="8929" y="1268015"/>
                </a:lnTo>
                <a:lnTo>
                  <a:pt x="8929" y="1268015"/>
                </a:lnTo>
                <a:lnTo>
                  <a:pt x="17859" y="1268015"/>
                </a:lnTo>
                <a:lnTo>
                  <a:pt x="26789" y="1268015"/>
                </a:lnTo>
                <a:lnTo>
                  <a:pt x="26789" y="1250155"/>
                </a:lnTo>
                <a:lnTo>
                  <a:pt x="35718" y="1232296"/>
                </a:lnTo>
                <a:lnTo>
                  <a:pt x="26789" y="1196577"/>
                </a:lnTo>
                <a:lnTo>
                  <a:pt x="17859" y="1160859"/>
                </a:lnTo>
                <a:lnTo>
                  <a:pt x="17859" y="1160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544711" y="4714875"/>
            <a:ext cx="651868" cy="1526977"/>
          </a:xfrm>
          <a:custGeom>
            <a:avLst/>
            <a:gdLst/>
            <a:ahLst/>
            <a:cxnLst/>
            <a:rect l="0" t="0" r="0" b="0"/>
            <a:pathLst>
              <a:path w="651868" h="1526977">
                <a:moveTo>
                  <a:pt x="392906" y="8929"/>
                </a:moveTo>
                <a:lnTo>
                  <a:pt x="392906" y="8929"/>
                </a:lnTo>
                <a:lnTo>
                  <a:pt x="383977" y="8929"/>
                </a:lnTo>
                <a:lnTo>
                  <a:pt x="375047" y="0"/>
                </a:lnTo>
                <a:lnTo>
                  <a:pt x="357188" y="0"/>
                </a:lnTo>
                <a:lnTo>
                  <a:pt x="348258" y="0"/>
                </a:lnTo>
                <a:lnTo>
                  <a:pt x="330398" y="0"/>
                </a:lnTo>
                <a:lnTo>
                  <a:pt x="321469" y="0"/>
                </a:lnTo>
                <a:lnTo>
                  <a:pt x="303609" y="8929"/>
                </a:lnTo>
                <a:lnTo>
                  <a:pt x="285750" y="8929"/>
                </a:lnTo>
                <a:lnTo>
                  <a:pt x="267891" y="17859"/>
                </a:lnTo>
                <a:lnTo>
                  <a:pt x="241102" y="35718"/>
                </a:lnTo>
                <a:lnTo>
                  <a:pt x="223242" y="44648"/>
                </a:lnTo>
                <a:lnTo>
                  <a:pt x="205383" y="71437"/>
                </a:lnTo>
                <a:lnTo>
                  <a:pt x="178594" y="98226"/>
                </a:lnTo>
                <a:lnTo>
                  <a:pt x="160734" y="125015"/>
                </a:lnTo>
                <a:lnTo>
                  <a:pt x="133945" y="160734"/>
                </a:lnTo>
                <a:lnTo>
                  <a:pt x="116086" y="205383"/>
                </a:lnTo>
                <a:lnTo>
                  <a:pt x="98227" y="267891"/>
                </a:lnTo>
                <a:lnTo>
                  <a:pt x="80367" y="330398"/>
                </a:lnTo>
                <a:lnTo>
                  <a:pt x="53578" y="410766"/>
                </a:lnTo>
                <a:lnTo>
                  <a:pt x="35719" y="491133"/>
                </a:lnTo>
                <a:lnTo>
                  <a:pt x="17859" y="571500"/>
                </a:lnTo>
                <a:lnTo>
                  <a:pt x="8930" y="660797"/>
                </a:lnTo>
                <a:lnTo>
                  <a:pt x="0" y="759023"/>
                </a:lnTo>
                <a:lnTo>
                  <a:pt x="0" y="857250"/>
                </a:lnTo>
                <a:lnTo>
                  <a:pt x="0" y="964405"/>
                </a:lnTo>
                <a:lnTo>
                  <a:pt x="17859" y="1071562"/>
                </a:lnTo>
                <a:lnTo>
                  <a:pt x="44648" y="1169788"/>
                </a:lnTo>
                <a:lnTo>
                  <a:pt x="80367" y="1259085"/>
                </a:lnTo>
                <a:lnTo>
                  <a:pt x="125016" y="1339452"/>
                </a:lnTo>
                <a:lnTo>
                  <a:pt x="178594" y="1401960"/>
                </a:lnTo>
                <a:lnTo>
                  <a:pt x="241102" y="1446609"/>
                </a:lnTo>
                <a:lnTo>
                  <a:pt x="312539" y="1482327"/>
                </a:lnTo>
                <a:lnTo>
                  <a:pt x="392906" y="1500187"/>
                </a:lnTo>
                <a:lnTo>
                  <a:pt x="482203" y="1509116"/>
                </a:lnTo>
                <a:lnTo>
                  <a:pt x="571500" y="1526976"/>
                </a:lnTo>
                <a:lnTo>
                  <a:pt x="651867" y="1526976"/>
                </a:lnTo>
                <a:lnTo>
                  <a:pt x="651867" y="15269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6411516" y="1875234"/>
            <a:ext cx="973337" cy="580431"/>
          </a:xfrm>
          <a:custGeom>
            <a:avLst/>
            <a:gdLst/>
            <a:ahLst/>
            <a:cxnLst/>
            <a:rect l="0" t="0" r="0" b="0"/>
            <a:pathLst>
              <a:path w="973337" h="580431">
                <a:moveTo>
                  <a:pt x="830461" y="125016"/>
                </a:moveTo>
                <a:lnTo>
                  <a:pt x="821531" y="116086"/>
                </a:lnTo>
                <a:lnTo>
                  <a:pt x="803672" y="107156"/>
                </a:lnTo>
                <a:lnTo>
                  <a:pt x="776882" y="98227"/>
                </a:lnTo>
                <a:lnTo>
                  <a:pt x="750093" y="89297"/>
                </a:lnTo>
                <a:lnTo>
                  <a:pt x="723304" y="80367"/>
                </a:lnTo>
                <a:lnTo>
                  <a:pt x="687586" y="71438"/>
                </a:lnTo>
                <a:lnTo>
                  <a:pt x="660797" y="62508"/>
                </a:lnTo>
                <a:lnTo>
                  <a:pt x="625078" y="44649"/>
                </a:lnTo>
                <a:lnTo>
                  <a:pt x="598289" y="35719"/>
                </a:lnTo>
                <a:lnTo>
                  <a:pt x="562570" y="26789"/>
                </a:lnTo>
                <a:lnTo>
                  <a:pt x="526851" y="17860"/>
                </a:lnTo>
                <a:lnTo>
                  <a:pt x="491132" y="8930"/>
                </a:lnTo>
                <a:lnTo>
                  <a:pt x="455414" y="0"/>
                </a:lnTo>
                <a:lnTo>
                  <a:pt x="419695" y="0"/>
                </a:lnTo>
                <a:lnTo>
                  <a:pt x="383976" y="8930"/>
                </a:lnTo>
                <a:lnTo>
                  <a:pt x="339328" y="8930"/>
                </a:lnTo>
                <a:lnTo>
                  <a:pt x="303609" y="26789"/>
                </a:lnTo>
                <a:lnTo>
                  <a:pt x="258961" y="35719"/>
                </a:lnTo>
                <a:lnTo>
                  <a:pt x="223242" y="53578"/>
                </a:lnTo>
                <a:lnTo>
                  <a:pt x="178593" y="80367"/>
                </a:lnTo>
                <a:lnTo>
                  <a:pt x="133945" y="107156"/>
                </a:lnTo>
                <a:lnTo>
                  <a:pt x="98226" y="133945"/>
                </a:lnTo>
                <a:lnTo>
                  <a:pt x="71437" y="169664"/>
                </a:lnTo>
                <a:lnTo>
                  <a:pt x="44648" y="196453"/>
                </a:lnTo>
                <a:lnTo>
                  <a:pt x="17859" y="232172"/>
                </a:lnTo>
                <a:lnTo>
                  <a:pt x="8929" y="267891"/>
                </a:lnTo>
                <a:lnTo>
                  <a:pt x="0" y="303610"/>
                </a:lnTo>
                <a:lnTo>
                  <a:pt x="8929" y="339328"/>
                </a:lnTo>
                <a:lnTo>
                  <a:pt x="17859" y="375047"/>
                </a:lnTo>
                <a:lnTo>
                  <a:pt x="44648" y="410766"/>
                </a:lnTo>
                <a:lnTo>
                  <a:pt x="71437" y="446485"/>
                </a:lnTo>
                <a:lnTo>
                  <a:pt x="107156" y="482203"/>
                </a:lnTo>
                <a:lnTo>
                  <a:pt x="151804" y="508992"/>
                </a:lnTo>
                <a:lnTo>
                  <a:pt x="196453" y="535781"/>
                </a:lnTo>
                <a:lnTo>
                  <a:pt x="258961" y="562570"/>
                </a:lnTo>
                <a:lnTo>
                  <a:pt x="321468" y="571500"/>
                </a:lnTo>
                <a:lnTo>
                  <a:pt x="392906" y="580430"/>
                </a:lnTo>
                <a:lnTo>
                  <a:pt x="464343" y="580430"/>
                </a:lnTo>
                <a:lnTo>
                  <a:pt x="544711" y="571500"/>
                </a:lnTo>
                <a:lnTo>
                  <a:pt x="625078" y="562570"/>
                </a:lnTo>
                <a:lnTo>
                  <a:pt x="696515" y="535781"/>
                </a:lnTo>
                <a:lnTo>
                  <a:pt x="776882" y="508992"/>
                </a:lnTo>
                <a:lnTo>
                  <a:pt x="839390" y="473274"/>
                </a:lnTo>
                <a:lnTo>
                  <a:pt x="892968" y="437555"/>
                </a:lnTo>
                <a:lnTo>
                  <a:pt x="937617" y="392906"/>
                </a:lnTo>
                <a:lnTo>
                  <a:pt x="964406" y="357188"/>
                </a:lnTo>
                <a:lnTo>
                  <a:pt x="973336" y="312539"/>
                </a:lnTo>
                <a:lnTo>
                  <a:pt x="973336" y="276820"/>
                </a:lnTo>
                <a:lnTo>
                  <a:pt x="955476" y="241102"/>
                </a:lnTo>
                <a:lnTo>
                  <a:pt x="919757" y="205383"/>
                </a:lnTo>
                <a:lnTo>
                  <a:pt x="875109" y="178594"/>
                </a:lnTo>
                <a:lnTo>
                  <a:pt x="830461" y="142875"/>
                </a:lnTo>
                <a:lnTo>
                  <a:pt x="776882" y="125016"/>
                </a:lnTo>
                <a:lnTo>
                  <a:pt x="732234" y="107156"/>
                </a:lnTo>
                <a:lnTo>
                  <a:pt x="687586" y="98227"/>
                </a:lnTo>
                <a:lnTo>
                  <a:pt x="651867" y="98227"/>
                </a:lnTo>
                <a:lnTo>
                  <a:pt x="616148" y="107156"/>
                </a:lnTo>
                <a:lnTo>
                  <a:pt x="616148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7831336" y="1884164"/>
            <a:ext cx="1044774" cy="687587"/>
          </a:xfrm>
          <a:custGeom>
            <a:avLst/>
            <a:gdLst/>
            <a:ahLst/>
            <a:cxnLst/>
            <a:rect l="0" t="0" r="0" b="0"/>
            <a:pathLst>
              <a:path w="1044774" h="687587">
                <a:moveTo>
                  <a:pt x="741163" y="53578"/>
                </a:moveTo>
                <a:lnTo>
                  <a:pt x="741163" y="44648"/>
                </a:lnTo>
                <a:lnTo>
                  <a:pt x="732234" y="44648"/>
                </a:lnTo>
                <a:lnTo>
                  <a:pt x="714374" y="35719"/>
                </a:lnTo>
                <a:lnTo>
                  <a:pt x="696515" y="17859"/>
                </a:lnTo>
                <a:lnTo>
                  <a:pt x="669726" y="8930"/>
                </a:lnTo>
                <a:lnTo>
                  <a:pt x="642937" y="8930"/>
                </a:lnTo>
                <a:lnTo>
                  <a:pt x="607218" y="0"/>
                </a:lnTo>
                <a:lnTo>
                  <a:pt x="562569" y="0"/>
                </a:lnTo>
                <a:lnTo>
                  <a:pt x="517921" y="8930"/>
                </a:lnTo>
                <a:lnTo>
                  <a:pt x="464343" y="26789"/>
                </a:lnTo>
                <a:lnTo>
                  <a:pt x="410765" y="44648"/>
                </a:lnTo>
                <a:lnTo>
                  <a:pt x="348258" y="71437"/>
                </a:lnTo>
                <a:lnTo>
                  <a:pt x="294680" y="107156"/>
                </a:lnTo>
                <a:lnTo>
                  <a:pt x="232172" y="142875"/>
                </a:lnTo>
                <a:lnTo>
                  <a:pt x="169664" y="187523"/>
                </a:lnTo>
                <a:lnTo>
                  <a:pt x="116086" y="232172"/>
                </a:lnTo>
                <a:lnTo>
                  <a:pt x="71437" y="285750"/>
                </a:lnTo>
                <a:lnTo>
                  <a:pt x="35719" y="339328"/>
                </a:lnTo>
                <a:lnTo>
                  <a:pt x="8930" y="401836"/>
                </a:lnTo>
                <a:lnTo>
                  <a:pt x="0" y="455414"/>
                </a:lnTo>
                <a:lnTo>
                  <a:pt x="8930" y="508992"/>
                </a:lnTo>
                <a:lnTo>
                  <a:pt x="35719" y="553640"/>
                </a:lnTo>
                <a:lnTo>
                  <a:pt x="71437" y="598289"/>
                </a:lnTo>
                <a:lnTo>
                  <a:pt x="125016" y="634008"/>
                </a:lnTo>
                <a:lnTo>
                  <a:pt x="187523" y="660797"/>
                </a:lnTo>
                <a:lnTo>
                  <a:pt x="267891" y="678656"/>
                </a:lnTo>
                <a:lnTo>
                  <a:pt x="348258" y="687586"/>
                </a:lnTo>
                <a:lnTo>
                  <a:pt x="446484" y="687586"/>
                </a:lnTo>
                <a:lnTo>
                  <a:pt x="535780" y="687586"/>
                </a:lnTo>
                <a:lnTo>
                  <a:pt x="634007" y="660797"/>
                </a:lnTo>
                <a:lnTo>
                  <a:pt x="732234" y="634008"/>
                </a:lnTo>
                <a:lnTo>
                  <a:pt x="803671" y="607219"/>
                </a:lnTo>
                <a:lnTo>
                  <a:pt x="848319" y="571500"/>
                </a:lnTo>
                <a:lnTo>
                  <a:pt x="892968" y="544711"/>
                </a:lnTo>
                <a:lnTo>
                  <a:pt x="928687" y="517922"/>
                </a:lnTo>
                <a:lnTo>
                  <a:pt x="964405" y="482203"/>
                </a:lnTo>
                <a:lnTo>
                  <a:pt x="1009054" y="437555"/>
                </a:lnTo>
                <a:lnTo>
                  <a:pt x="1035843" y="383976"/>
                </a:lnTo>
                <a:lnTo>
                  <a:pt x="1044773" y="312539"/>
                </a:lnTo>
                <a:lnTo>
                  <a:pt x="1026913" y="241101"/>
                </a:lnTo>
                <a:lnTo>
                  <a:pt x="973335" y="178594"/>
                </a:lnTo>
                <a:lnTo>
                  <a:pt x="901898" y="116086"/>
                </a:lnTo>
                <a:lnTo>
                  <a:pt x="821530" y="80367"/>
                </a:lnTo>
                <a:lnTo>
                  <a:pt x="750093" y="53578"/>
                </a:lnTo>
                <a:lnTo>
                  <a:pt x="678655" y="35719"/>
                </a:lnTo>
                <a:lnTo>
                  <a:pt x="67865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DD-Path </a:t>
            </a:r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if-then and if-then-else statements, this means that both the true </a:t>
            </a:r>
            <a:r>
              <a:rPr lang="en-US" dirty="0" smtClean="0"/>
              <a:t>and </a:t>
            </a:r>
            <a:r>
              <a:rPr lang="en-US" dirty="0"/>
              <a:t>the false branches are covered (</a:t>
            </a:r>
            <a:r>
              <a:rPr lang="en-US" dirty="0" smtClean="0"/>
              <a:t>C1p </a:t>
            </a:r>
            <a:r>
              <a:rPr lang="en-US" dirty="0"/>
              <a:t>coverage).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CASE statements, each clause is covered.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sp>
        <p:nvSpPr>
          <p:cNvPr id="5" name="Freeform 4"/>
          <p:cNvSpPr/>
          <p:nvPr/>
        </p:nvSpPr>
        <p:spPr>
          <a:xfrm>
            <a:off x="3714750" y="3839765"/>
            <a:ext cx="857251" cy="383978"/>
          </a:xfrm>
          <a:custGeom>
            <a:avLst/>
            <a:gdLst/>
            <a:ahLst/>
            <a:cxnLst/>
            <a:rect l="0" t="0" r="0" b="0"/>
            <a:pathLst>
              <a:path w="857251" h="383978">
                <a:moveTo>
                  <a:pt x="366117" y="35719"/>
                </a:moveTo>
                <a:lnTo>
                  <a:pt x="366117" y="35719"/>
                </a:lnTo>
                <a:lnTo>
                  <a:pt x="357188" y="35719"/>
                </a:lnTo>
                <a:lnTo>
                  <a:pt x="339328" y="35719"/>
                </a:lnTo>
                <a:lnTo>
                  <a:pt x="321469" y="35719"/>
                </a:lnTo>
                <a:lnTo>
                  <a:pt x="303609" y="35719"/>
                </a:lnTo>
                <a:lnTo>
                  <a:pt x="276820" y="35719"/>
                </a:lnTo>
                <a:lnTo>
                  <a:pt x="250031" y="35719"/>
                </a:lnTo>
                <a:lnTo>
                  <a:pt x="223242" y="44649"/>
                </a:lnTo>
                <a:lnTo>
                  <a:pt x="196453" y="53578"/>
                </a:lnTo>
                <a:lnTo>
                  <a:pt x="160734" y="62508"/>
                </a:lnTo>
                <a:lnTo>
                  <a:pt x="133945" y="71438"/>
                </a:lnTo>
                <a:lnTo>
                  <a:pt x="107156" y="89297"/>
                </a:lnTo>
                <a:lnTo>
                  <a:pt x="80367" y="107156"/>
                </a:lnTo>
                <a:lnTo>
                  <a:pt x="53578" y="125016"/>
                </a:lnTo>
                <a:lnTo>
                  <a:pt x="35719" y="151805"/>
                </a:lnTo>
                <a:lnTo>
                  <a:pt x="17859" y="169664"/>
                </a:lnTo>
                <a:lnTo>
                  <a:pt x="8930" y="196453"/>
                </a:lnTo>
                <a:lnTo>
                  <a:pt x="0" y="223242"/>
                </a:lnTo>
                <a:lnTo>
                  <a:pt x="0" y="250031"/>
                </a:lnTo>
                <a:lnTo>
                  <a:pt x="8930" y="285750"/>
                </a:lnTo>
                <a:lnTo>
                  <a:pt x="26789" y="303610"/>
                </a:lnTo>
                <a:lnTo>
                  <a:pt x="44648" y="330399"/>
                </a:lnTo>
                <a:lnTo>
                  <a:pt x="80367" y="339328"/>
                </a:lnTo>
                <a:lnTo>
                  <a:pt x="116086" y="357188"/>
                </a:lnTo>
                <a:lnTo>
                  <a:pt x="151805" y="366117"/>
                </a:lnTo>
                <a:lnTo>
                  <a:pt x="205383" y="375047"/>
                </a:lnTo>
                <a:lnTo>
                  <a:pt x="250031" y="383977"/>
                </a:lnTo>
                <a:lnTo>
                  <a:pt x="303609" y="383977"/>
                </a:lnTo>
                <a:lnTo>
                  <a:pt x="366117" y="383977"/>
                </a:lnTo>
                <a:lnTo>
                  <a:pt x="419695" y="383977"/>
                </a:lnTo>
                <a:lnTo>
                  <a:pt x="482203" y="383977"/>
                </a:lnTo>
                <a:lnTo>
                  <a:pt x="535781" y="366117"/>
                </a:lnTo>
                <a:lnTo>
                  <a:pt x="598289" y="357188"/>
                </a:lnTo>
                <a:lnTo>
                  <a:pt x="660797" y="339328"/>
                </a:lnTo>
                <a:lnTo>
                  <a:pt x="714375" y="312539"/>
                </a:lnTo>
                <a:lnTo>
                  <a:pt x="759023" y="285750"/>
                </a:lnTo>
                <a:lnTo>
                  <a:pt x="794742" y="250031"/>
                </a:lnTo>
                <a:lnTo>
                  <a:pt x="830461" y="214313"/>
                </a:lnTo>
                <a:lnTo>
                  <a:pt x="848320" y="178594"/>
                </a:lnTo>
                <a:lnTo>
                  <a:pt x="857250" y="151805"/>
                </a:lnTo>
                <a:lnTo>
                  <a:pt x="857250" y="116086"/>
                </a:lnTo>
                <a:lnTo>
                  <a:pt x="839391" y="89297"/>
                </a:lnTo>
                <a:lnTo>
                  <a:pt x="812602" y="62508"/>
                </a:lnTo>
                <a:lnTo>
                  <a:pt x="776883" y="44649"/>
                </a:lnTo>
                <a:lnTo>
                  <a:pt x="723305" y="26789"/>
                </a:lnTo>
                <a:lnTo>
                  <a:pt x="669727" y="17860"/>
                </a:lnTo>
                <a:lnTo>
                  <a:pt x="598289" y="8930"/>
                </a:lnTo>
                <a:lnTo>
                  <a:pt x="526852" y="0"/>
                </a:lnTo>
                <a:lnTo>
                  <a:pt x="446484" y="0"/>
                </a:lnTo>
                <a:lnTo>
                  <a:pt x="366117" y="0"/>
                </a:lnTo>
                <a:lnTo>
                  <a:pt x="294680" y="8930"/>
                </a:lnTo>
                <a:lnTo>
                  <a:pt x="232172" y="17860"/>
                </a:lnTo>
                <a:lnTo>
                  <a:pt x="178594" y="35719"/>
                </a:lnTo>
                <a:lnTo>
                  <a:pt x="142875" y="44649"/>
                </a:lnTo>
                <a:lnTo>
                  <a:pt x="125016" y="44649"/>
                </a:lnTo>
                <a:lnTo>
                  <a:pt x="125016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929063" y="3893343"/>
            <a:ext cx="151805" cy="375048"/>
          </a:xfrm>
          <a:custGeom>
            <a:avLst/>
            <a:gdLst/>
            <a:ahLst/>
            <a:cxnLst/>
            <a:rect l="0" t="0" r="0" b="0"/>
            <a:pathLst>
              <a:path w="151805" h="375048">
                <a:moveTo>
                  <a:pt x="62507" y="62508"/>
                </a:moveTo>
                <a:lnTo>
                  <a:pt x="71437" y="62508"/>
                </a:lnTo>
                <a:lnTo>
                  <a:pt x="71437" y="62508"/>
                </a:lnTo>
                <a:lnTo>
                  <a:pt x="80367" y="62508"/>
                </a:lnTo>
                <a:lnTo>
                  <a:pt x="80367" y="62508"/>
                </a:lnTo>
                <a:lnTo>
                  <a:pt x="80367" y="80368"/>
                </a:lnTo>
                <a:lnTo>
                  <a:pt x="80367" y="107157"/>
                </a:lnTo>
                <a:lnTo>
                  <a:pt x="71437" y="142875"/>
                </a:lnTo>
                <a:lnTo>
                  <a:pt x="62507" y="187524"/>
                </a:lnTo>
                <a:lnTo>
                  <a:pt x="53578" y="232172"/>
                </a:lnTo>
                <a:lnTo>
                  <a:pt x="44648" y="285750"/>
                </a:lnTo>
                <a:lnTo>
                  <a:pt x="35718" y="330399"/>
                </a:lnTo>
                <a:lnTo>
                  <a:pt x="26789" y="357188"/>
                </a:lnTo>
                <a:lnTo>
                  <a:pt x="17859" y="375047"/>
                </a:lnTo>
                <a:lnTo>
                  <a:pt x="17859" y="375047"/>
                </a:lnTo>
                <a:lnTo>
                  <a:pt x="8929" y="366118"/>
                </a:lnTo>
                <a:lnTo>
                  <a:pt x="8929" y="339328"/>
                </a:lnTo>
                <a:lnTo>
                  <a:pt x="0" y="303610"/>
                </a:lnTo>
                <a:lnTo>
                  <a:pt x="0" y="258961"/>
                </a:lnTo>
                <a:lnTo>
                  <a:pt x="0" y="196453"/>
                </a:lnTo>
                <a:lnTo>
                  <a:pt x="0" y="151805"/>
                </a:lnTo>
                <a:lnTo>
                  <a:pt x="8929" y="98227"/>
                </a:lnTo>
                <a:lnTo>
                  <a:pt x="17859" y="62508"/>
                </a:lnTo>
                <a:lnTo>
                  <a:pt x="35718" y="26789"/>
                </a:lnTo>
                <a:lnTo>
                  <a:pt x="62507" y="8930"/>
                </a:lnTo>
                <a:lnTo>
                  <a:pt x="89296" y="0"/>
                </a:lnTo>
                <a:lnTo>
                  <a:pt x="116085" y="0"/>
                </a:lnTo>
                <a:lnTo>
                  <a:pt x="133945" y="0"/>
                </a:lnTo>
                <a:lnTo>
                  <a:pt x="151804" y="17860"/>
                </a:lnTo>
                <a:lnTo>
                  <a:pt x="151804" y="35719"/>
                </a:lnTo>
                <a:lnTo>
                  <a:pt x="133945" y="71438"/>
                </a:lnTo>
                <a:lnTo>
                  <a:pt x="107156" y="98227"/>
                </a:lnTo>
                <a:lnTo>
                  <a:pt x="71437" y="125016"/>
                </a:lnTo>
                <a:lnTo>
                  <a:pt x="35718" y="142875"/>
                </a:lnTo>
                <a:lnTo>
                  <a:pt x="8929" y="160735"/>
                </a:lnTo>
                <a:lnTo>
                  <a:pt x="0" y="160735"/>
                </a:lnTo>
                <a:lnTo>
                  <a:pt x="8929" y="151805"/>
                </a:lnTo>
                <a:lnTo>
                  <a:pt x="26789" y="142875"/>
                </a:lnTo>
                <a:lnTo>
                  <a:pt x="2678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696766" y="4232671"/>
            <a:ext cx="964407" cy="562572"/>
          </a:xfrm>
          <a:custGeom>
            <a:avLst/>
            <a:gdLst/>
            <a:ahLst/>
            <a:cxnLst/>
            <a:rect l="0" t="0" r="0" b="0"/>
            <a:pathLst>
              <a:path w="964407" h="562572">
                <a:moveTo>
                  <a:pt x="964406" y="0"/>
                </a:moveTo>
                <a:lnTo>
                  <a:pt x="964406" y="0"/>
                </a:lnTo>
                <a:lnTo>
                  <a:pt x="955476" y="0"/>
                </a:lnTo>
                <a:lnTo>
                  <a:pt x="937617" y="0"/>
                </a:lnTo>
                <a:lnTo>
                  <a:pt x="919757" y="8930"/>
                </a:lnTo>
                <a:lnTo>
                  <a:pt x="892968" y="17860"/>
                </a:lnTo>
                <a:lnTo>
                  <a:pt x="848320" y="35719"/>
                </a:lnTo>
                <a:lnTo>
                  <a:pt x="794742" y="62508"/>
                </a:lnTo>
                <a:lnTo>
                  <a:pt x="723304" y="107157"/>
                </a:lnTo>
                <a:lnTo>
                  <a:pt x="642937" y="160735"/>
                </a:lnTo>
                <a:lnTo>
                  <a:pt x="544711" y="223243"/>
                </a:lnTo>
                <a:lnTo>
                  <a:pt x="446484" y="285750"/>
                </a:lnTo>
                <a:lnTo>
                  <a:pt x="348257" y="357188"/>
                </a:lnTo>
                <a:lnTo>
                  <a:pt x="250031" y="410766"/>
                </a:lnTo>
                <a:lnTo>
                  <a:pt x="169664" y="464344"/>
                </a:lnTo>
                <a:lnTo>
                  <a:pt x="107156" y="508993"/>
                </a:lnTo>
                <a:lnTo>
                  <a:pt x="53578" y="535782"/>
                </a:lnTo>
                <a:lnTo>
                  <a:pt x="17859" y="562571"/>
                </a:lnTo>
                <a:lnTo>
                  <a:pt x="0" y="562571"/>
                </a:lnTo>
                <a:lnTo>
                  <a:pt x="0" y="553641"/>
                </a:lnTo>
                <a:lnTo>
                  <a:pt x="0" y="55364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509367" y="4339828"/>
            <a:ext cx="419697" cy="535782"/>
          </a:xfrm>
          <a:custGeom>
            <a:avLst/>
            <a:gdLst/>
            <a:ahLst/>
            <a:cxnLst/>
            <a:rect l="0" t="0" r="0" b="0"/>
            <a:pathLst>
              <a:path w="419697" h="535782">
                <a:moveTo>
                  <a:pt x="419696" y="0"/>
                </a:moveTo>
                <a:lnTo>
                  <a:pt x="401836" y="17859"/>
                </a:lnTo>
                <a:lnTo>
                  <a:pt x="383977" y="44648"/>
                </a:lnTo>
                <a:lnTo>
                  <a:pt x="348258" y="98226"/>
                </a:lnTo>
                <a:lnTo>
                  <a:pt x="312539" y="160734"/>
                </a:lnTo>
                <a:lnTo>
                  <a:pt x="267891" y="232172"/>
                </a:lnTo>
                <a:lnTo>
                  <a:pt x="223242" y="294679"/>
                </a:lnTo>
                <a:lnTo>
                  <a:pt x="169664" y="357187"/>
                </a:lnTo>
                <a:lnTo>
                  <a:pt x="125016" y="419695"/>
                </a:lnTo>
                <a:lnTo>
                  <a:pt x="71438" y="464343"/>
                </a:lnTo>
                <a:lnTo>
                  <a:pt x="44649" y="500062"/>
                </a:lnTo>
                <a:lnTo>
                  <a:pt x="8930" y="526851"/>
                </a:lnTo>
                <a:lnTo>
                  <a:pt x="0" y="535781"/>
                </a:lnTo>
                <a:lnTo>
                  <a:pt x="0" y="526851"/>
                </a:lnTo>
                <a:lnTo>
                  <a:pt x="17860" y="508992"/>
                </a:lnTo>
                <a:lnTo>
                  <a:pt x="53578" y="482203"/>
                </a:lnTo>
                <a:lnTo>
                  <a:pt x="53578" y="48220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179094" y="4268390"/>
            <a:ext cx="53579" cy="651869"/>
          </a:xfrm>
          <a:custGeom>
            <a:avLst/>
            <a:gdLst/>
            <a:ahLst/>
            <a:cxnLst/>
            <a:rect l="0" t="0" r="0" b="0"/>
            <a:pathLst>
              <a:path w="53579" h="651869">
                <a:moveTo>
                  <a:pt x="8929" y="0"/>
                </a:moveTo>
                <a:lnTo>
                  <a:pt x="0" y="17860"/>
                </a:lnTo>
                <a:lnTo>
                  <a:pt x="0" y="35719"/>
                </a:lnTo>
                <a:lnTo>
                  <a:pt x="0" y="71438"/>
                </a:lnTo>
                <a:lnTo>
                  <a:pt x="0" y="116086"/>
                </a:lnTo>
                <a:lnTo>
                  <a:pt x="0" y="178594"/>
                </a:lnTo>
                <a:lnTo>
                  <a:pt x="0" y="258961"/>
                </a:lnTo>
                <a:lnTo>
                  <a:pt x="8929" y="339328"/>
                </a:lnTo>
                <a:lnTo>
                  <a:pt x="8929" y="419696"/>
                </a:lnTo>
                <a:lnTo>
                  <a:pt x="17859" y="500063"/>
                </a:lnTo>
                <a:lnTo>
                  <a:pt x="26789" y="562571"/>
                </a:lnTo>
                <a:lnTo>
                  <a:pt x="35719" y="616149"/>
                </a:lnTo>
                <a:lnTo>
                  <a:pt x="35719" y="642938"/>
                </a:lnTo>
                <a:lnTo>
                  <a:pt x="35719" y="651868"/>
                </a:lnTo>
                <a:lnTo>
                  <a:pt x="44648" y="651868"/>
                </a:lnTo>
                <a:lnTo>
                  <a:pt x="44648" y="625079"/>
                </a:lnTo>
                <a:lnTo>
                  <a:pt x="44648" y="580430"/>
                </a:lnTo>
                <a:lnTo>
                  <a:pt x="53578" y="535781"/>
                </a:lnTo>
                <a:lnTo>
                  <a:pt x="53578" y="5357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330898" y="4277320"/>
            <a:ext cx="419697" cy="571501"/>
          </a:xfrm>
          <a:custGeom>
            <a:avLst/>
            <a:gdLst/>
            <a:ahLst/>
            <a:cxnLst/>
            <a:rect l="0" t="0" r="0" b="0"/>
            <a:pathLst>
              <a:path w="419697" h="571501">
                <a:moveTo>
                  <a:pt x="0" y="0"/>
                </a:moveTo>
                <a:lnTo>
                  <a:pt x="8930" y="8930"/>
                </a:lnTo>
                <a:lnTo>
                  <a:pt x="17860" y="35719"/>
                </a:lnTo>
                <a:lnTo>
                  <a:pt x="26790" y="62508"/>
                </a:lnTo>
                <a:lnTo>
                  <a:pt x="53579" y="116086"/>
                </a:lnTo>
                <a:lnTo>
                  <a:pt x="89297" y="169664"/>
                </a:lnTo>
                <a:lnTo>
                  <a:pt x="125016" y="232172"/>
                </a:lnTo>
                <a:lnTo>
                  <a:pt x="169665" y="294680"/>
                </a:lnTo>
                <a:lnTo>
                  <a:pt x="214313" y="357187"/>
                </a:lnTo>
                <a:lnTo>
                  <a:pt x="258961" y="410766"/>
                </a:lnTo>
                <a:lnTo>
                  <a:pt x="303610" y="464344"/>
                </a:lnTo>
                <a:lnTo>
                  <a:pt x="339329" y="508992"/>
                </a:lnTo>
                <a:lnTo>
                  <a:pt x="375047" y="544711"/>
                </a:lnTo>
                <a:lnTo>
                  <a:pt x="401836" y="562570"/>
                </a:lnTo>
                <a:lnTo>
                  <a:pt x="410766" y="571500"/>
                </a:lnTo>
                <a:lnTo>
                  <a:pt x="419696" y="562570"/>
                </a:lnTo>
                <a:lnTo>
                  <a:pt x="410766" y="535781"/>
                </a:lnTo>
                <a:lnTo>
                  <a:pt x="392907" y="500062"/>
                </a:lnTo>
                <a:lnTo>
                  <a:pt x="357188" y="455414"/>
                </a:lnTo>
                <a:lnTo>
                  <a:pt x="321469" y="410766"/>
                </a:lnTo>
                <a:lnTo>
                  <a:pt x="321469" y="41076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402336" y="4205882"/>
            <a:ext cx="901899" cy="401837"/>
          </a:xfrm>
          <a:custGeom>
            <a:avLst/>
            <a:gdLst/>
            <a:ahLst/>
            <a:cxnLst/>
            <a:rect l="0" t="0" r="0" b="0"/>
            <a:pathLst>
              <a:path w="901899" h="401837">
                <a:moveTo>
                  <a:pt x="0" y="0"/>
                </a:moveTo>
                <a:lnTo>
                  <a:pt x="8930" y="8930"/>
                </a:lnTo>
                <a:lnTo>
                  <a:pt x="26789" y="17860"/>
                </a:lnTo>
                <a:lnTo>
                  <a:pt x="62508" y="35719"/>
                </a:lnTo>
                <a:lnTo>
                  <a:pt x="116086" y="53579"/>
                </a:lnTo>
                <a:lnTo>
                  <a:pt x="178594" y="71438"/>
                </a:lnTo>
                <a:lnTo>
                  <a:pt x="250031" y="98227"/>
                </a:lnTo>
                <a:lnTo>
                  <a:pt x="321469" y="116086"/>
                </a:lnTo>
                <a:lnTo>
                  <a:pt x="383977" y="142875"/>
                </a:lnTo>
                <a:lnTo>
                  <a:pt x="455414" y="169664"/>
                </a:lnTo>
                <a:lnTo>
                  <a:pt x="517922" y="196454"/>
                </a:lnTo>
                <a:lnTo>
                  <a:pt x="589359" y="223243"/>
                </a:lnTo>
                <a:lnTo>
                  <a:pt x="651867" y="250032"/>
                </a:lnTo>
                <a:lnTo>
                  <a:pt x="714375" y="285750"/>
                </a:lnTo>
                <a:lnTo>
                  <a:pt x="767953" y="321469"/>
                </a:lnTo>
                <a:lnTo>
                  <a:pt x="812602" y="348258"/>
                </a:lnTo>
                <a:lnTo>
                  <a:pt x="857250" y="375047"/>
                </a:lnTo>
                <a:lnTo>
                  <a:pt x="884039" y="392907"/>
                </a:lnTo>
                <a:lnTo>
                  <a:pt x="901898" y="401836"/>
                </a:lnTo>
                <a:lnTo>
                  <a:pt x="901898" y="401836"/>
                </a:lnTo>
                <a:lnTo>
                  <a:pt x="892969" y="392907"/>
                </a:lnTo>
                <a:lnTo>
                  <a:pt x="884039" y="375047"/>
                </a:lnTo>
                <a:lnTo>
                  <a:pt x="884039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393406" y="4089796"/>
            <a:ext cx="1928814" cy="562572"/>
          </a:xfrm>
          <a:custGeom>
            <a:avLst/>
            <a:gdLst/>
            <a:ahLst/>
            <a:cxnLst/>
            <a:rect l="0" t="0" r="0" b="0"/>
            <a:pathLst>
              <a:path w="1928814" h="562572">
                <a:moveTo>
                  <a:pt x="0" y="0"/>
                </a:moveTo>
                <a:lnTo>
                  <a:pt x="17860" y="8930"/>
                </a:lnTo>
                <a:lnTo>
                  <a:pt x="62508" y="8930"/>
                </a:lnTo>
                <a:lnTo>
                  <a:pt x="125016" y="17860"/>
                </a:lnTo>
                <a:lnTo>
                  <a:pt x="205383" y="26790"/>
                </a:lnTo>
                <a:lnTo>
                  <a:pt x="285750" y="44649"/>
                </a:lnTo>
                <a:lnTo>
                  <a:pt x="392907" y="62508"/>
                </a:lnTo>
                <a:lnTo>
                  <a:pt x="500063" y="89297"/>
                </a:lnTo>
                <a:lnTo>
                  <a:pt x="616149" y="116086"/>
                </a:lnTo>
                <a:lnTo>
                  <a:pt x="732235" y="151805"/>
                </a:lnTo>
                <a:lnTo>
                  <a:pt x="857250" y="187524"/>
                </a:lnTo>
                <a:lnTo>
                  <a:pt x="982266" y="241102"/>
                </a:lnTo>
                <a:lnTo>
                  <a:pt x="1107282" y="285750"/>
                </a:lnTo>
                <a:lnTo>
                  <a:pt x="1232297" y="339329"/>
                </a:lnTo>
                <a:lnTo>
                  <a:pt x="1357313" y="383977"/>
                </a:lnTo>
                <a:lnTo>
                  <a:pt x="1473399" y="428625"/>
                </a:lnTo>
                <a:lnTo>
                  <a:pt x="1589485" y="473274"/>
                </a:lnTo>
                <a:lnTo>
                  <a:pt x="1687711" y="508993"/>
                </a:lnTo>
                <a:lnTo>
                  <a:pt x="1777008" y="526852"/>
                </a:lnTo>
                <a:lnTo>
                  <a:pt x="1857375" y="544711"/>
                </a:lnTo>
                <a:lnTo>
                  <a:pt x="1902024" y="553641"/>
                </a:lnTo>
                <a:lnTo>
                  <a:pt x="1928813" y="562571"/>
                </a:lnTo>
                <a:lnTo>
                  <a:pt x="1928813" y="562571"/>
                </a:lnTo>
                <a:lnTo>
                  <a:pt x="1902024" y="553641"/>
                </a:lnTo>
                <a:lnTo>
                  <a:pt x="1902024" y="55364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446734" y="5036344"/>
            <a:ext cx="26790" cy="464345"/>
          </a:xfrm>
          <a:custGeom>
            <a:avLst/>
            <a:gdLst/>
            <a:ahLst/>
            <a:cxnLst/>
            <a:rect l="0" t="0" r="0" b="0"/>
            <a:pathLst>
              <a:path w="26790" h="464345">
                <a:moveTo>
                  <a:pt x="26789" y="0"/>
                </a:moveTo>
                <a:lnTo>
                  <a:pt x="26789" y="8929"/>
                </a:lnTo>
                <a:lnTo>
                  <a:pt x="17860" y="35719"/>
                </a:lnTo>
                <a:lnTo>
                  <a:pt x="17860" y="80367"/>
                </a:lnTo>
                <a:lnTo>
                  <a:pt x="17860" y="133945"/>
                </a:lnTo>
                <a:lnTo>
                  <a:pt x="8930" y="187523"/>
                </a:lnTo>
                <a:lnTo>
                  <a:pt x="8930" y="250031"/>
                </a:lnTo>
                <a:lnTo>
                  <a:pt x="8930" y="303609"/>
                </a:lnTo>
                <a:lnTo>
                  <a:pt x="8930" y="357187"/>
                </a:lnTo>
                <a:lnTo>
                  <a:pt x="0" y="392906"/>
                </a:lnTo>
                <a:lnTo>
                  <a:pt x="0" y="428625"/>
                </a:lnTo>
                <a:lnTo>
                  <a:pt x="0" y="446484"/>
                </a:lnTo>
                <a:lnTo>
                  <a:pt x="0" y="464344"/>
                </a:lnTo>
                <a:lnTo>
                  <a:pt x="8930" y="464344"/>
                </a:lnTo>
                <a:lnTo>
                  <a:pt x="8930" y="4643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580680" y="5634632"/>
            <a:ext cx="1446610" cy="580431"/>
          </a:xfrm>
          <a:custGeom>
            <a:avLst/>
            <a:gdLst/>
            <a:ahLst/>
            <a:cxnLst/>
            <a:rect l="0" t="0" r="0" b="0"/>
            <a:pathLst>
              <a:path w="1446610" h="580431">
                <a:moveTo>
                  <a:pt x="0" y="0"/>
                </a:moveTo>
                <a:lnTo>
                  <a:pt x="17859" y="8930"/>
                </a:lnTo>
                <a:lnTo>
                  <a:pt x="53578" y="17859"/>
                </a:lnTo>
                <a:lnTo>
                  <a:pt x="98226" y="44648"/>
                </a:lnTo>
                <a:lnTo>
                  <a:pt x="169664" y="71438"/>
                </a:lnTo>
                <a:lnTo>
                  <a:pt x="250031" y="98227"/>
                </a:lnTo>
                <a:lnTo>
                  <a:pt x="339328" y="133945"/>
                </a:lnTo>
                <a:lnTo>
                  <a:pt x="437554" y="169664"/>
                </a:lnTo>
                <a:lnTo>
                  <a:pt x="535781" y="214313"/>
                </a:lnTo>
                <a:lnTo>
                  <a:pt x="634008" y="267891"/>
                </a:lnTo>
                <a:lnTo>
                  <a:pt x="732234" y="321469"/>
                </a:lnTo>
                <a:lnTo>
                  <a:pt x="830461" y="383977"/>
                </a:lnTo>
                <a:lnTo>
                  <a:pt x="919758" y="437555"/>
                </a:lnTo>
                <a:lnTo>
                  <a:pt x="1009054" y="482203"/>
                </a:lnTo>
                <a:lnTo>
                  <a:pt x="1089422" y="517922"/>
                </a:lnTo>
                <a:lnTo>
                  <a:pt x="1178718" y="544711"/>
                </a:lnTo>
                <a:lnTo>
                  <a:pt x="1250156" y="562570"/>
                </a:lnTo>
                <a:lnTo>
                  <a:pt x="1312664" y="580430"/>
                </a:lnTo>
                <a:lnTo>
                  <a:pt x="1366242" y="580430"/>
                </a:lnTo>
                <a:lnTo>
                  <a:pt x="1401961" y="580430"/>
                </a:lnTo>
                <a:lnTo>
                  <a:pt x="1428750" y="571500"/>
                </a:lnTo>
                <a:lnTo>
                  <a:pt x="1446609" y="562570"/>
                </a:lnTo>
                <a:lnTo>
                  <a:pt x="1446609" y="56257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572000" y="5911452"/>
            <a:ext cx="1017985" cy="294681"/>
          </a:xfrm>
          <a:custGeom>
            <a:avLst/>
            <a:gdLst/>
            <a:ahLst/>
            <a:cxnLst/>
            <a:rect l="0" t="0" r="0" b="0"/>
            <a:pathLst>
              <a:path w="1017985" h="294681">
                <a:moveTo>
                  <a:pt x="1017984" y="0"/>
                </a:moveTo>
                <a:lnTo>
                  <a:pt x="982266" y="8930"/>
                </a:lnTo>
                <a:lnTo>
                  <a:pt x="919758" y="26789"/>
                </a:lnTo>
                <a:lnTo>
                  <a:pt x="839391" y="53578"/>
                </a:lnTo>
                <a:lnTo>
                  <a:pt x="750094" y="71438"/>
                </a:lnTo>
                <a:lnTo>
                  <a:pt x="651867" y="98227"/>
                </a:lnTo>
                <a:lnTo>
                  <a:pt x="553641" y="125016"/>
                </a:lnTo>
                <a:lnTo>
                  <a:pt x="455414" y="151805"/>
                </a:lnTo>
                <a:lnTo>
                  <a:pt x="357188" y="178594"/>
                </a:lnTo>
                <a:lnTo>
                  <a:pt x="267891" y="205383"/>
                </a:lnTo>
                <a:lnTo>
                  <a:pt x="196453" y="223243"/>
                </a:lnTo>
                <a:lnTo>
                  <a:pt x="125016" y="250032"/>
                </a:lnTo>
                <a:lnTo>
                  <a:pt x="80367" y="267891"/>
                </a:lnTo>
                <a:lnTo>
                  <a:pt x="35719" y="276821"/>
                </a:lnTo>
                <a:lnTo>
                  <a:pt x="17859" y="285750"/>
                </a:lnTo>
                <a:lnTo>
                  <a:pt x="0" y="294680"/>
                </a:lnTo>
                <a:lnTo>
                  <a:pt x="0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6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Dependent Pairs of </a:t>
            </a:r>
            <a:r>
              <a:rPr lang="en-US" dirty="0" smtClean="0"/>
              <a:t>DD-Paths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baseline="-25000" dirty="0" smtClean="0"/>
              <a:t>d</a:t>
            </a:r>
            <a:r>
              <a:rPr lang="en-US" dirty="0" smtClean="0"/>
              <a:t>,</a:t>
            </a:r>
          </a:p>
          <a:p>
            <a:r>
              <a:rPr lang="en-US" dirty="0" smtClean="0"/>
              <a:t>the </a:t>
            </a:r>
            <a:r>
              <a:rPr lang="en-US" dirty="0"/>
              <a:t>problem of infeasible paths.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sp>
        <p:nvSpPr>
          <p:cNvPr id="5" name="Freeform 4"/>
          <p:cNvSpPr/>
          <p:nvPr/>
        </p:nvSpPr>
        <p:spPr>
          <a:xfrm>
            <a:off x="1401961" y="3125390"/>
            <a:ext cx="205384" cy="526853"/>
          </a:xfrm>
          <a:custGeom>
            <a:avLst/>
            <a:gdLst/>
            <a:ahLst/>
            <a:cxnLst/>
            <a:rect l="0" t="0" r="0" b="0"/>
            <a:pathLst>
              <a:path w="205384" h="526853">
                <a:moveTo>
                  <a:pt x="205383" y="142875"/>
                </a:moveTo>
                <a:lnTo>
                  <a:pt x="205383" y="142875"/>
                </a:lnTo>
                <a:lnTo>
                  <a:pt x="205383" y="142875"/>
                </a:lnTo>
                <a:lnTo>
                  <a:pt x="205383" y="133946"/>
                </a:lnTo>
                <a:lnTo>
                  <a:pt x="196453" y="125016"/>
                </a:lnTo>
                <a:lnTo>
                  <a:pt x="196453" y="107156"/>
                </a:lnTo>
                <a:lnTo>
                  <a:pt x="187523" y="89297"/>
                </a:lnTo>
                <a:lnTo>
                  <a:pt x="187523" y="71438"/>
                </a:lnTo>
                <a:lnTo>
                  <a:pt x="178594" y="53578"/>
                </a:lnTo>
                <a:lnTo>
                  <a:pt x="169664" y="35719"/>
                </a:lnTo>
                <a:lnTo>
                  <a:pt x="160734" y="17860"/>
                </a:lnTo>
                <a:lnTo>
                  <a:pt x="151805" y="8930"/>
                </a:lnTo>
                <a:lnTo>
                  <a:pt x="133945" y="0"/>
                </a:lnTo>
                <a:lnTo>
                  <a:pt x="125016" y="0"/>
                </a:lnTo>
                <a:lnTo>
                  <a:pt x="107156" y="0"/>
                </a:lnTo>
                <a:lnTo>
                  <a:pt x="89297" y="8930"/>
                </a:lnTo>
                <a:lnTo>
                  <a:pt x="71437" y="8930"/>
                </a:lnTo>
                <a:lnTo>
                  <a:pt x="62508" y="26789"/>
                </a:lnTo>
                <a:lnTo>
                  <a:pt x="44648" y="53578"/>
                </a:lnTo>
                <a:lnTo>
                  <a:pt x="26789" y="89297"/>
                </a:lnTo>
                <a:lnTo>
                  <a:pt x="8930" y="133946"/>
                </a:lnTo>
                <a:lnTo>
                  <a:pt x="0" y="196453"/>
                </a:lnTo>
                <a:lnTo>
                  <a:pt x="0" y="258961"/>
                </a:lnTo>
                <a:lnTo>
                  <a:pt x="0" y="321469"/>
                </a:lnTo>
                <a:lnTo>
                  <a:pt x="17859" y="383977"/>
                </a:lnTo>
                <a:lnTo>
                  <a:pt x="35719" y="428625"/>
                </a:lnTo>
                <a:lnTo>
                  <a:pt x="53578" y="473274"/>
                </a:lnTo>
                <a:lnTo>
                  <a:pt x="80367" y="500063"/>
                </a:lnTo>
                <a:lnTo>
                  <a:pt x="98227" y="517922"/>
                </a:lnTo>
                <a:lnTo>
                  <a:pt x="125016" y="526852"/>
                </a:lnTo>
                <a:lnTo>
                  <a:pt x="142875" y="526852"/>
                </a:lnTo>
                <a:lnTo>
                  <a:pt x="160734" y="517922"/>
                </a:lnTo>
                <a:lnTo>
                  <a:pt x="169664" y="500063"/>
                </a:lnTo>
                <a:lnTo>
                  <a:pt x="178594" y="482203"/>
                </a:lnTo>
                <a:lnTo>
                  <a:pt x="178594" y="48220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535906" y="3429000"/>
            <a:ext cx="142876" cy="169665"/>
          </a:xfrm>
          <a:custGeom>
            <a:avLst/>
            <a:gdLst/>
            <a:ahLst/>
            <a:cxnLst/>
            <a:rect l="0" t="0" r="0" b="0"/>
            <a:pathLst>
              <a:path w="142876" h="169665">
                <a:moveTo>
                  <a:pt x="89297" y="26789"/>
                </a:moveTo>
                <a:lnTo>
                  <a:pt x="80367" y="35718"/>
                </a:lnTo>
                <a:lnTo>
                  <a:pt x="80367" y="53578"/>
                </a:lnTo>
                <a:lnTo>
                  <a:pt x="71438" y="71437"/>
                </a:lnTo>
                <a:lnTo>
                  <a:pt x="62508" y="98226"/>
                </a:lnTo>
                <a:lnTo>
                  <a:pt x="62508" y="125015"/>
                </a:lnTo>
                <a:lnTo>
                  <a:pt x="62508" y="142875"/>
                </a:lnTo>
                <a:lnTo>
                  <a:pt x="71438" y="160734"/>
                </a:lnTo>
                <a:lnTo>
                  <a:pt x="80367" y="169664"/>
                </a:lnTo>
                <a:lnTo>
                  <a:pt x="98227" y="169664"/>
                </a:lnTo>
                <a:lnTo>
                  <a:pt x="107157" y="160734"/>
                </a:lnTo>
                <a:lnTo>
                  <a:pt x="125016" y="142875"/>
                </a:lnTo>
                <a:lnTo>
                  <a:pt x="133946" y="125015"/>
                </a:lnTo>
                <a:lnTo>
                  <a:pt x="142875" y="98226"/>
                </a:lnTo>
                <a:lnTo>
                  <a:pt x="142875" y="71437"/>
                </a:lnTo>
                <a:lnTo>
                  <a:pt x="133946" y="44648"/>
                </a:lnTo>
                <a:lnTo>
                  <a:pt x="116086" y="17859"/>
                </a:lnTo>
                <a:lnTo>
                  <a:pt x="80367" y="0"/>
                </a:lnTo>
                <a:lnTo>
                  <a:pt x="53578" y="0"/>
                </a:lnTo>
                <a:lnTo>
                  <a:pt x="26789" y="17859"/>
                </a:lnTo>
                <a:lnTo>
                  <a:pt x="8930" y="44648"/>
                </a:lnTo>
                <a:lnTo>
                  <a:pt x="0" y="71437"/>
                </a:lnTo>
                <a:lnTo>
                  <a:pt x="0" y="89296"/>
                </a:lnTo>
                <a:lnTo>
                  <a:pt x="8930" y="107156"/>
                </a:lnTo>
                <a:lnTo>
                  <a:pt x="35719" y="107156"/>
                </a:lnTo>
                <a:lnTo>
                  <a:pt x="62508" y="107156"/>
                </a:lnTo>
                <a:lnTo>
                  <a:pt x="98227" y="98226"/>
                </a:lnTo>
                <a:lnTo>
                  <a:pt x="133946" y="71437"/>
                </a:lnTo>
                <a:lnTo>
                  <a:pt x="133946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732359" y="3348632"/>
            <a:ext cx="187525" cy="258962"/>
          </a:xfrm>
          <a:custGeom>
            <a:avLst/>
            <a:gdLst/>
            <a:ahLst/>
            <a:cxnLst/>
            <a:rect l="0" t="0" r="0" b="0"/>
            <a:pathLst>
              <a:path w="187525" h="258962">
                <a:moveTo>
                  <a:pt x="26789" y="35719"/>
                </a:moveTo>
                <a:lnTo>
                  <a:pt x="17860" y="44649"/>
                </a:lnTo>
                <a:lnTo>
                  <a:pt x="17860" y="53579"/>
                </a:lnTo>
                <a:lnTo>
                  <a:pt x="8930" y="80368"/>
                </a:lnTo>
                <a:lnTo>
                  <a:pt x="8930" y="107157"/>
                </a:lnTo>
                <a:lnTo>
                  <a:pt x="8930" y="133946"/>
                </a:lnTo>
                <a:lnTo>
                  <a:pt x="0" y="160735"/>
                </a:lnTo>
                <a:lnTo>
                  <a:pt x="0" y="187524"/>
                </a:lnTo>
                <a:lnTo>
                  <a:pt x="0" y="205383"/>
                </a:lnTo>
                <a:lnTo>
                  <a:pt x="0" y="223243"/>
                </a:lnTo>
                <a:lnTo>
                  <a:pt x="0" y="232172"/>
                </a:lnTo>
                <a:lnTo>
                  <a:pt x="0" y="241102"/>
                </a:lnTo>
                <a:lnTo>
                  <a:pt x="0" y="232172"/>
                </a:lnTo>
                <a:lnTo>
                  <a:pt x="0" y="214313"/>
                </a:lnTo>
                <a:lnTo>
                  <a:pt x="0" y="187524"/>
                </a:lnTo>
                <a:lnTo>
                  <a:pt x="0" y="151805"/>
                </a:lnTo>
                <a:lnTo>
                  <a:pt x="8930" y="125016"/>
                </a:lnTo>
                <a:lnTo>
                  <a:pt x="17860" y="107157"/>
                </a:lnTo>
                <a:lnTo>
                  <a:pt x="26789" y="89297"/>
                </a:lnTo>
                <a:lnTo>
                  <a:pt x="44649" y="98227"/>
                </a:lnTo>
                <a:lnTo>
                  <a:pt x="62508" y="116086"/>
                </a:lnTo>
                <a:lnTo>
                  <a:pt x="71438" y="151805"/>
                </a:lnTo>
                <a:lnTo>
                  <a:pt x="89297" y="178594"/>
                </a:lnTo>
                <a:lnTo>
                  <a:pt x="98227" y="214313"/>
                </a:lnTo>
                <a:lnTo>
                  <a:pt x="107157" y="232172"/>
                </a:lnTo>
                <a:lnTo>
                  <a:pt x="107157" y="250032"/>
                </a:lnTo>
                <a:lnTo>
                  <a:pt x="116086" y="258961"/>
                </a:lnTo>
                <a:lnTo>
                  <a:pt x="125016" y="250032"/>
                </a:lnTo>
                <a:lnTo>
                  <a:pt x="133946" y="232172"/>
                </a:lnTo>
                <a:lnTo>
                  <a:pt x="142875" y="205383"/>
                </a:lnTo>
                <a:lnTo>
                  <a:pt x="151805" y="160735"/>
                </a:lnTo>
                <a:lnTo>
                  <a:pt x="169664" y="116086"/>
                </a:lnTo>
                <a:lnTo>
                  <a:pt x="169664" y="62508"/>
                </a:lnTo>
                <a:lnTo>
                  <a:pt x="187524" y="0"/>
                </a:lnTo>
                <a:lnTo>
                  <a:pt x="18752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777008" y="3134320"/>
            <a:ext cx="187524" cy="544712"/>
          </a:xfrm>
          <a:custGeom>
            <a:avLst/>
            <a:gdLst/>
            <a:ahLst/>
            <a:cxnLst/>
            <a:rect l="0" t="0" r="0" b="0"/>
            <a:pathLst>
              <a:path w="187524" h="544712">
                <a:moveTo>
                  <a:pt x="169664" y="0"/>
                </a:moveTo>
                <a:lnTo>
                  <a:pt x="169664" y="0"/>
                </a:lnTo>
                <a:lnTo>
                  <a:pt x="160734" y="17859"/>
                </a:lnTo>
                <a:lnTo>
                  <a:pt x="151805" y="44648"/>
                </a:lnTo>
                <a:lnTo>
                  <a:pt x="151805" y="80367"/>
                </a:lnTo>
                <a:lnTo>
                  <a:pt x="142875" y="125016"/>
                </a:lnTo>
                <a:lnTo>
                  <a:pt x="142875" y="169664"/>
                </a:lnTo>
                <a:lnTo>
                  <a:pt x="142875" y="232172"/>
                </a:lnTo>
                <a:lnTo>
                  <a:pt x="151805" y="294680"/>
                </a:lnTo>
                <a:lnTo>
                  <a:pt x="151805" y="366117"/>
                </a:lnTo>
                <a:lnTo>
                  <a:pt x="160734" y="419695"/>
                </a:lnTo>
                <a:lnTo>
                  <a:pt x="169664" y="473273"/>
                </a:lnTo>
                <a:lnTo>
                  <a:pt x="178594" y="508992"/>
                </a:lnTo>
                <a:lnTo>
                  <a:pt x="187523" y="535781"/>
                </a:lnTo>
                <a:lnTo>
                  <a:pt x="187523" y="544711"/>
                </a:lnTo>
                <a:lnTo>
                  <a:pt x="178594" y="535781"/>
                </a:lnTo>
                <a:lnTo>
                  <a:pt x="169664" y="517922"/>
                </a:lnTo>
                <a:lnTo>
                  <a:pt x="151805" y="482203"/>
                </a:lnTo>
                <a:lnTo>
                  <a:pt x="116086" y="437555"/>
                </a:lnTo>
                <a:lnTo>
                  <a:pt x="80367" y="383976"/>
                </a:lnTo>
                <a:lnTo>
                  <a:pt x="35719" y="330398"/>
                </a:lnTo>
                <a:lnTo>
                  <a:pt x="0" y="294680"/>
                </a:lnTo>
                <a:lnTo>
                  <a:pt x="0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705570" y="3393281"/>
            <a:ext cx="455415" cy="223243"/>
          </a:xfrm>
          <a:custGeom>
            <a:avLst/>
            <a:gdLst/>
            <a:ahLst/>
            <a:cxnLst/>
            <a:rect l="0" t="0" r="0" b="0"/>
            <a:pathLst>
              <a:path w="455415" h="223243">
                <a:moveTo>
                  <a:pt x="0" y="80367"/>
                </a:moveTo>
                <a:lnTo>
                  <a:pt x="0" y="71437"/>
                </a:lnTo>
                <a:lnTo>
                  <a:pt x="17860" y="62508"/>
                </a:lnTo>
                <a:lnTo>
                  <a:pt x="44649" y="53578"/>
                </a:lnTo>
                <a:lnTo>
                  <a:pt x="71438" y="44648"/>
                </a:lnTo>
                <a:lnTo>
                  <a:pt x="107157" y="26789"/>
                </a:lnTo>
                <a:lnTo>
                  <a:pt x="142875" y="26789"/>
                </a:lnTo>
                <a:lnTo>
                  <a:pt x="178594" y="26789"/>
                </a:lnTo>
                <a:lnTo>
                  <a:pt x="223243" y="44648"/>
                </a:lnTo>
                <a:lnTo>
                  <a:pt x="258961" y="71437"/>
                </a:lnTo>
                <a:lnTo>
                  <a:pt x="294680" y="98226"/>
                </a:lnTo>
                <a:lnTo>
                  <a:pt x="330399" y="133945"/>
                </a:lnTo>
                <a:lnTo>
                  <a:pt x="348258" y="160734"/>
                </a:lnTo>
                <a:lnTo>
                  <a:pt x="366118" y="187523"/>
                </a:lnTo>
                <a:lnTo>
                  <a:pt x="366118" y="214312"/>
                </a:lnTo>
                <a:lnTo>
                  <a:pt x="375047" y="223242"/>
                </a:lnTo>
                <a:lnTo>
                  <a:pt x="366118" y="223242"/>
                </a:lnTo>
                <a:lnTo>
                  <a:pt x="366118" y="205383"/>
                </a:lnTo>
                <a:lnTo>
                  <a:pt x="357188" y="178594"/>
                </a:lnTo>
                <a:lnTo>
                  <a:pt x="357188" y="142875"/>
                </a:lnTo>
                <a:lnTo>
                  <a:pt x="357188" y="98226"/>
                </a:lnTo>
                <a:lnTo>
                  <a:pt x="357188" y="62508"/>
                </a:lnTo>
                <a:lnTo>
                  <a:pt x="366118" y="35719"/>
                </a:lnTo>
                <a:lnTo>
                  <a:pt x="383977" y="8930"/>
                </a:lnTo>
                <a:lnTo>
                  <a:pt x="401836" y="8930"/>
                </a:lnTo>
                <a:lnTo>
                  <a:pt x="410766" y="0"/>
                </a:lnTo>
                <a:lnTo>
                  <a:pt x="428625" y="8930"/>
                </a:lnTo>
                <a:lnTo>
                  <a:pt x="437555" y="8930"/>
                </a:lnTo>
                <a:lnTo>
                  <a:pt x="446485" y="17859"/>
                </a:lnTo>
                <a:lnTo>
                  <a:pt x="455414" y="26789"/>
                </a:lnTo>
                <a:lnTo>
                  <a:pt x="45541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098477" y="3420070"/>
            <a:ext cx="125016" cy="196454"/>
          </a:xfrm>
          <a:custGeom>
            <a:avLst/>
            <a:gdLst/>
            <a:ahLst/>
            <a:cxnLst/>
            <a:rect l="0" t="0" r="0" b="0"/>
            <a:pathLst>
              <a:path w="125016" h="196454">
                <a:moveTo>
                  <a:pt x="80367" y="53578"/>
                </a:moveTo>
                <a:lnTo>
                  <a:pt x="80367" y="62508"/>
                </a:lnTo>
                <a:lnTo>
                  <a:pt x="80367" y="80367"/>
                </a:lnTo>
                <a:lnTo>
                  <a:pt x="80367" y="107156"/>
                </a:lnTo>
                <a:lnTo>
                  <a:pt x="89296" y="142875"/>
                </a:lnTo>
                <a:lnTo>
                  <a:pt x="89296" y="169664"/>
                </a:lnTo>
                <a:lnTo>
                  <a:pt x="98226" y="187523"/>
                </a:lnTo>
                <a:lnTo>
                  <a:pt x="107156" y="196453"/>
                </a:lnTo>
                <a:lnTo>
                  <a:pt x="116086" y="196453"/>
                </a:lnTo>
                <a:lnTo>
                  <a:pt x="116086" y="187523"/>
                </a:lnTo>
                <a:lnTo>
                  <a:pt x="125015" y="169664"/>
                </a:lnTo>
                <a:lnTo>
                  <a:pt x="125015" y="133945"/>
                </a:lnTo>
                <a:lnTo>
                  <a:pt x="125015" y="98226"/>
                </a:lnTo>
                <a:lnTo>
                  <a:pt x="107156" y="62508"/>
                </a:lnTo>
                <a:lnTo>
                  <a:pt x="89296" y="26789"/>
                </a:lnTo>
                <a:lnTo>
                  <a:pt x="71437" y="0"/>
                </a:lnTo>
                <a:lnTo>
                  <a:pt x="44648" y="0"/>
                </a:lnTo>
                <a:lnTo>
                  <a:pt x="26789" y="8930"/>
                </a:lnTo>
                <a:lnTo>
                  <a:pt x="8929" y="35719"/>
                </a:lnTo>
                <a:lnTo>
                  <a:pt x="0" y="53578"/>
                </a:lnTo>
                <a:lnTo>
                  <a:pt x="0" y="80367"/>
                </a:lnTo>
                <a:lnTo>
                  <a:pt x="0" y="89297"/>
                </a:lnTo>
                <a:lnTo>
                  <a:pt x="8929" y="89297"/>
                </a:lnTo>
                <a:lnTo>
                  <a:pt x="26789" y="80367"/>
                </a:lnTo>
                <a:lnTo>
                  <a:pt x="53578" y="53578"/>
                </a:lnTo>
                <a:lnTo>
                  <a:pt x="80367" y="8930"/>
                </a:lnTo>
                <a:lnTo>
                  <a:pt x="8036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294930" y="3107531"/>
            <a:ext cx="35719" cy="625079"/>
          </a:xfrm>
          <a:custGeom>
            <a:avLst/>
            <a:gdLst/>
            <a:ahLst/>
            <a:cxnLst/>
            <a:rect l="0" t="0" r="0" b="0"/>
            <a:pathLst>
              <a:path w="35719" h="625079">
                <a:moveTo>
                  <a:pt x="26789" y="0"/>
                </a:moveTo>
                <a:lnTo>
                  <a:pt x="26789" y="0"/>
                </a:lnTo>
                <a:lnTo>
                  <a:pt x="26789" y="8930"/>
                </a:lnTo>
                <a:lnTo>
                  <a:pt x="26789" y="17859"/>
                </a:lnTo>
                <a:lnTo>
                  <a:pt x="17859" y="26789"/>
                </a:lnTo>
                <a:lnTo>
                  <a:pt x="17859" y="53578"/>
                </a:lnTo>
                <a:lnTo>
                  <a:pt x="17859" y="89297"/>
                </a:lnTo>
                <a:lnTo>
                  <a:pt x="17859" y="151805"/>
                </a:lnTo>
                <a:lnTo>
                  <a:pt x="8929" y="223242"/>
                </a:lnTo>
                <a:lnTo>
                  <a:pt x="8929" y="303609"/>
                </a:lnTo>
                <a:lnTo>
                  <a:pt x="8929" y="392906"/>
                </a:lnTo>
                <a:lnTo>
                  <a:pt x="0" y="473273"/>
                </a:lnTo>
                <a:lnTo>
                  <a:pt x="0" y="535781"/>
                </a:lnTo>
                <a:lnTo>
                  <a:pt x="0" y="589359"/>
                </a:lnTo>
                <a:lnTo>
                  <a:pt x="0" y="616148"/>
                </a:lnTo>
                <a:lnTo>
                  <a:pt x="0" y="625078"/>
                </a:lnTo>
                <a:lnTo>
                  <a:pt x="0" y="598289"/>
                </a:lnTo>
                <a:lnTo>
                  <a:pt x="8929" y="553640"/>
                </a:lnTo>
                <a:lnTo>
                  <a:pt x="17859" y="500062"/>
                </a:lnTo>
                <a:lnTo>
                  <a:pt x="35718" y="446484"/>
                </a:lnTo>
                <a:lnTo>
                  <a:pt x="35718" y="44648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419945" y="3196828"/>
            <a:ext cx="267892" cy="544712"/>
          </a:xfrm>
          <a:custGeom>
            <a:avLst/>
            <a:gdLst/>
            <a:ahLst/>
            <a:cxnLst/>
            <a:rect l="0" t="0" r="0" b="0"/>
            <a:pathLst>
              <a:path w="267892" h="544712">
                <a:moveTo>
                  <a:pt x="267891" y="44648"/>
                </a:moveTo>
                <a:lnTo>
                  <a:pt x="267891" y="35718"/>
                </a:lnTo>
                <a:lnTo>
                  <a:pt x="258961" y="26789"/>
                </a:lnTo>
                <a:lnTo>
                  <a:pt x="250032" y="17859"/>
                </a:lnTo>
                <a:lnTo>
                  <a:pt x="241102" y="8929"/>
                </a:lnTo>
                <a:lnTo>
                  <a:pt x="232172" y="0"/>
                </a:lnTo>
                <a:lnTo>
                  <a:pt x="214313" y="0"/>
                </a:lnTo>
                <a:lnTo>
                  <a:pt x="196453" y="0"/>
                </a:lnTo>
                <a:lnTo>
                  <a:pt x="187524" y="8929"/>
                </a:lnTo>
                <a:lnTo>
                  <a:pt x="169664" y="17859"/>
                </a:lnTo>
                <a:lnTo>
                  <a:pt x="160735" y="35718"/>
                </a:lnTo>
                <a:lnTo>
                  <a:pt x="142875" y="53578"/>
                </a:lnTo>
                <a:lnTo>
                  <a:pt x="133946" y="89297"/>
                </a:lnTo>
                <a:lnTo>
                  <a:pt x="133946" y="125015"/>
                </a:lnTo>
                <a:lnTo>
                  <a:pt x="133946" y="178593"/>
                </a:lnTo>
                <a:lnTo>
                  <a:pt x="142875" y="241101"/>
                </a:lnTo>
                <a:lnTo>
                  <a:pt x="151805" y="303609"/>
                </a:lnTo>
                <a:lnTo>
                  <a:pt x="160735" y="366117"/>
                </a:lnTo>
                <a:lnTo>
                  <a:pt x="169664" y="428625"/>
                </a:lnTo>
                <a:lnTo>
                  <a:pt x="178594" y="473273"/>
                </a:lnTo>
                <a:lnTo>
                  <a:pt x="169664" y="508992"/>
                </a:lnTo>
                <a:lnTo>
                  <a:pt x="160735" y="535781"/>
                </a:lnTo>
                <a:lnTo>
                  <a:pt x="142875" y="544711"/>
                </a:lnTo>
                <a:lnTo>
                  <a:pt x="125016" y="544711"/>
                </a:lnTo>
                <a:lnTo>
                  <a:pt x="89297" y="526851"/>
                </a:lnTo>
                <a:lnTo>
                  <a:pt x="62508" y="500062"/>
                </a:lnTo>
                <a:lnTo>
                  <a:pt x="26789" y="455414"/>
                </a:lnTo>
                <a:lnTo>
                  <a:pt x="0" y="419695"/>
                </a:lnTo>
                <a:lnTo>
                  <a:pt x="0" y="4196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384227" y="3500437"/>
            <a:ext cx="312540" cy="62509"/>
          </a:xfrm>
          <a:custGeom>
            <a:avLst/>
            <a:gdLst/>
            <a:ahLst/>
            <a:cxnLst/>
            <a:rect l="0" t="0" r="0" b="0"/>
            <a:pathLst>
              <a:path w="312540" h="62509">
                <a:moveTo>
                  <a:pt x="0" y="44649"/>
                </a:moveTo>
                <a:lnTo>
                  <a:pt x="8929" y="44649"/>
                </a:lnTo>
                <a:lnTo>
                  <a:pt x="26789" y="53578"/>
                </a:lnTo>
                <a:lnTo>
                  <a:pt x="53578" y="62508"/>
                </a:lnTo>
                <a:lnTo>
                  <a:pt x="89296" y="62508"/>
                </a:lnTo>
                <a:lnTo>
                  <a:pt x="125015" y="62508"/>
                </a:lnTo>
                <a:lnTo>
                  <a:pt x="169664" y="53578"/>
                </a:lnTo>
                <a:lnTo>
                  <a:pt x="214312" y="53578"/>
                </a:lnTo>
                <a:lnTo>
                  <a:pt x="250031" y="35719"/>
                </a:lnTo>
                <a:lnTo>
                  <a:pt x="276820" y="26789"/>
                </a:lnTo>
                <a:lnTo>
                  <a:pt x="294679" y="8930"/>
                </a:lnTo>
                <a:lnTo>
                  <a:pt x="312539" y="0"/>
                </a:lnTo>
                <a:lnTo>
                  <a:pt x="31253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741414" y="3286125"/>
            <a:ext cx="160735" cy="464344"/>
          </a:xfrm>
          <a:custGeom>
            <a:avLst/>
            <a:gdLst/>
            <a:ahLst/>
            <a:cxnLst/>
            <a:rect l="0" t="0" r="0" b="0"/>
            <a:pathLst>
              <a:path w="160735" h="46434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62507"/>
                </a:lnTo>
                <a:lnTo>
                  <a:pt x="0" y="98226"/>
                </a:lnTo>
                <a:lnTo>
                  <a:pt x="0" y="160734"/>
                </a:lnTo>
                <a:lnTo>
                  <a:pt x="0" y="223242"/>
                </a:lnTo>
                <a:lnTo>
                  <a:pt x="0" y="294679"/>
                </a:lnTo>
                <a:lnTo>
                  <a:pt x="0" y="357187"/>
                </a:lnTo>
                <a:lnTo>
                  <a:pt x="8930" y="401836"/>
                </a:lnTo>
                <a:lnTo>
                  <a:pt x="17859" y="437554"/>
                </a:lnTo>
                <a:lnTo>
                  <a:pt x="35719" y="455414"/>
                </a:lnTo>
                <a:lnTo>
                  <a:pt x="44649" y="455414"/>
                </a:lnTo>
                <a:lnTo>
                  <a:pt x="53578" y="437554"/>
                </a:lnTo>
                <a:lnTo>
                  <a:pt x="62508" y="410765"/>
                </a:lnTo>
                <a:lnTo>
                  <a:pt x="71438" y="366117"/>
                </a:lnTo>
                <a:lnTo>
                  <a:pt x="71438" y="312539"/>
                </a:lnTo>
                <a:lnTo>
                  <a:pt x="71438" y="250031"/>
                </a:lnTo>
                <a:lnTo>
                  <a:pt x="71438" y="214312"/>
                </a:lnTo>
                <a:lnTo>
                  <a:pt x="71438" y="187523"/>
                </a:lnTo>
                <a:lnTo>
                  <a:pt x="80367" y="187523"/>
                </a:lnTo>
                <a:lnTo>
                  <a:pt x="80367" y="214312"/>
                </a:lnTo>
                <a:lnTo>
                  <a:pt x="89297" y="250031"/>
                </a:lnTo>
                <a:lnTo>
                  <a:pt x="89297" y="303609"/>
                </a:lnTo>
                <a:lnTo>
                  <a:pt x="98227" y="357187"/>
                </a:lnTo>
                <a:lnTo>
                  <a:pt x="107156" y="401836"/>
                </a:lnTo>
                <a:lnTo>
                  <a:pt x="116086" y="437554"/>
                </a:lnTo>
                <a:lnTo>
                  <a:pt x="125016" y="464343"/>
                </a:lnTo>
                <a:lnTo>
                  <a:pt x="133945" y="464343"/>
                </a:lnTo>
                <a:lnTo>
                  <a:pt x="142875" y="464343"/>
                </a:lnTo>
                <a:lnTo>
                  <a:pt x="151805" y="437554"/>
                </a:lnTo>
                <a:lnTo>
                  <a:pt x="160734" y="401836"/>
                </a:lnTo>
                <a:lnTo>
                  <a:pt x="160734" y="357187"/>
                </a:lnTo>
                <a:lnTo>
                  <a:pt x="151805" y="303609"/>
                </a:lnTo>
                <a:lnTo>
                  <a:pt x="133945" y="258961"/>
                </a:lnTo>
                <a:lnTo>
                  <a:pt x="116086" y="232171"/>
                </a:lnTo>
                <a:lnTo>
                  <a:pt x="98227" y="214312"/>
                </a:lnTo>
                <a:lnTo>
                  <a:pt x="71438" y="214312"/>
                </a:lnTo>
                <a:lnTo>
                  <a:pt x="53578" y="223242"/>
                </a:lnTo>
                <a:lnTo>
                  <a:pt x="44649" y="241101"/>
                </a:lnTo>
                <a:lnTo>
                  <a:pt x="26789" y="258961"/>
                </a:lnTo>
                <a:lnTo>
                  <a:pt x="26789" y="276820"/>
                </a:lnTo>
                <a:lnTo>
                  <a:pt x="26789" y="285750"/>
                </a:lnTo>
                <a:lnTo>
                  <a:pt x="35719" y="285750"/>
                </a:lnTo>
                <a:lnTo>
                  <a:pt x="53578" y="276820"/>
                </a:lnTo>
                <a:lnTo>
                  <a:pt x="71438" y="267890"/>
                </a:lnTo>
                <a:lnTo>
                  <a:pt x="89297" y="241101"/>
                </a:lnTo>
                <a:lnTo>
                  <a:pt x="116086" y="223242"/>
                </a:lnTo>
                <a:lnTo>
                  <a:pt x="116086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920008" y="3446859"/>
            <a:ext cx="258962" cy="294681"/>
          </a:xfrm>
          <a:custGeom>
            <a:avLst/>
            <a:gdLst/>
            <a:ahLst/>
            <a:cxnLst/>
            <a:rect l="0" t="0" r="0" b="0"/>
            <a:pathLst>
              <a:path w="258962" h="294681">
                <a:moveTo>
                  <a:pt x="0" y="71437"/>
                </a:moveTo>
                <a:lnTo>
                  <a:pt x="0" y="89297"/>
                </a:lnTo>
                <a:lnTo>
                  <a:pt x="0" y="116086"/>
                </a:lnTo>
                <a:lnTo>
                  <a:pt x="0" y="160734"/>
                </a:lnTo>
                <a:lnTo>
                  <a:pt x="0" y="196453"/>
                </a:lnTo>
                <a:lnTo>
                  <a:pt x="0" y="241102"/>
                </a:lnTo>
                <a:lnTo>
                  <a:pt x="8930" y="267891"/>
                </a:lnTo>
                <a:lnTo>
                  <a:pt x="8930" y="285750"/>
                </a:lnTo>
                <a:lnTo>
                  <a:pt x="17859" y="294680"/>
                </a:lnTo>
                <a:lnTo>
                  <a:pt x="26789" y="285750"/>
                </a:lnTo>
                <a:lnTo>
                  <a:pt x="35719" y="258961"/>
                </a:lnTo>
                <a:lnTo>
                  <a:pt x="53578" y="223242"/>
                </a:lnTo>
                <a:lnTo>
                  <a:pt x="62508" y="187523"/>
                </a:lnTo>
                <a:lnTo>
                  <a:pt x="62508" y="142875"/>
                </a:lnTo>
                <a:lnTo>
                  <a:pt x="71437" y="107156"/>
                </a:lnTo>
                <a:lnTo>
                  <a:pt x="71437" y="89297"/>
                </a:lnTo>
                <a:lnTo>
                  <a:pt x="71437" y="89297"/>
                </a:lnTo>
                <a:lnTo>
                  <a:pt x="71437" y="107156"/>
                </a:lnTo>
                <a:lnTo>
                  <a:pt x="71437" y="133945"/>
                </a:lnTo>
                <a:lnTo>
                  <a:pt x="71437" y="169664"/>
                </a:lnTo>
                <a:lnTo>
                  <a:pt x="80367" y="196453"/>
                </a:lnTo>
                <a:lnTo>
                  <a:pt x="89297" y="223242"/>
                </a:lnTo>
                <a:lnTo>
                  <a:pt x="98226" y="241102"/>
                </a:lnTo>
                <a:lnTo>
                  <a:pt x="107156" y="250031"/>
                </a:lnTo>
                <a:lnTo>
                  <a:pt x="125015" y="250031"/>
                </a:lnTo>
                <a:lnTo>
                  <a:pt x="142875" y="232172"/>
                </a:lnTo>
                <a:lnTo>
                  <a:pt x="151805" y="205383"/>
                </a:lnTo>
                <a:lnTo>
                  <a:pt x="160734" y="169664"/>
                </a:lnTo>
                <a:lnTo>
                  <a:pt x="160734" y="125016"/>
                </a:lnTo>
                <a:lnTo>
                  <a:pt x="151805" y="71437"/>
                </a:lnTo>
                <a:lnTo>
                  <a:pt x="142875" y="35719"/>
                </a:lnTo>
                <a:lnTo>
                  <a:pt x="125015" y="8930"/>
                </a:lnTo>
                <a:lnTo>
                  <a:pt x="107156" y="0"/>
                </a:lnTo>
                <a:lnTo>
                  <a:pt x="89297" y="8930"/>
                </a:lnTo>
                <a:lnTo>
                  <a:pt x="80367" y="17859"/>
                </a:lnTo>
                <a:lnTo>
                  <a:pt x="80367" y="44648"/>
                </a:lnTo>
                <a:lnTo>
                  <a:pt x="89297" y="62508"/>
                </a:lnTo>
                <a:lnTo>
                  <a:pt x="107156" y="62508"/>
                </a:lnTo>
                <a:lnTo>
                  <a:pt x="142875" y="71437"/>
                </a:lnTo>
                <a:lnTo>
                  <a:pt x="178594" y="62508"/>
                </a:lnTo>
                <a:lnTo>
                  <a:pt x="223242" y="53578"/>
                </a:lnTo>
                <a:lnTo>
                  <a:pt x="258961" y="26789"/>
                </a:lnTo>
                <a:lnTo>
                  <a:pt x="258961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205758" y="3420070"/>
            <a:ext cx="723306" cy="571501"/>
          </a:xfrm>
          <a:custGeom>
            <a:avLst/>
            <a:gdLst/>
            <a:ahLst/>
            <a:cxnLst/>
            <a:rect l="0" t="0" r="0" b="0"/>
            <a:pathLst>
              <a:path w="723306" h="571501">
                <a:moveTo>
                  <a:pt x="187523" y="71437"/>
                </a:moveTo>
                <a:lnTo>
                  <a:pt x="178594" y="71437"/>
                </a:lnTo>
                <a:lnTo>
                  <a:pt x="169664" y="62508"/>
                </a:lnTo>
                <a:lnTo>
                  <a:pt x="151805" y="53578"/>
                </a:lnTo>
                <a:lnTo>
                  <a:pt x="133945" y="35719"/>
                </a:lnTo>
                <a:lnTo>
                  <a:pt x="107156" y="17859"/>
                </a:lnTo>
                <a:lnTo>
                  <a:pt x="89297" y="8930"/>
                </a:lnTo>
                <a:lnTo>
                  <a:pt x="62508" y="8930"/>
                </a:lnTo>
                <a:lnTo>
                  <a:pt x="44648" y="17859"/>
                </a:lnTo>
                <a:lnTo>
                  <a:pt x="26789" y="44648"/>
                </a:lnTo>
                <a:lnTo>
                  <a:pt x="17859" y="71437"/>
                </a:lnTo>
                <a:lnTo>
                  <a:pt x="8930" y="116086"/>
                </a:lnTo>
                <a:lnTo>
                  <a:pt x="0" y="142875"/>
                </a:lnTo>
                <a:lnTo>
                  <a:pt x="0" y="178594"/>
                </a:lnTo>
                <a:lnTo>
                  <a:pt x="0" y="196453"/>
                </a:lnTo>
                <a:lnTo>
                  <a:pt x="8930" y="196453"/>
                </a:lnTo>
                <a:lnTo>
                  <a:pt x="17859" y="196453"/>
                </a:lnTo>
                <a:lnTo>
                  <a:pt x="26789" y="178594"/>
                </a:lnTo>
                <a:lnTo>
                  <a:pt x="44648" y="151805"/>
                </a:lnTo>
                <a:lnTo>
                  <a:pt x="62508" y="125016"/>
                </a:lnTo>
                <a:lnTo>
                  <a:pt x="80367" y="107156"/>
                </a:lnTo>
                <a:lnTo>
                  <a:pt x="89297" y="98226"/>
                </a:lnTo>
                <a:lnTo>
                  <a:pt x="107156" y="107156"/>
                </a:lnTo>
                <a:lnTo>
                  <a:pt x="125015" y="125016"/>
                </a:lnTo>
                <a:lnTo>
                  <a:pt x="142875" y="169664"/>
                </a:lnTo>
                <a:lnTo>
                  <a:pt x="160734" y="223242"/>
                </a:lnTo>
                <a:lnTo>
                  <a:pt x="169664" y="276820"/>
                </a:lnTo>
                <a:lnTo>
                  <a:pt x="169664" y="339328"/>
                </a:lnTo>
                <a:lnTo>
                  <a:pt x="169664" y="401836"/>
                </a:lnTo>
                <a:lnTo>
                  <a:pt x="160734" y="464344"/>
                </a:lnTo>
                <a:lnTo>
                  <a:pt x="151805" y="508992"/>
                </a:lnTo>
                <a:lnTo>
                  <a:pt x="142875" y="544711"/>
                </a:lnTo>
                <a:lnTo>
                  <a:pt x="133945" y="571500"/>
                </a:lnTo>
                <a:lnTo>
                  <a:pt x="125015" y="571500"/>
                </a:lnTo>
                <a:lnTo>
                  <a:pt x="125015" y="544711"/>
                </a:lnTo>
                <a:lnTo>
                  <a:pt x="116086" y="508992"/>
                </a:lnTo>
                <a:lnTo>
                  <a:pt x="116086" y="446484"/>
                </a:lnTo>
                <a:lnTo>
                  <a:pt x="125015" y="375047"/>
                </a:lnTo>
                <a:lnTo>
                  <a:pt x="133945" y="303609"/>
                </a:lnTo>
                <a:lnTo>
                  <a:pt x="151805" y="241101"/>
                </a:lnTo>
                <a:lnTo>
                  <a:pt x="178594" y="178594"/>
                </a:lnTo>
                <a:lnTo>
                  <a:pt x="196453" y="133945"/>
                </a:lnTo>
                <a:lnTo>
                  <a:pt x="223242" y="107156"/>
                </a:lnTo>
                <a:lnTo>
                  <a:pt x="250031" y="80367"/>
                </a:lnTo>
                <a:lnTo>
                  <a:pt x="267890" y="71437"/>
                </a:lnTo>
                <a:lnTo>
                  <a:pt x="276820" y="71437"/>
                </a:lnTo>
                <a:lnTo>
                  <a:pt x="285750" y="89297"/>
                </a:lnTo>
                <a:lnTo>
                  <a:pt x="294680" y="116086"/>
                </a:lnTo>
                <a:lnTo>
                  <a:pt x="303609" y="151805"/>
                </a:lnTo>
                <a:lnTo>
                  <a:pt x="303609" y="196453"/>
                </a:lnTo>
                <a:lnTo>
                  <a:pt x="294680" y="232172"/>
                </a:lnTo>
                <a:lnTo>
                  <a:pt x="294680" y="267891"/>
                </a:lnTo>
                <a:lnTo>
                  <a:pt x="285750" y="294680"/>
                </a:lnTo>
                <a:lnTo>
                  <a:pt x="285750" y="303609"/>
                </a:lnTo>
                <a:lnTo>
                  <a:pt x="285750" y="303609"/>
                </a:lnTo>
                <a:lnTo>
                  <a:pt x="285750" y="285750"/>
                </a:lnTo>
                <a:lnTo>
                  <a:pt x="285750" y="258961"/>
                </a:lnTo>
                <a:lnTo>
                  <a:pt x="285750" y="214312"/>
                </a:lnTo>
                <a:lnTo>
                  <a:pt x="285750" y="160734"/>
                </a:lnTo>
                <a:lnTo>
                  <a:pt x="294680" y="107156"/>
                </a:lnTo>
                <a:lnTo>
                  <a:pt x="303609" y="53578"/>
                </a:lnTo>
                <a:lnTo>
                  <a:pt x="312539" y="8930"/>
                </a:lnTo>
                <a:lnTo>
                  <a:pt x="330398" y="0"/>
                </a:lnTo>
                <a:lnTo>
                  <a:pt x="348258" y="0"/>
                </a:lnTo>
                <a:lnTo>
                  <a:pt x="366117" y="17859"/>
                </a:lnTo>
                <a:lnTo>
                  <a:pt x="383976" y="53578"/>
                </a:lnTo>
                <a:lnTo>
                  <a:pt x="392906" y="98226"/>
                </a:lnTo>
                <a:lnTo>
                  <a:pt x="401836" y="142875"/>
                </a:lnTo>
                <a:lnTo>
                  <a:pt x="401836" y="178594"/>
                </a:lnTo>
                <a:lnTo>
                  <a:pt x="410765" y="205383"/>
                </a:lnTo>
                <a:lnTo>
                  <a:pt x="419695" y="232172"/>
                </a:lnTo>
                <a:lnTo>
                  <a:pt x="419695" y="241101"/>
                </a:lnTo>
                <a:lnTo>
                  <a:pt x="437555" y="232172"/>
                </a:lnTo>
                <a:lnTo>
                  <a:pt x="446484" y="214312"/>
                </a:lnTo>
                <a:lnTo>
                  <a:pt x="464344" y="178594"/>
                </a:lnTo>
                <a:lnTo>
                  <a:pt x="482203" y="142875"/>
                </a:lnTo>
                <a:lnTo>
                  <a:pt x="500062" y="98226"/>
                </a:lnTo>
                <a:lnTo>
                  <a:pt x="517922" y="62508"/>
                </a:lnTo>
                <a:lnTo>
                  <a:pt x="526851" y="35719"/>
                </a:lnTo>
                <a:lnTo>
                  <a:pt x="526851" y="17859"/>
                </a:lnTo>
                <a:lnTo>
                  <a:pt x="517922" y="8930"/>
                </a:lnTo>
                <a:lnTo>
                  <a:pt x="508992" y="17859"/>
                </a:lnTo>
                <a:lnTo>
                  <a:pt x="491133" y="35719"/>
                </a:lnTo>
                <a:lnTo>
                  <a:pt x="473273" y="53578"/>
                </a:lnTo>
                <a:lnTo>
                  <a:pt x="464344" y="71437"/>
                </a:lnTo>
                <a:lnTo>
                  <a:pt x="464344" y="80367"/>
                </a:lnTo>
                <a:lnTo>
                  <a:pt x="464344" y="89297"/>
                </a:lnTo>
                <a:lnTo>
                  <a:pt x="473273" y="80367"/>
                </a:lnTo>
                <a:lnTo>
                  <a:pt x="500062" y="71437"/>
                </a:lnTo>
                <a:lnTo>
                  <a:pt x="526851" y="62508"/>
                </a:lnTo>
                <a:lnTo>
                  <a:pt x="562570" y="62508"/>
                </a:lnTo>
                <a:lnTo>
                  <a:pt x="598289" y="71437"/>
                </a:lnTo>
                <a:lnTo>
                  <a:pt x="634008" y="89297"/>
                </a:lnTo>
                <a:lnTo>
                  <a:pt x="669726" y="125016"/>
                </a:lnTo>
                <a:lnTo>
                  <a:pt x="687586" y="151805"/>
                </a:lnTo>
                <a:lnTo>
                  <a:pt x="705445" y="178594"/>
                </a:lnTo>
                <a:lnTo>
                  <a:pt x="714375" y="205383"/>
                </a:lnTo>
                <a:lnTo>
                  <a:pt x="714375" y="223242"/>
                </a:lnTo>
                <a:lnTo>
                  <a:pt x="714375" y="223242"/>
                </a:lnTo>
                <a:lnTo>
                  <a:pt x="714375" y="214312"/>
                </a:lnTo>
                <a:lnTo>
                  <a:pt x="705445" y="196453"/>
                </a:lnTo>
                <a:lnTo>
                  <a:pt x="696515" y="169664"/>
                </a:lnTo>
                <a:lnTo>
                  <a:pt x="696515" y="133945"/>
                </a:lnTo>
                <a:lnTo>
                  <a:pt x="696515" y="98226"/>
                </a:lnTo>
                <a:lnTo>
                  <a:pt x="696515" y="71437"/>
                </a:lnTo>
                <a:lnTo>
                  <a:pt x="705445" y="44648"/>
                </a:lnTo>
                <a:lnTo>
                  <a:pt x="705445" y="35719"/>
                </a:lnTo>
                <a:lnTo>
                  <a:pt x="714375" y="35719"/>
                </a:lnTo>
                <a:lnTo>
                  <a:pt x="723305" y="44648"/>
                </a:lnTo>
                <a:lnTo>
                  <a:pt x="723305" y="53578"/>
                </a:lnTo>
                <a:lnTo>
                  <a:pt x="723305" y="71437"/>
                </a:lnTo>
                <a:lnTo>
                  <a:pt x="723305" y="89297"/>
                </a:lnTo>
                <a:lnTo>
                  <a:pt x="714375" y="98226"/>
                </a:lnTo>
                <a:lnTo>
                  <a:pt x="714375" y="107156"/>
                </a:lnTo>
                <a:lnTo>
                  <a:pt x="705445" y="107156"/>
                </a:lnTo>
                <a:lnTo>
                  <a:pt x="696515" y="98226"/>
                </a:lnTo>
                <a:lnTo>
                  <a:pt x="687586" y="89297"/>
                </a:lnTo>
                <a:lnTo>
                  <a:pt x="678656" y="80367"/>
                </a:lnTo>
                <a:lnTo>
                  <a:pt x="678656" y="62508"/>
                </a:lnTo>
                <a:lnTo>
                  <a:pt x="678656" y="44648"/>
                </a:lnTo>
                <a:lnTo>
                  <a:pt x="678656" y="35719"/>
                </a:lnTo>
                <a:lnTo>
                  <a:pt x="678656" y="26789"/>
                </a:lnTo>
                <a:lnTo>
                  <a:pt x="678656" y="35719"/>
                </a:lnTo>
                <a:lnTo>
                  <a:pt x="678656" y="35719"/>
                </a:lnTo>
                <a:lnTo>
                  <a:pt x="678656" y="44648"/>
                </a:lnTo>
                <a:lnTo>
                  <a:pt x="678656" y="62508"/>
                </a:lnTo>
                <a:lnTo>
                  <a:pt x="678656" y="71437"/>
                </a:lnTo>
                <a:lnTo>
                  <a:pt x="669726" y="71437"/>
                </a:lnTo>
                <a:lnTo>
                  <a:pt x="669726" y="80367"/>
                </a:lnTo>
                <a:lnTo>
                  <a:pt x="660797" y="71437"/>
                </a:lnTo>
                <a:lnTo>
                  <a:pt x="660797" y="62508"/>
                </a:lnTo>
                <a:lnTo>
                  <a:pt x="660797" y="53578"/>
                </a:lnTo>
                <a:lnTo>
                  <a:pt x="660797" y="35719"/>
                </a:lnTo>
                <a:lnTo>
                  <a:pt x="660797" y="26789"/>
                </a:lnTo>
                <a:lnTo>
                  <a:pt x="660797" y="8930"/>
                </a:lnTo>
                <a:lnTo>
                  <a:pt x="651867" y="8930"/>
                </a:lnTo>
                <a:lnTo>
                  <a:pt x="65186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804047" y="3277195"/>
            <a:ext cx="634009" cy="678657"/>
          </a:xfrm>
          <a:custGeom>
            <a:avLst/>
            <a:gdLst/>
            <a:ahLst/>
            <a:cxnLst/>
            <a:rect l="0" t="0" r="0" b="0"/>
            <a:pathLst>
              <a:path w="634009" h="678657">
                <a:moveTo>
                  <a:pt x="17859" y="187523"/>
                </a:moveTo>
                <a:lnTo>
                  <a:pt x="17859" y="196453"/>
                </a:lnTo>
                <a:lnTo>
                  <a:pt x="17859" y="205383"/>
                </a:lnTo>
                <a:lnTo>
                  <a:pt x="17859" y="232172"/>
                </a:lnTo>
                <a:lnTo>
                  <a:pt x="17859" y="258961"/>
                </a:lnTo>
                <a:lnTo>
                  <a:pt x="17859" y="303609"/>
                </a:lnTo>
                <a:lnTo>
                  <a:pt x="26789" y="348258"/>
                </a:lnTo>
                <a:lnTo>
                  <a:pt x="35719" y="401836"/>
                </a:lnTo>
                <a:lnTo>
                  <a:pt x="44648" y="455414"/>
                </a:lnTo>
                <a:lnTo>
                  <a:pt x="53578" y="517922"/>
                </a:lnTo>
                <a:lnTo>
                  <a:pt x="62508" y="571500"/>
                </a:lnTo>
                <a:lnTo>
                  <a:pt x="71437" y="616148"/>
                </a:lnTo>
                <a:lnTo>
                  <a:pt x="80367" y="651867"/>
                </a:lnTo>
                <a:lnTo>
                  <a:pt x="80367" y="669726"/>
                </a:lnTo>
                <a:lnTo>
                  <a:pt x="80367" y="678656"/>
                </a:lnTo>
                <a:lnTo>
                  <a:pt x="80367" y="669726"/>
                </a:lnTo>
                <a:lnTo>
                  <a:pt x="71437" y="642937"/>
                </a:lnTo>
                <a:lnTo>
                  <a:pt x="53578" y="607219"/>
                </a:lnTo>
                <a:lnTo>
                  <a:pt x="35719" y="544711"/>
                </a:lnTo>
                <a:lnTo>
                  <a:pt x="26789" y="473273"/>
                </a:lnTo>
                <a:lnTo>
                  <a:pt x="8930" y="401836"/>
                </a:lnTo>
                <a:lnTo>
                  <a:pt x="0" y="330398"/>
                </a:lnTo>
                <a:lnTo>
                  <a:pt x="8930" y="267891"/>
                </a:lnTo>
                <a:lnTo>
                  <a:pt x="8930" y="223242"/>
                </a:lnTo>
                <a:lnTo>
                  <a:pt x="26789" y="187523"/>
                </a:lnTo>
                <a:lnTo>
                  <a:pt x="53578" y="160734"/>
                </a:lnTo>
                <a:lnTo>
                  <a:pt x="80367" y="151805"/>
                </a:lnTo>
                <a:lnTo>
                  <a:pt x="107156" y="151805"/>
                </a:lnTo>
                <a:lnTo>
                  <a:pt x="133945" y="151805"/>
                </a:lnTo>
                <a:lnTo>
                  <a:pt x="160734" y="160734"/>
                </a:lnTo>
                <a:lnTo>
                  <a:pt x="187523" y="178594"/>
                </a:lnTo>
                <a:lnTo>
                  <a:pt x="187523" y="187523"/>
                </a:lnTo>
                <a:lnTo>
                  <a:pt x="187523" y="205383"/>
                </a:lnTo>
                <a:lnTo>
                  <a:pt x="169664" y="232172"/>
                </a:lnTo>
                <a:lnTo>
                  <a:pt x="151805" y="258961"/>
                </a:lnTo>
                <a:lnTo>
                  <a:pt x="133945" y="285750"/>
                </a:lnTo>
                <a:lnTo>
                  <a:pt x="107156" y="312539"/>
                </a:lnTo>
                <a:lnTo>
                  <a:pt x="80367" y="339328"/>
                </a:lnTo>
                <a:lnTo>
                  <a:pt x="62508" y="357187"/>
                </a:lnTo>
                <a:lnTo>
                  <a:pt x="44648" y="366117"/>
                </a:lnTo>
                <a:lnTo>
                  <a:pt x="35719" y="366117"/>
                </a:lnTo>
                <a:lnTo>
                  <a:pt x="35719" y="366117"/>
                </a:lnTo>
                <a:lnTo>
                  <a:pt x="44648" y="366117"/>
                </a:lnTo>
                <a:lnTo>
                  <a:pt x="71437" y="357187"/>
                </a:lnTo>
                <a:lnTo>
                  <a:pt x="89297" y="339328"/>
                </a:lnTo>
                <a:lnTo>
                  <a:pt x="116086" y="312539"/>
                </a:lnTo>
                <a:lnTo>
                  <a:pt x="142875" y="285750"/>
                </a:lnTo>
                <a:lnTo>
                  <a:pt x="178594" y="258961"/>
                </a:lnTo>
                <a:lnTo>
                  <a:pt x="205383" y="223242"/>
                </a:lnTo>
                <a:lnTo>
                  <a:pt x="223242" y="178594"/>
                </a:lnTo>
                <a:lnTo>
                  <a:pt x="241101" y="142875"/>
                </a:lnTo>
                <a:lnTo>
                  <a:pt x="241101" y="107156"/>
                </a:lnTo>
                <a:lnTo>
                  <a:pt x="250031" y="71437"/>
                </a:lnTo>
                <a:lnTo>
                  <a:pt x="250031" y="35719"/>
                </a:lnTo>
                <a:lnTo>
                  <a:pt x="241101" y="8930"/>
                </a:lnTo>
                <a:lnTo>
                  <a:pt x="241101" y="0"/>
                </a:lnTo>
                <a:lnTo>
                  <a:pt x="241101" y="8930"/>
                </a:lnTo>
                <a:lnTo>
                  <a:pt x="232172" y="26789"/>
                </a:lnTo>
                <a:lnTo>
                  <a:pt x="232172" y="53578"/>
                </a:lnTo>
                <a:lnTo>
                  <a:pt x="223242" y="98226"/>
                </a:lnTo>
                <a:lnTo>
                  <a:pt x="214312" y="151805"/>
                </a:lnTo>
                <a:lnTo>
                  <a:pt x="214312" y="205383"/>
                </a:lnTo>
                <a:lnTo>
                  <a:pt x="214312" y="258961"/>
                </a:lnTo>
                <a:lnTo>
                  <a:pt x="214312" y="303609"/>
                </a:lnTo>
                <a:lnTo>
                  <a:pt x="214312" y="339328"/>
                </a:lnTo>
                <a:lnTo>
                  <a:pt x="223242" y="357187"/>
                </a:lnTo>
                <a:lnTo>
                  <a:pt x="232172" y="366117"/>
                </a:lnTo>
                <a:lnTo>
                  <a:pt x="241101" y="366117"/>
                </a:lnTo>
                <a:lnTo>
                  <a:pt x="267891" y="357187"/>
                </a:lnTo>
                <a:lnTo>
                  <a:pt x="285750" y="339328"/>
                </a:lnTo>
                <a:lnTo>
                  <a:pt x="312539" y="321469"/>
                </a:lnTo>
                <a:lnTo>
                  <a:pt x="339328" y="312539"/>
                </a:lnTo>
                <a:lnTo>
                  <a:pt x="366117" y="312539"/>
                </a:lnTo>
                <a:lnTo>
                  <a:pt x="392906" y="321469"/>
                </a:lnTo>
                <a:lnTo>
                  <a:pt x="410766" y="330398"/>
                </a:lnTo>
                <a:lnTo>
                  <a:pt x="428625" y="339328"/>
                </a:lnTo>
                <a:lnTo>
                  <a:pt x="428625" y="339328"/>
                </a:lnTo>
                <a:lnTo>
                  <a:pt x="428625" y="330398"/>
                </a:lnTo>
                <a:lnTo>
                  <a:pt x="428625" y="312539"/>
                </a:lnTo>
                <a:lnTo>
                  <a:pt x="428625" y="294680"/>
                </a:lnTo>
                <a:lnTo>
                  <a:pt x="428625" y="276820"/>
                </a:lnTo>
                <a:lnTo>
                  <a:pt x="428625" y="258961"/>
                </a:lnTo>
                <a:lnTo>
                  <a:pt x="446484" y="241101"/>
                </a:lnTo>
                <a:lnTo>
                  <a:pt x="464344" y="223242"/>
                </a:lnTo>
                <a:lnTo>
                  <a:pt x="500062" y="214312"/>
                </a:lnTo>
                <a:lnTo>
                  <a:pt x="535781" y="214312"/>
                </a:lnTo>
                <a:lnTo>
                  <a:pt x="580430" y="214312"/>
                </a:lnTo>
                <a:lnTo>
                  <a:pt x="634008" y="205383"/>
                </a:lnTo>
                <a:lnTo>
                  <a:pt x="634008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697016" y="3107531"/>
            <a:ext cx="482204" cy="571501"/>
          </a:xfrm>
          <a:custGeom>
            <a:avLst/>
            <a:gdLst/>
            <a:ahLst/>
            <a:cxnLst/>
            <a:rect l="0" t="0" r="0" b="0"/>
            <a:pathLst>
              <a:path w="482204" h="571501">
                <a:moveTo>
                  <a:pt x="267890" y="169664"/>
                </a:moveTo>
                <a:lnTo>
                  <a:pt x="267890" y="160734"/>
                </a:lnTo>
                <a:lnTo>
                  <a:pt x="258961" y="151805"/>
                </a:lnTo>
                <a:lnTo>
                  <a:pt x="258961" y="125015"/>
                </a:lnTo>
                <a:lnTo>
                  <a:pt x="250031" y="98226"/>
                </a:lnTo>
                <a:lnTo>
                  <a:pt x="241101" y="62508"/>
                </a:lnTo>
                <a:lnTo>
                  <a:pt x="223242" y="35719"/>
                </a:lnTo>
                <a:lnTo>
                  <a:pt x="214312" y="17859"/>
                </a:lnTo>
                <a:lnTo>
                  <a:pt x="187523" y="0"/>
                </a:lnTo>
                <a:lnTo>
                  <a:pt x="169664" y="0"/>
                </a:lnTo>
                <a:lnTo>
                  <a:pt x="142875" y="8930"/>
                </a:lnTo>
                <a:lnTo>
                  <a:pt x="116086" y="26789"/>
                </a:lnTo>
                <a:lnTo>
                  <a:pt x="98226" y="44648"/>
                </a:lnTo>
                <a:lnTo>
                  <a:pt x="89297" y="80367"/>
                </a:lnTo>
                <a:lnTo>
                  <a:pt x="80367" y="125015"/>
                </a:lnTo>
                <a:lnTo>
                  <a:pt x="89297" y="187523"/>
                </a:lnTo>
                <a:lnTo>
                  <a:pt x="98226" y="241101"/>
                </a:lnTo>
                <a:lnTo>
                  <a:pt x="116086" y="312539"/>
                </a:lnTo>
                <a:lnTo>
                  <a:pt x="125015" y="375047"/>
                </a:lnTo>
                <a:lnTo>
                  <a:pt x="142875" y="437555"/>
                </a:lnTo>
                <a:lnTo>
                  <a:pt x="151804" y="491133"/>
                </a:lnTo>
                <a:lnTo>
                  <a:pt x="151804" y="526851"/>
                </a:lnTo>
                <a:lnTo>
                  <a:pt x="142875" y="553640"/>
                </a:lnTo>
                <a:lnTo>
                  <a:pt x="133945" y="571500"/>
                </a:lnTo>
                <a:lnTo>
                  <a:pt x="107156" y="562570"/>
                </a:lnTo>
                <a:lnTo>
                  <a:pt x="89297" y="553640"/>
                </a:lnTo>
                <a:lnTo>
                  <a:pt x="62507" y="526851"/>
                </a:lnTo>
                <a:lnTo>
                  <a:pt x="35718" y="491133"/>
                </a:lnTo>
                <a:lnTo>
                  <a:pt x="17859" y="455414"/>
                </a:lnTo>
                <a:lnTo>
                  <a:pt x="8929" y="419695"/>
                </a:lnTo>
                <a:lnTo>
                  <a:pt x="0" y="392906"/>
                </a:lnTo>
                <a:lnTo>
                  <a:pt x="8929" y="375047"/>
                </a:lnTo>
                <a:lnTo>
                  <a:pt x="35718" y="366117"/>
                </a:lnTo>
                <a:lnTo>
                  <a:pt x="62507" y="357187"/>
                </a:lnTo>
                <a:lnTo>
                  <a:pt x="89297" y="348258"/>
                </a:lnTo>
                <a:lnTo>
                  <a:pt x="125015" y="348258"/>
                </a:lnTo>
                <a:lnTo>
                  <a:pt x="160734" y="348258"/>
                </a:lnTo>
                <a:lnTo>
                  <a:pt x="196453" y="348258"/>
                </a:lnTo>
                <a:lnTo>
                  <a:pt x="223242" y="357187"/>
                </a:lnTo>
                <a:lnTo>
                  <a:pt x="250031" y="375047"/>
                </a:lnTo>
                <a:lnTo>
                  <a:pt x="267890" y="401836"/>
                </a:lnTo>
                <a:lnTo>
                  <a:pt x="276820" y="428625"/>
                </a:lnTo>
                <a:lnTo>
                  <a:pt x="285750" y="464344"/>
                </a:lnTo>
                <a:lnTo>
                  <a:pt x="294679" y="500062"/>
                </a:lnTo>
                <a:lnTo>
                  <a:pt x="294679" y="535781"/>
                </a:lnTo>
                <a:lnTo>
                  <a:pt x="303609" y="553640"/>
                </a:lnTo>
                <a:lnTo>
                  <a:pt x="303609" y="571500"/>
                </a:lnTo>
                <a:lnTo>
                  <a:pt x="303609" y="562570"/>
                </a:lnTo>
                <a:lnTo>
                  <a:pt x="303609" y="553640"/>
                </a:lnTo>
                <a:lnTo>
                  <a:pt x="303609" y="526851"/>
                </a:lnTo>
                <a:lnTo>
                  <a:pt x="303609" y="491133"/>
                </a:lnTo>
                <a:lnTo>
                  <a:pt x="312539" y="455414"/>
                </a:lnTo>
                <a:lnTo>
                  <a:pt x="321468" y="410765"/>
                </a:lnTo>
                <a:lnTo>
                  <a:pt x="330398" y="375047"/>
                </a:lnTo>
                <a:lnTo>
                  <a:pt x="348257" y="339328"/>
                </a:lnTo>
                <a:lnTo>
                  <a:pt x="366117" y="321469"/>
                </a:lnTo>
                <a:lnTo>
                  <a:pt x="392906" y="312539"/>
                </a:lnTo>
                <a:lnTo>
                  <a:pt x="419695" y="312539"/>
                </a:lnTo>
                <a:lnTo>
                  <a:pt x="437554" y="303609"/>
                </a:lnTo>
                <a:lnTo>
                  <a:pt x="455414" y="303609"/>
                </a:lnTo>
                <a:lnTo>
                  <a:pt x="473273" y="294680"/>
                </a:lnTo>
                <a:lnTo>
                  <a:pt x="482203" y="294680"/>
                </a:lnTo>
                <a:lnTo>
                  <a:pt x="482203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125641" y="3437929"/>
            <a:ext cx="705446" cy="214314"/>
          </a:xfrm>
          <a:custGeom>
            <a:avLst/>
            <a:gdLst/>
            <a:ahLst/>
            <a:cxnLst/>
            <a:rect l="0" t="0" r="0" b="0"/>
            <a:pathLst>
              <a:path w="705446" h="214314">
                <a:moveTo>
                  <a:pt x="17859" y="35719"/>
                </a:moveTo>
                <a:lnTo>
                  <a:pt x="8929" y="44649"/>
                </a:lnTo>
                <a:lnTo>
                  <a:pt x="8929" y="71438"/>
                </a:lnTo>
                <a:lnTo>
                  <a:pt x="0" y="98227"/>
                </a:lnTo>
                <a:lnTo>
                  <a:pt x="0" y="133946"/>
                </a:lnTo>
                <a:lnTo>
                  <a:pt x="0" y="160735"/>
                </a:lnTo>
                <a:lnTo>
                  <a:pt x="8929" y="187524"/>
                </a:lnTo>
                <a:lnTo>
                  <a:pt x="26789" y="205383"/>
                </a:lnTo>
                <a:lnTo>
                  <a:pt x="44648" y="214313"/>
                </a:lnTo>
                <a:lnTo>
                  <a:pt x="53578" y="214313"/>
                </a:lnTo>
                <a:lnTo>
                  <a:pt x="71437" y="196453"/>
                </a:lnTo>
                <a:lnTo>
                  <a:pt x="80367" y="169664"/>
                </a:lnTo>
                <a:lnTo>
                  <a:pt x="89297" y="142875"/>
                </a:lnTo>
                <a:lnTo>
                  <a:pt x="89297" y="107157"/>
                </a:lnTo>
                <a:lnTo>
                  <a:pt x="80367" y="71438"/>
                </a:lnTo>
                <a:lnTo>
                  <a:pt x="71437" y="35719"/>
                </a:lnTo>
                <a:lnTo>
                  <a:pt x="53578" y="8930"/>
                </a:lnTo>
                <a:lnTo>
                  <a:pt x="44648" y="0"/>
                </a:lnTo>
                <a:lnTo>
                  <a:pt x="26789" y="8930"/>
                </a:lnTo>
                <a:lnTo>
                  <a:pt x="17859" y="17860"/>
                </a:lnTo>
                <a:lnTo>
                  <a:pt x="17859" y="44649"/>
                </a:lnTo>
                <a:lnTo>
                  <a:pt x="26789" y="62508"/>
                </a:lnTo>
                <a:lnTo>
                  <a:pt x="35718" y="80367"/>
                </a:lnTo>
                <a:lnTo>
                  <a:pt x="53578" y="89297"/>
                </a:lnTo>
                <a:lnTo>
                  <a:pt x="71437" y="89297"/>
                </a:lnTo>
                <a:lnTo>
                  <a:pt x="98226" y="80367"/>
                </a:lnTo>
                <a:lnTo>
                  <a:pt x="125015" y="71438"/>
                </a:lnTo>
                <a:lnTo>
                  <a:pt x="142875" y="62508"/>
                </a:lnTo>
                <a:lnTo>
                  <a:pt x="160734" y="44649"/>
                </a:lnTo>
                <a:lnTo>
                  <a:pt x="169664" y="44649"/>
                </a:lnTo>
                <a:lnTo>
                  <a:pt x="169664" y="53578"/>
                </a:lnTo>
                <a:lnTo>
                  <a:pt x="169664" y="71438"/>
                </a:lnTo>
                <a:lnTo>
                  <a:pt x="169664" y="98227"/>
                </a:lnTo>
                <a:lnTo>
                  <a:pt x="160734" y="116086"/>
                </a:lnTo>
                <a:lnTo>
                  <a:pt x="151804" y="142875"/>
                </a:lnTo>
                <a:lnTo>
                  <a:pt x="151804" y="169664"/>
                </a:lnTo>
                <a:lnTo>
                  <a:pt x="142875" y="178594"/>
                </a:lnTo>
                <a:lnTo>
                  <a:pt x="142875" y="178594"/>
                </a:lnTo>
                <a:lnTo>
                  <a:pt x="151804" y="178594"/>
                </a:lnTo>
                <a:lnTo>
                  <a:pt x="160734" y="160735"/>
                </a:lnTo>
                <a:lnTo>
                  <a:pt x="169664" y="142875"/>
                </a:lnTo>
                <a:lnTo>
                  <a:pt x="178593" y="116086"/>
                </a:lnTo>
                <a:lnTo>
                  <a:pt x="196453" y="89297"/>
                </a:lnTo>
                <a:lnTo>
                  <a:pt x="205382" y="62508"/>
                </a:lnTo>
                <a:lnTo>
                  <a:pt x="223242" y="53578"/>
                </a:lnTo>
                <a:lnTo>
                  <a:pt x="232172" y="53578"/>
                </a:lnTo>
                <a:lnTo>
                  <a:pt x="241101" y="62508"/>
                </a:lnTo>
                <a:lnTo>
                  <a:pt x="241101" y="80367"/>
                </a:lnTo>
                <a:lnTo>
                  <a:pt x="250031" y="98227"/>
                </a:lnTo>
                <a:lnTo>
                  <a:pt x="250031" y="116086"/>
                </a:lnTo>
                <a:lnTo>
                  <a:pt x="250031" y="133946"/>
                </a:lnTo>
                <a:lnTo>
                  <a:pt x="258961" y="142875"/>
                </a:lnTo>
                <a:lnTo>
                  <a:pt x="258961" y="142875"/>
                </a:lnTo>
                <a:lnTo>
                  <a:pt x="267890" y="142875"/>
                </a:lnTo>
                <a:lnTo>
                  <a:pt x="267890" y="125016"/>
                </a:lnTo>
                <a:lnTo>
                  <a:pt x="276820" y="116086"/>
                </a:lnTo>
                <a:lnTo>
                  <a:pt x="294679" y="98227"/>
                </a:lnTo>
                <a:lnTo>
                  <a:pt x="303609" y="80367"/>
                </a:lnTo>
                <a:lnTo>
                  <a:pt x="321468" y="71438"/>
                </a:lnTo>
                <a:lnTo>
                  <a:pt x="330398" y="71438"/>
                </a:lnTo>
                <a:lnTo>
                  <a:pt x="348257" y="80367"/>
                </a:lnTo>
                <a:lnTo>
                  <a:pt x="366117" y="98227"/>
                </a:lnTo>
                <a:lnTo>
                  <a:pt x="383976" y="125016"/>
                </a:lnTo>
                <a:lnTo>
                  <a:pt x="410765" y="142875"/>
                </a:lnTo>
                <a:lnTo>
                  <a:pt x="437554" y="151805"/>
                </a:lnTo>
                <a:lnTo>
                  <a:pt x="464343" y="160735"/>
                </a:lnTo>
                <a:lnTo>
                  <a:pt x="491132" y="160735"/>
                </a:lnTo>
                <a:lnTo>
                  <a:pt x="517922" y="151805"/>
                </a:lnTo>
                <a:lnTo>
                  <a:pt x="544711" y="133946"/>
                </a:lnTo>
                <a:lnTo>
                  <a:pt x="571500" y="116086"/>
                </a:lnTo>
                <a:lnTo>
                  <a:pt x="607218" y="89297"/>
                </a:lnTo>
                <a:lnTo>
                  <a:pt x="634007" y="62508"/>
                </a:lnTo>
                <a:lnTo>
                  <a:pt x="669726" y="35719"/>
                </a:lnTo>
                <a:lnTo>
                  <a:pt x="705445" y="8930"/>
                </a:lnTo>
                <a:lnTo>
                  <a:pt x="70544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009680" y="3366492"/>
            <a:ext cx="223243" cy="214313"/>
          </a:xfrm>
          <a:custGeom>
            <a:avLst/>
            <a:gdLst/>
            <a:ahLst/>
            <a:cxnLst/>
            <a:rect l="0" t="0" r="0" b="0"/>
            <a:pathLst>
              <a:path w="223243" h="214313">
                <a:moveTo>
                  <a:pt x="116086" y="0"/>
                </a:moveTo>
                <a:lnTo>
                  <a:pt x="107156" y="0"/>
                </a:lnTo>
                <a:lnTo>
                  <a:pt x="107156" y="0"/>
                </a:lnTo>
                <a:lnTo>
                  <a:pt x="98226" y="8929"/>
                </a:lnTo>
                <a:lnTo>
                  <a:pt x="89297" y="26789"/>
                </a:lnTo>
                <a:lnTo>
                  <a:pt x="80367" y="44648"/>
                </a:lnTo>
                <a:lnTo>
                  <a:pt x="62508" y="71437"/>
                </a:lnTo>
                <a:lnTo>
                  <a:pt x="53578" y="98226"/>
                </a:lnTo>
                <a:lnTo>
                  <a:pt x="35718" y="125015"/>
                </a:lnTo>
                <a:lnTo>
                  <a:pt x="17859" y="151804"/>
                </a:lnTo>
                <a:lnTo>
                  <a:pt x="8929" y="169664"/>
                </a:lnTo>
                <a:lnTo>
                  <a:pt x="0" y="187523"/>
                </a:lnTo>
                <a:lnTo>
                  <a:pt x="0" y="196453"/>
                </a:lnTo>
                <a:lnTo>
                  <a:pt x="0" y="196453"/>
                </a:lnTo>
                <a:lnTo>
                  <a:pt x="8929" y="187523"/>
                </a:lnTo>
                <a:lnTo>
                  <a:pt x="26789" y="169664"/>
                </a:lnTo>
                <a:lnTo>
                  <a:pt x="53578" y="151804"/>
                </a:lnTo>
                <a:lnTo>
                  <a:pt x="71437" y="142875"/>
                </a:lnTo>
                <a:lnTo>
                  <a:pt x="89297" y="133945"/>
                </a:lnTo>
                <a:lnTo>
                  <a:pt x="107156" y="142875"/>
                </a:lnTo>
                <a:lnTo>
                  <a:pt x="116086" y="151804"/>
                </a:lnTo>
                <a:lnTo>
                  <a:pt x="125015" y="169664"/>
                </a:lnTo>
                <a:lnTo>
                  <a:pt x="133945" y="196453"/>
                </a:lnTo>
                <a:lnTo>
                  <a:pt x="142875" y="205383"/>
                </a:lnTo>
                <a:lnTo>
                  <a:pt x="151804" y="214312"/>
                </a:lnTo>
                <a:lnTo>
                  <a:pt x="160734" y="205383"/>
                </a:lnTo>
                <a:lnTo>
                  <a:pt x="169664" y="196453"/>
                </a:lnTo>
                <a:lnTo>
                  <a:pt x="178593" y="178594"/>
                </a:lnTo>
                <a:lnTo>
                  <a:pt x="196453" y="151804"/>
                </a:lnTo>
                <a:lnTo>
                  <a:pt x="223242" y="116086"/>
                </a:lnTo>
                <a:lnTo>
                  <a:pt x="223242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491883" y="3268265"/>
            <a:ext cx="383977" cy="410767"/>
          </a:xfrm>
          <a:custGeom>
            <a:avLst/>
            <a:gdLst/>
            <a:ahLst/>
            <a:cxnLst/>
            <a:rect l="0" t="0" r="0" b="0"/>
            <a:pathLst>
              <a:path w="383977" h="410767">
                <a:moveTo>
                  <a:pt x="205383" y="116086"/>
                </a:moveTo>
                <a:lnTo>
                  <a:pt x="205383" y="107156"/>
                </a:lnTo>
                <a:lnTo>
                  <a:pt x="205383" y="98227"/>
                </a:lnTo>
                <a:lnTo>
                  <a:pt x="205383" y="71438"/>
                </a:lnTo>
                <a:lnTo>
                  <a:pt x="205383" y="44649"/>
                </a:lnTo>
                <a:lnTo>
                  <a:pt x="196453" y="26789"/>
                </a:lnTo>
                <a:lnTo>
                  <a:pt x="196453" y="8930"/>
                </a:lnTo>
                <a:lnTo>
                  <a:pt x="187523" y="0"/>
                </a:lnTo>
                <a:lnTo>
                  <a:pt x="178594" y="8930"/>
                </a:lnTo>
                <a:lnTo>
                  <a:pt x="169664" y="17860"/>
                </a:lnTo>
                <a:lnTo>
                  <a:pt x="160734" y="26789"/>
                </a:lnTo>
                <a:lnTo>
                  <a:pt x="151805" y="44649"/>
                </a:lnTo>
                <a:lnTo>
                  <a:pt x="142875" y="53578"/>
                </a:lnTo>
                <a:lnTo>
                  <a:pt x="133945" y="62508"/>
                </a:lnTo>
                <a:lnTo>
                  <a:pt x="133945" y="71438"/>
                </a:lnTo>
                <a:lnTo>
                  <a:pt x="133945" y="71438"/>
                </a:lnTo>
                <a:lnTo>
                  <a:pt x="133945" y="71438"/>
                </a:lnTo>
                <a:lnTo>
                  <a:pt x="125015" y="62508"/>
                </a:lnTo>
                <a:lnTo>
                  <a:pt x="116086" y="53578"/>
                </a:lnTo>
                <a:lnTo>
                  <a:pt x="98226" y="53578"/>
                </a:lnTo>
                <a:lnTo>
                  <a:pt x="80367" y="62508"/>
                </a:lnTo>
                <a:lnTo>
                  <a:pt x="53578" y="80367"/>
                </a:lnTo>
                <a:lnTo>
                  <a:pt x="26789" y="116086"/>
                </a:lnTo>
                <a:lnTo>
                  <a:pt x="8930" y="169664"/>
                </a:lnTo>
                <a:lnTo>
                  <a:pt x="0" y="232172"/>
                </a:lnTo>
                <a:lnTo>
                  <a:pt x="8930" y="285750"/>
                </a:lnTo>
                <a:lnTo>
                  <a:pt x="17859" y="339328"/>
                </a:lnTo>
                <a:lnTo>
                  <a:pt x="35719" y="375047"/>
                </a:lnTo>
                <a:lnTo>
                  <a:pt x="71437" y="401836"/>
                </a:lnTo>
                <a:lnTo>
                  <a:pt x="116086" y="410766"/>
                </a:lnTo>
                <a:lnTo>
                  <a:pt x="160734" y="401836"/>
                </a:lnTo>
                <a:lnTo>
                  <a:pt x="214312" y="383977"/>
                </a:lnTo>
                <a:lnTo>
                  <a:pt x="258961" y="348258"/>
                </a:lnTo>
                <a:lnTo>
                  <a:pt x="303609" y="312539"/>
                </a:lnTo>
                <a:lnTo>
                  <a:pt x="348258" y="276821"/>
                </a:lnTo>
                <a:lnTo>
                  <a:pt x="383976" y="223242"/>
                </a:lnTo>
                <a:lnTo>
                  <a:pt x="383976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822281" y="3321843"/>
            <a:ext cx="875111" cy="616150"/>
          </a:xfrm>
          <a:custGeom>
            <a:avLst/>
            <a:gdLst/>
            <a:ahLst/>
            <a:cxnLst/>
            <a:rect l="0" t="0" r="0" b="0"/>
            <a:pathLst>
              <a:path w="875111" h="616150">
                <a:moveTo>
                  <a:pt x="53578" y="107157"/>
                </a:moveTo>
                <a:lnTo>
                  <a:pt x="44649" y="116086"/>
                </a:lnTo>
                <a:lnTo>
                  <a:pt x="35719" y="133946"/>
                </a:lnTo>
                <a:lnTo>
                  <a:pt x="17860" y="160735"/>
                </a:lnTo>
                <a:lnTo>
                  <a:pt x="0" y="187524"/>
                </a:lnTo>
                <a:lnTo>
                  <a:pt x="0" y="223243"/>
                </a:lnTo>
                <a:lnTo>
                  <a:pt x="0" y="250032"/>
                </a:lnTo>
                <a:lnTo>
                  <a:pt x="8930" y="267891"/>
                </a:lnTo>
                <a:lnTo>
                  <a:pt x="17860" y="276821"/>
                </a:lnTo>
                <a:lnTo>
                  <a:pt x="35719" y="276821"/>
                </a:lnTo>
                <a:lnTo>
                  <a:pt x="44649" y="267891"/>
                </a:lnTo>
                <a:lnTo>
                  <a:pt x="71438" y="250032"/>
                </a:lnTo>
                <a:lnTo>
                  <a:pt x="80367" y="223243"/>
                </a:lnTo>
                <a:lnTo>
                  <a:pt x="98227" y="187524"/>
                </a:lnTo>
                <a:lnTo>
                  <a:pt x="98227" y="151805"/>
                </a:lnTo>
                <a:lnTo>
                  <a:pt x="107157" y="107157"/>
                </a:lnTo>
                <a:lnTo>
                  <a:pt x="98227" y="71438"/>
                </a:lnTo>
                <a:lnTo>
                  <a:pt x="98227" y="35719"/>
                </a:lnTo>
                <a:lnTo>
                  <a:pt x="89297" y="8930"/>
                </a:lnTo>
                <a:lnTo>
                  <a:pt x="80367" y="0"/>
                </a:lnTo>
                <a:lnTo>
                  <a:pt x="80367" y="8930"/>
                </a:lnTo>
                <a:lnTo>
                  <a:pt x="89297" y="17860"/>
                </a:lnTo>
                <a:lnTo>
                  <a:pt x="107157" y="35719"/>
                </a:lnTo>
                <a:lnTo>
                  <a:pt x="133946" y="53578"/>
                </a:lnTo>
                <a:lnTo>
                  <a:pt x="178594" y="71438"/>
                </a:lnTo>
                <a:lnTo>
                  <a:pt x="214313" y="89297"/>
                </a:lnTo>
                <a:lnTo>
                  <a:pt x="250032" y="107157"/>
                </a:lnTo>
                <a:lnTo>
                  <a:pt x="285750" y="116086"/>
                </a:lnTo>
                <a:lnTo>
                  <a:pt x="312539" y="133946"/>
                </a:lnTo>
                <a:lnTo>
                  <a:pt x="339328" y="160735"/>
                </a:lnTo>
                <a:lnTo>
                  <a:pt x="339328" y="187524"/>
                </a:lnTo>
                <a:lnTo>
                  <a:pt x="339328" y="205383"/>
                </a:lnTo>
                <a:lnTo>
                  <a:pt x="339328" y="223243"/>
                </a:lnTo>
                <a:lnTo>
                  <a:pt x="330399" y="241102"/>
                </a:lnTo>
                <a:lnTo>
                  <a:pt x="321469" y="241102"/>
                </a:lnTo>
                <a:lnTo>
                  <a:pt x="321469" y="241102"/>
                </a:lnTo>
                <a:lnTo>
                  <a:pt x="321469" y="232172"/>
                </a:lnTo>
                <a:lnTo>
                  <a:pt x="321469" y="214313"/>
                </a:lnTo>
                <a:lnTo>
                  <a:pt x="330399" y="187524"/>
                </a:lnTo>
                <a:lnTo>
                  <a:pt x="348258" y="151805"/>
                </a:lnTo>
                <a:lnTo>
                  <a:pt x="366117" y="116086"/>
                </a:lnTo>
                <a:lnTo>
                  <a:pt x="392907" y="80368"/>
                </a:lnTo>
                <a:lnTo>
                  <a:pt x="410766" y="62508"/>
                </a:lnTo>
                <a:lnTo>
                  <a:pt x="437555" y="62508"/>
                </a:lnTo>
                <a:lnTo>
                  <a:pt x="455414" y="71438"/>
                </a:lnTo>
                <a:lnTo>
                  <a:pt x="473274" y="98227"/>
                </a:lnTo>
                <a:lnTo>
                  <a:pt x="482203" y="133946"/>
                </a:lnTo>
                <a:lnTo>
                  <a:pt x="482203" y="169664"/>
                </a:lnTo>
                <a:lnTo>
                  <a:pt x="482203" y="196453"/>
                </a:lnTo>
                <a:lnTo>
                  <a:pt x="473274" y="232172"/>
                </a:lnTo>
                <a:lnTo>
                  <a:pt x="473274" y="250032"/>
                </a:lnTo>
                <a:lnTo>
                  <a:pt x="473274" y="258961"/>
                </a:lnTo>
                <a:lnTo>
                  <a:pt x="473274" y="258961"/>
                </a:lnTo>
                <a:lnTo>
                  <a:pt x="482203" y="241102"/>
                </a:lnTo>
                <a:lnTo>
                  <a:pt x="500063" y="223243"/>
                </a:lnTo>
                <a:lnTo>
                  <a:pt x="526852" y="187524"/>
                </a:lnTo>
                <a:lnTo>
                  <a:pt x="544711" y="160735"/>
                </a:lnTo>
                <a:lnTo>
                  <a:pt x="571500" y="125016"/>
                </a:lnTo>
                <a:lnTo>
                  <a:pt x="589360" y="98227"/>
                </a:lnTo>
                <a:lnTo>
                  <a:pt x="616149" y="80368"/>
                </a:lnTo>
                <a:lnTo>
                  <a:pt x="634008" y="89297"/>
                </a:lnTo>
                <a:lnTo>
                  <a:pt x="642938" y="116086"/>
                </a:lnTo>
                <a:lnTo>
                  <a:pt x="651867" y="151805"/>
                </a:lnTo>
                <a:lnTo>
                  <a:pt x="651867" y="196453"/>
                </a:lnTo>
                <a:lnTo>
                  <a:pt x="651867" y="241102"/>
                </a:lnTo>
                <a:lnTo>
                  <a:pt x="642938" y="294680"/>
                </a:lnTo>
                <a:lnTo>
                  <a:pt x="634008" y="339328"/>
                </a:lnTo>
                <a:lnTo>
                  <a:pt x="625078" y="383977"/>
                </a:lnTo>
                <a:lnTo>
                  <a:pt x="616149" y="428625"/>
                </a:lnTo>
                <a:lnTo>
                  <a:pt x="607219" y="464344"/>
                </a:lnTo>
                <a:lnTo>
                  <a:pt x="598289" y="508993"/>
                </a:lnTo>
                <a:lnTo>
                  <a:pt x="598289" y="535782"/>
                </a:lnTo>
                <a:lnTo>
                  <a:pt x="589360" y="571500"/>
                </a:lnTo>
                <a:lnTo>
                  <a:pt x="580430" y="598289"/>
                </a:lnTo>
                <a:lnTo>
                  <a:pt x="580430" y="616149"/>
                </a:lnTo>
                <a:lnTo>
                  <a:pt x="589360" y="616149"/>
                </a:lnTo>
                <a:lnTo>
                  <a:pt x="598289" y="607219"/>
                </a:lnTo>
                <a:lnTo>
                  <a:pt x="607219" y="571500"/>
                </a:lnTo>
                <a:lnTo>
                  <a:pt x="625078" y="526852"/>
                </a:lnTo>
                <a:lnTo>
                  <a:pt x="634008" y="455414"/>
                </a:lnTo>
                <a:lnTo>
                  <a:pt x="651867" y="375047"/>
                </a:lnTo>
                <a:lnTo>
                  <a:pt x="660797" y="285750"/>
                </a:lnTo>
                <a:lnTo>
                  <a:pt x="678657" y="196453"/>
                </a:lnTo>
                <a:lnTo>
                  <a:pt x="696516" y="125016"/>
                </a:lnTo>
                <a:lnTo>
                  <a:pt x="723305" y="71438"/>
                </a:lnTo>
                <a:lnTo>
                  <a:pt x="750094" y="35719"/>
                </a:lnTo>
                <a:lnTo>
                  <a:pt x="776883" y="17860"/>
                </a:lnTo>
                <a:lnTo>
                  <a:pt x="803672" y="8930"/>
                </a:lnTo>
                <a:lnTo>
                  <a:pt x="830461" y="8930"/>
                </a:lnTo>
                <a:lnTo>
                  <a:pt x="857250" y="8930"/>
                </a:lnTo>
                <a:lnTo>
                  <a:pt x="866180" y="26789"/>
                </a:lnTo>
                <a:lnTo>
                  <a:pt x="875110" y="44649"/>
                </a:lnTo>
                <a:lnTo>
                  <a:pt x="866180" y="62508"/>
                </a:lnTo>
                <a:lnTo>
                  <a:pt x="839391" y="89297"/>
                </a:lnTo>
                <a:lnTo>
                  <a:pt x="803672" y="116086"/>
                </a:lnTo>
                <a:lnTo>
                  <a:pt x="767953" y="142875"/>
                </a:lnTo>
                <a:lnTo>
                  <a:pt x="723305" y="169664"/>
                </a:lnTo>
                <a:lnTo>
                  <a:pt x="678657" y="187524"/>
                </a:lnTo>
                <a:lnTo>
                  <a:pt x="651867" y="205383"/>
                </a:lnTo>
                <a:lnTo>
                  <a:pt x="642938" y="205383"/>
                </a:lnTo>
                <a:lnTo>
                  <a:pt x="642938" y="196453"/>
                </a:lnTo>
                <a:lnTo>
                  <a:pt x="651867" y="178594"/>
                </a:lnTo>
                <a:lnTo>
                  <a:pt x="678657" y="160735"/>
                </a:lnTo>
                <a:lnTo>
                  <a:pt x="714375" y="133946"/>
                </a:lnTo>
                <a:lnTo>
                  <a:pt x="750094" y="107157"/>
                </a:lnTo>
                <a:lnTo>
                  <a:pt x="794742" y="80368"/>
                </a:lnTo>
                <a:lnTo>
                  <a:pt x="830461" y="53578"/>
                </a:lnTo>
                <a:lnTo>
                  <a:pt x="875110" y="35719"/>
                </a:lnTo>
                <a:lnTo>
                  <a:pt x="87511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750969" y="3339703"/>
            <a:ext cx="89298" cy="205384"/>
          </a:xfrm>
          <a:custGeom>
            <a:avLst/>
            <a:gdLst/>
            <a:ahLst/>
            <a:cxnLst/>
            <a:rect l="0" t="0" r="0" b="0"/>
            <a:pathLst>
              <a:path w="89298" h="205384">
                <a:moveTo>
                  <a:pt x="89297" y="0"/>
                </a:moveTo>
                <a:lnTo>
                  <a:pt x="89297" y="8929"/>
                </a:lnTo>
                <a:lnTo>
                  <a:pt x="89297" y="17859"/>
                </a:lnTo>
                <a:lnTo>
                  <a:pt x="89297" y="44648"/>
                </a:lnTo>
                <a:lnTo>
                  <a:pt x="80367" y="80367"/>
                </a:lnTo>
                <a:lnTo>
                  <a:pt x="71437" y="116086"/>
                </a:lnTo>
                <a:lnTo>
                  <a:pt x="53578" y="142875"/>
                </a:lnTo>
                <a:lnTo>
                  <a:pt x="44648" y="169664"/>
                </a:lnTo>
                <a:lnTo>
                  <a:pt x="26789" y="196453"/>
                </a:lnTo>
                <a:lnTo>
                  <a:pt x="8929" y="205383"/>
                </a:lnTo>
                <a:lnTo>
                  <a:pt x="0" y="205383"/>
                </a:lnTo>
                <a:lnTo>
                  <a:pt x="0" y="196453"/>
                </a:lnTo>
                <a:lnTo>
                  <a:pt x="8929" y="178593"/>
                </a:lnTo>
                <a:lnTo>
                  <a:pt x="17859" y="151804"/>
                </a:lnTo>
                <a:lnTo>
                  <a:pt x="44648" y="116086"/>
                </a:lnTo>
                <a:lnTo>
                  <a:pt x="71437" y="71437"/>
                </a:lnTo>
                <a:lnTo>
                  <a:pt x="71437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938492" y="2857500"/>
            <a:ext cx="71439" cy="62508"/>
          </a:xfrm>
          <a:custGeom>
            <a:avLst/>
            <a:gdLst/>
            <a:ahLst/>
            <a:cxnLst/>
            <a:rect l="0" t="0" r="0" b="0"/>
            <a:pathLst>
              <a:path w="71439" h="62508">
                <a:moveTo>
                  <a:pt x="71438" y="0"/>
                </a:moveTo>
                <a:lnTo>
                  <a:pt x="71438" y="8929"/>
                </a:lnTo>
                <a:lnTo>
                  <a:pt x="62508" y="8929"/>
                </a:lnTo>
                <a:lnTo>
                  <a:pt x="53578" y="17859"/>
                </a:lnTo>
                <a:lnTo>
                  <a:pt x="44649" y="26789"/>
                </a:lnTo>
                <a:lnTo>
                  <a:pt x="35719" y="35718"/>
                </a:lnTo>
                <a:lnTo>
                  <a:pt x="17860" y="44648"/>
                </a:lnTo>
                <a:lnTo>
                  <a:pt x="17860" y="53578"/>
                </a:lnTo>
                <a:lnTo>
                  <a:pt x="8930" y="62507"/>
                </a:lnTo>
                <a:lnTo>
                  <a:pt x="0" y="62507"/>
                </a:lnTo>
                <a:lnTo>
                  <a:pt x="8930" y="62507"/>
                </a:lnTo>
                <a:lnTo>
                  <a:pt x="8930" y="62507"/>
                </a:lnTo>
                <a:lnTo>
                  <a:pt x="17860" y="62507"/>
                </a:lnTo>
                <a:lnTo>
                  <a:pt x="35719" y="62507"/>
                </a:lnTo>
                <a:lnTo>
                  <a:pt x="35719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009930" y="3000375"/>
            <a:ext cx="125016" cy="616149"/>
          </a:xfrm>
          <a:custGeom>
            <a:avLst/>
            <a:gdLst/>
            <a:ahLst/>
            <a:cxnLst/>
            <a:rect l="0" t="0" r="0" b="0"/>
            <a:pathLst>
              <a:path w="125016" h="616149">
                <a:moveTo>
                  <a:pt x="125015" y="0"/>
                </a:moveTo>
                <a:lnTo>
                  <a:pt x="125015" y="0"/>
                </a:lnTo>
                <a:lnTo>
                  <a:pt x="125015" y="8929"/>
                </a:lnTo>
                <a:lnTo>
                  <a:pt x="125015" y="26789"/>
                </a:lnTo>
                <a:lnTo>
                  <a:pt x="116086" y="53578"/>
                </a:lnTo>
                <a:lnTo>
                  <a:pt x="116086" y="89296"/>
                </a:lnTo>
                <a:lnTo>
                  <a:pt x="107156" y="133945"/>
                </a:lnTo>
                <a:lnTo>
                  <a:pt x="89297" y="196453"/>
                </a:lnTo>
                <a:lnTo>
                  <a:pt x="71437" y="267890"/>
                </a:lnTo>
                <a:lnTo>
                  <a:pt x="53578" y="348257"/>
                </a:lnTo>
                <a:lnTo>
                  <a:pt x="35718" y="428625"/>
                </a:lnTo>
                <a:lnTo>
                  <a:pt x="17859" y="500062"/>
                </a:lnTo>
                <a:lnTo>
                  <a:pt x="0" y="562570"/>
                </a:lnTo>
                <a:lnTo>
                  <a:pt x="0" y="598289"/>
                </a:lnTo>
                <a:lnTo>
                  <a:pt x="0" y="616148"/>
                </a:lnTo>
                <a:lnTo>
                  <a:pt x="17859" y="616148"/>
                </a:lnTo>
                <a:lnTo>
                  <a:pt x="35718" y="607218"/>
                </a:lnTo>
                <a:lnTo>
                  <a:pt x="53578" y="571500"/>
                </a:lnTo>
                <a:lnTo>
                  <a:pt x="71437" y="526851"/>
                </a:lnTo>
                <a:lnTo>
                  <a:pt x="89297" y="473273"/>
                </a:lnTo>
                <a:lnTo>
                  <a:pt x="89297" y="47327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108156" y="3330773"/>
            <a:ext cx="205383" cy="205384"/>
          </a:xfrm>
          <a:custGeom>
            <a:avLst/>
            <a:gdLst/>
            <a:ahLst/>
            <a:cxnLst/>
            <a:rect l="0" t="0" r="0" b="0"/>
            <a:pathLst>
              <a:path w="205383" h="205384">
                <a:moveTo>
                  <a:pt x="0" y="98227"/>
                </a:moveTo>
                <a:lnTo>
                  <a:pt x="0" y="107156"/>
                </a:lnTo>
                <a:lnTo>
                  <a:pt x="0" y="116086"/>
                </a:lnTo>
                <a:lnTo>
                  <a:pt x="8930" y="142875"/>
                </a:lnTo>
                <a:lnTo>
                  <a:pt x="17860" y="151805"/>
                </a:lnTo>
                <a:lnTo>
                  <a:pt x="35719" y="160734"/>
                </a:lnTo>
                <a:lnTo>
                  <a:pt x="53578" y="169664"/>
                </a:lnTo>
                <a:lnTo>
                  <a:pt x="71438" y="160734"/>
                </a:lnTo>
                <a:lnTo>
                  <a:pt x="89296" y="142875"/>
                </a:lnTo>
                <a:lnTo>
                  <a:pt x="107156" y="125016"/>
                </a:lnTo>
                <a:lnTo>
                  <a:pt x="116085" y="98227"/>
                </a:lnTo>
                <a:lnTo>
                  <a:pt x="125015" y="62508"/>
                </a:lnTo>
                <a:lnTo>
                  <a:pt x="125015" y="35719"/>
                </a:lnTo>
                <a:lnTo>
                  <a:pt x="125015" y="17859"/>
                </a:lnTo>
                <a:lnTo>
                  <a:pt x="125015" y="0"/>
                </a:lnTo>
                <a:lnTo>
                  <a:pt x="116085" y="8930"/>
                </a:lnTo>
                <a:lnTo>
                  <a:pt x="98226" y="17859"/>
                </a:lnTo>
                <a:lnTo>
                  <a:pt x="89296" y="44648"/>
                </a:lnTo>
                <a:lnTo>
                  <a:pt x="80367" y="80367"/>
                </a:lnTo>
                <a:lnTo>
                  <a:pt x="71438" y="116086"/>
                </a:lnTo>
                <a:lnTo>
                  <a:pt x="71438" y="142875"/>
                </a:lnTo>
                <a:lnTo>
                  <a:pt x="80367" y="169664"/>
                </a:lnTo>
                <a:lnTo>
                  <a:pt x="89296" y="187523"/>
                </a:lnTo>
                <a:lnTo>
                  <a:pt x="107156" y="196453"/>
                </a:lnTo>
                <a:lnTo>
                  <a:pt x="125015" y="205383"/>
                </a:lnTo>
                <a:lnTo>
                  <a:pt x="151804" y="205383"/>
                </a:lnTo>
                <a:lnTo>
                  <a:pt x="178593" y="205383"/>
                </a:lnTo>
                <a:lnTo>
                  <a:pt x="205382" y="187523"/>
                </a:lnTo>
                <a:lnTo>
                  <a:pt x="205382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393905" y="3330773"/>
            <a:ext cx="241103" cy="267892"/>
          </a:xfrm>
          <a:custGeom>
            <a:avLst/>
            <a:gdLst/>
            <a:ahLst/>
            <a:cxnLst/>
            <a:rect l="0" t="0" r="0" b="0"/>
            <a:pathLst>
              <a:path w="241103" h="267892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98227"/>
                </a:lnTo>
                <a:lnTo>
                  <a:pt x="8930" y="133945"/>
                </a:lnTo>
                <a:lnTo>
                  <a:pt x="17860" y="169664"/>
                </a:lnTo>
                <a:lnTo>
                  <a:pt x="26790" y="205383"/>
                </a:lnTo>
                <a:lnTo>
                  <a:pt x="44649" y="232172"/>
                </a:lnTo>
                <a:lnTo>
                  <a:pt x="62508" y="258961"/>
                </a:lnTo>
                <a:lnTo>
                  <a:pt x="71438" y="267891"/>
                </a:lnTo>
                <a:lnTo>
                  <a:pt x="89297" y="267891"/>
                </a:lnTo>
                <a:lnTo>
                  <a:pt x="98227" y="258961"/>
                </a:lnTo>
                <a:lnTo>
                  <a:pt x="107157" y="232172"/>
                </a:lnTo>
                <a:lnTo>
                  <a:pt x="116086" y="196453"/>
                </a:lnTo>
                <a:lnTo>
                  <a:pt x="125016" y="160734"/>
                </a:lnTo>
                <a:lnTo>
                  <a:pt x="142875" y="116086"/>
                </a:lnTo>
                <a:lnTo>
                  <a:pt x="151805" y="89297"/>
                </a:lnTo>
                <a:lnTo>
                  <a:pt x="178594" y="71438"/>
                </a:lnTo>
                <a:lnTo>
                  <a:pt x="196454" y="62508"/>
                </a:lnTo>
                <a:lnTo>
                  <a:pt x="214313" y="53578"/>
                </a:lnTo>
                <a:lnTo>
                  <a:pt x="232172" y="44648"/>
                </a:lnTo>
                <a:lnTo>
                  <a:pt x="241102" y="35719"/>
                </a:lnTo>
                <a:lnTo>
                  <a:pt x="241102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1893094" y="4161234"/>
            <a:ext cx="1017985" cy="500063"/>
          </a:xfrm>
          <a:custGeom>
            <a:avLst/>
            <a:gdLst/>
            <a:ahLst/>
            <a:cxnLst/>
            <a:rect l="0" t="0" r="0" b="0"/>
            <a:pathLst>
              <a:path w="1017985" h="500063">
                <a:moveTo>
                  <a:pt x="0" y="44648"/>
                </a:moveTo>
                <a:lnTo>
                  <a:pt x="0" y="35719"/>
                </a:lnTo>
                <a:lnTo>
                  <a:pt x="0" y="26789"/>
                </a:lnTo>
                <a:lnTo>
                  <a:pt x="0" y="8930"/>
                </a:lnTo>
                <a:lnTo>
                  <a:pt x="8929" y="0"/>
                </a:lnTo>
                <a:lnTo>
                  <a:pt x="17859" y="8930"/>
                </a:lnTo>
                <a:lnTo>
                  <a:pt x="17859" y="26789"/>
                </a:lnTo>
                <a:lnTo>
                  <a:pt x="26789" y="71437"/>
                </a:lnTo>
                <a:lnTo>
                  <a:pt x="35719" y="125016"/>
                </a:lnTo>
                <a:lnTo>
                  <a:pt x="53578" y="196453"/>
                </a:lnTo>
                <a:lnTo>
                  <a:pt x="62508" y="276820"/>
                </a:lnTo>
                <a:lnTo>
                  <a:pt x="71437" y="348258"/>
                </a:lnTo>
                <a:lnTo>
                  <a:pt x="89297" y="401836"/>
                </a:lnTo>
                <a:lnTo>
                  <a:pt x="98226" y="437555"/>
                </a:lnTo>
                <a:lnTo>
                  <a:pt x="107156" y="455414"/>
                </a:lnTo>
                <a:lnTo>
                  <a:pt x="125015" y="446484"/>
                </a:lnTo>
                <a:lnTo>
                  <a:pt x="142875" y="437555"/>
                </a:lnTo>
                <a:lnTo>
                  <a:pt x="160734" y="401836"/>
                </a:lnTo>
                <a:lnTo>
                  <a:pt x="178594" y="357187"/>
                </a:lnTo>
                <a:lnTo>
                  <a:pt x="196453" y="303609"/>
                </a:lnTo>
                <a:lnTo>
                  <a:pt x="214312" y="250031"/>
                </a:lnTo>
                <a:lnTo>
                  <a:pt x="223242" y="196453"/>
                </a:lnTo>
                <a:lnTo>
                  <a:pt x="241101" y="160734"/>
                </a:lnTo>
                <a:lnTo>
                  <a:pt x="250031" y="151805"/>
                </a:lnTo>
                <a:lnTo>
                  <a:pt x="258961" y="160734"/>
                </a:lnTo>
                <a:lnTo>
                  <a:pt x="267890" y="196453"/>
                </a:lnTo>
                <a:lnTo>
                  <a:pt x="276820" y="250031"/>
                </a:lnTo>
                <a:lnTo>
                  <a:pt x="285750" y="312539"/>
                </a:lnTo>
                <a:lnTo>
                  <a:pt x="303609" y="375047"/>
                </a:lnTo>
                <a:lnTo>
                  <a:pt x="321469" y="419695"/>
                </a:lnTo>
                <a:lnTo>
                  <a:pt x="330398" y="464344"/>
                </a:lnTo>
                <a:lnTo>
                  <a:pt x="348258" y="482203"/>
                </a:lnTo>
                <a:lnTo>
                  <a:pt x="366117" y="491133"/>
                </a:lnTo>
                <a:lnTo>
                  <a:pt x="383976" y="482203"/>
                </a:lnTo>
                <a:lnTo>
                  <a:pt x="392906" y="455414"/>
                </a:lnTo>
                <a:lnTo>
                  <a:pt x="410765" y="419695"/>
                </a:lnTo>
                <a:lnTo>
                  <a:pt x="428625" y="366117"/>
                </a:lnTo>
                <a:lnTo>
                  <a:pt x="446484" y="303609"/>
                </a:lnTo>
                <a:lnTo>
                  <a:pt x="455414" y="241102"/>
                </a:lnTo>
                <a:lnTo>
                  <a:pt x="464344" y="178594"/>
                </a:lnTo>
                <a:lnTo>
                  <a:pt x="473273" y="125016"/>
                </a:lnTo>
                <a:lnTo>
                  <a:pt x="482203" y="98227"/>
                </a:lnTo>
                <a:lnTo>
                  <a:pt x="491133" y="98227"/>
                </a:lnTo>
                <a:lnTo>
                  <a:pt x="500062" y="116086"/>
                </a:lnTo>
                <a:lnTo>
                  <a:pt x="508992" y="169664"/>
                </a:lnTo>
                <a:lnTo>
                  <a:pt x="526851" y="232172"/>
                </a:lnTo>
                <a:lnTo>
                  <a:pt x="526851" y="303609"/>
                </a:lnTo>
                <a:lnTo>
                  <a:pt x="535781" y="366117"/>
                </a:lnTo>
                <a:lnTo>
                  <a:pt x="535781" y="419695"/>
                </a:lnTo>
                <a:lnTo>
                  <a:pt x="535781" y="464344"/>
                </a:lnTo>
                <a:lnTo>
                  <a:pt x="526851" y="491133"/>
                </a:lnTo>
                <a:lnTo>
                  <a:pt x="526851" y="500062"/>
                </a:lnTo>
                <a:lnTo>
                  <a:pt x="526851" y="491133"/>
                </a:lnTo>
                <a:lnTo>
                  <a:pt x="526851" y="473273"/>
                </a:lnTo>
                <a:lnTo>
                  <a:pt x="535781" y="437555"/>
                </a:lnTo>
                <a:lnTo>
                  <a:pt x="535781" y="392906"/>
                </a:lnTo>
                <a:lnTo>
                  <a:pt x="553640" y="339328"/>
                </a:lnTo>
                <a:lnTo>
                  <a:pt x="562570" y="267891"/>
                </a:lnTo>
                <a:lnTo>
                  <a:pt x="589359" y="196453"/>
                </a:lnTo>
                <a:lnTo>
                  <a:pt x="616148" y="133945"/>
                </a:lnTo>
                <a:lnTo>
                  <a:pt x="642937" y="89297"/>
                </a:lnTo>
                <a:lnTo>
                  <a:pt x="669726" y="71437"/>
                </a:lnTo>
                <a:lnTo>
                  <a:pt x="696515" y="71437"/>
                </a:lnTo>
                <a:lnTo>
                  <a:pt x="714375" y="89297"/>
                </a:lnTo>
                <a:lnTo>
                  <a:pt x="741164" y="133945"/>
                </a:lnTo>
                <a:lnTo>
                  <a:pt x="759023" y="187523"/>
                </a:lnTo>
                <a:lnTo>
                  <a:pt x="776883" y="258961"/>
                </a:lnTo>
                <a:lnTo>
                  <a:pt x="785812" y="321469"/>
                </a:lnTo>
                <a:lnTo>
                  <a:pt x="794742" y="375047"/>
                </a:lnTo>
                <a:lnTo>
                  <a:pt x="803672" y="419695"/>
                </a:lnTo>
                <a:lnTo>
                  <a:pt x="812601" y="446484"/>
                </a:lnTo>
                <a:lnTo>
                  <a:pt x="812601" y="455414"/>
                </a:lnTo>
                <a:lnTo>
                  <a:pt x="821531" y="455414"/>
                </a:lnTo>
                <a:lnTo>
                  <a:pt x="839390" y="437555"/>
                </a:lnTo>
                <a:lnTo>
                  <a:pt x="848320" y="410766"/>
                </a:lnTo>
                <a:lnTo>
                  <a:pt x="857250" y="375047"/>
                </a:lnTo>
                <a:lnTo>
                  <a:pt x="857250" y="339328"/>
                </a:lnTo>
                <a:lnTo>
                  <a:pt x="875109" y="303609"/>
                </a:lnTo>
                <a:lnTo>
                  <a:pt x="892969" y="285750"/>
                </a:lnTo>
                <a:lnTo>
                  <a:pt x="910828" y="267891"/>
                </a:lnTo>
                <a:lnTo>
                  <a:pt x="937617" y="258961"/>
                </a:lnTo>
                <a:lnTo>
                  <a:pt x="973336" y="250031"/>
                </a:lnTo>
                <a:lnTo>
                  <a:pt x="1000125" y="241102"/>
                </a:lnTo>
                <a:lnTo>
                  <a:pt x="1017984" y="232172"/>
                </a:lnTo>
                <a:lnTo>
                  <a:pt x="1017984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625328" y="4196953"/>
            <a:ext cx="410767" cy="508993"/>
          </a:xfrm>
          <a:custGeom>
            <a:avLst/>
            <a:gdLst/>
            <a:ahLst/>
            <a:cxnLst/>
            <a:rect l="0" t="0" r="0" b="0"/>
            <a:pathLst>
              <a:path w="410767" h="508993">
                <a:moveTo>
                  <a:pt x="62508" y="0"/>
                </a:moveTo>
                <a:lnTo>
                  <a:pt x="53578" y="0"/>
                </a:lnTo>
                <a:lnTo>
                  <a:pt x="44649" y="0"/>
                </a:lnTo>
                <a:lnTo>
                  <a:pt x="35719" y="0"/>
                </a:lnTo>
                <a:lnTo>
                  <a:pt x="26789" y="8929"/>
                </a:lnTo>
                <a:lnTo>
                  <a:pt x="17860" y="26789"/>
                </a:lnTo>
                <a:lnTo>
                  <a:pt x="8930" y="53578"/>
                </a:lnTo>
                <a:lnTo>
                  <a:pt x="0" y="89297"/>
                </a:lnTo>
                <a:lnTo>
                  <a:pt x="0" y="151804"/>
                </a:lnTo>
                <a:lnTo>
                  <a:pt x="8930" y="223242"/>
                </a:lnTo>
                <a:lnTo>
                  <a:pt x="26789" y="303609"/>
                </a:lnTo>
                <a:lnTo>
                  <a:pt x="44649" y="383976"/>
                </a:lnTo>
                <a:lnTo>
                  <a:pt x="62508" y="446484"/>
                </a:lnTo>
                <a:lnTo>
                  <a:pt x="80367" y="491133"/>
                </a:lnTo>
                <a:lnTo>
                  <a:pt x="98227" y="508992"/>
                </a:lnTo>
                <a:lnTo>
                  <a:pt x="107156" y="500062"/>
                </a:lnTo>
                <a:lnTo>
                  <a:pt x="125016" y="473273"/>
                </a:lnTo>
                <a:lnTo>
                  <a:pt x="133945" y="428625"/>
                </a:lnTo>
                <a:lnTo>
                  <a:pt x="142875" y="366117"/>
                </a:lnTo>
                <a:lnTo>
                  <a:pt x="151805" y="294679"/>
                </a:lnTo>
                <a:lnTo>
                  <a:pt x="160735" y="223242"/>
                </a:lnTo>
                <a:lnTo>
                  <a:pt x="169664" y="160734"/>
                </a:lnTo>
                <a:lnTo>
                  <a:pt x="187524" y="107156"/>
                </a:lnTo>
                <a:lnTo>
                  <a:pt x="205383" y="80367"/>
                </a:lnTo>
                <a:lnTo>
                  <a:pt x="223242" y="62508"/>
                </a:lnTo>
                <a:lnTo>
                  <a:pt x="258961" y="62508"/>
                </a:lnTo>
                <a:lnTo>
                  <a:pt x="285750" y="80367"/>
                </a:lnTo>
                <a:lnTo>
                  <a:pt x="321469" y="98226"/>
                </a:lnTo>
                <a:lnTo>
                  <a:pt x="348258" y="116086"/>
                </a:lnTo>
                <a:lnTo>
                  <a:pt x="383977" y="125015"/>
                </a:lnTo>
                <a:lnTo>
                  <a:pt x="401836" y="125015"/>
                </a:lnTo>
                <a:lnTo>
                  <a:pt x="410766" y="116086"/>
                </a:lnTo>
                <a:lnTo>
                  <a:pt x="41076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911078" y="4259461"/>
            <a:ext cx="366118" cy="455415"/>
          </a:xfrm>
          <a:custGeom>
            <a:avLst/>
            <a:gdLst/>
            <a:ahLst/>
            <a:cxnLst/>
            <a:rect l="0" t="0" r="0" b="0"/>
            <a:pathLst>
              <a:path w="366118" h="455415">
                <a:moveTo>
                  <a:pt x="0" y="303609"/>
                </a:moveTo>
                <a:lnTo>
                  <a:pt x="17860" y="303609"/>
                </a:lnTo>
                <a:lnTo>
                  <a:pt x="35719" y="303609"/>
                </a:lnTo>
                <a:lnTo>
                  <a:pt x="71438" y="303609"/>
                </a:lnTo>
                <a:lnTo>
                  <a:pt x="107156" y="294679"/>
                </a:lnTo>
                <a:lnTo>
                  <a:pt x="142875" y="267890"/>
                </a:lnTo>
                <a:lnTo>
                  <a:pt x="178594" y="241101"/>
                </a:lnTo>
                <a:lnTo>
                  <a:pt x="205383" y="214312"/>
                </a:lnTo>
                <a:lnTo>
                  <a:pt x="223242" y="169664"/>
                </a:lnTo>
                <a:lnTo>
                  <a:pt x="232172" y="125015"/>
                </a:lnTo>
                <a:lnTo>
                  <a:pt x="232172" y="89296"/>
                </a:lnTo>
                <a:lnTo>
                  <a:pt x="232172" y="44648"/>
                </a:lnTo>
                <a:lnTo>
                  <a:pt x="214313" y="17859"/>
                </a:lnTo>
                <a:lnTo>
                  <a:pt x="196453" y="0"/>
                </a:lnTo>
                <a:lnTo>
                  <a:pt x="178594" y="8929"/>
                </a:lnTo>
                <a:lnTo>
                  <a:pt x="160735" y="44648"/>
                </a:lnTo>
                <a:lnTo>
                  <a:pt x="142875" y="98226"/>
                </a:lnTo>
                <a:lnTo>
                  <a:pt x="133945" y="169664"/>
                </a:lnTo>
                <a:lnTo>
                  <a:pt x="125016" y="250031"/>
                </a:lnTo>
                <a:lnTo>
                  <a:pt x="133945" y="321468"/>
                </a:lnTo>
                <a:lnTo>
                  <a:pt x="142875" y="392906"/>
                </a:lnTo>
                <a:lnTo>
                  <a:pt x="151805" y="428625"/>
                </a:lnTo>
                <a:lnTo>
                  <a:pt x="169664" y="455414"/>
                </a:lnTo>
                <a:lnTo>
                  <a:pt x="196453" y="455414"/>
                </a:lnTo>
                <a:lnTo>
                  <a:pt x="223242" y="437554"/>
                </a:lnTo>
                <a:lnTo>
                  <a:pt x="258961" y="401835"/>
                </a:lnTo>
                <a:lnTo>
                  <a:pt x="285750" y="357187"/>
                </a:lnTo>
                <a:lnTo>
                  <a:pt x="321469" y="303609"/>
                </a:lnTo>
                <a:lnTo>
                  <a:pt x="348258" y="241101"/>
                </a:lnTo>
                <a:lnTo>
                  <a:pt x="366117" y="187523"/>
                </a:lnTo>
                <a:lnTo>
                  <a:pt x="366117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268266" y="4259461"/>
            <a:ext cx="375048" cy="508993"/>
          </a:xfrm>
          <a:custGeom>
            <a:avLst/>
            <a:gdLst/>
            <a:ahLst/>
            <a:cxnLst/>
            <a:rect l="0" t="0" r="0" b="0"/>
            <a:pathLst>
              <a:path w="375048" h="508993">
                <a:moveTo>
                  <a:pt x="35718" y="0"/>
                </a:moveTo>
                <a:lnTo>
                  <a:pt x="26789" y="17859"/>
                </a:lnTo>
                <a:lnTo>
                  <a:pt x="26789" y="44648"/>
                </a:lnTo>
                <a:lnTo>
                  <a:pt x="8929" y="98226"/>
                </a:lnTo>
                <a:lnTo>
                  <a:pt x="0" y="169664"/>
                </a:lnTo>
                <a:lnTo>
                  <a:pt x="0" y="250031"/>
                </a:lnTo>
                <a:lnTo>
                  <a:pt x="0" y="330398"/>
                </a:lnTo>
                <a:lnTo>
                  <a:pt x="8929" y="401835"/>
                </a:lnTo>
                <a:lnTo>
                  <a:pt x="17859" y="455414"/>
                </a:lnTo>
                <a:lnTo>
                  <a:pt x="26789" y="491132"/>
                </a:lnTo>
                <a:lnTo>
                  <a:pt x="44648" y="508992"/>
                </a:lnTo>
                <a:lnTo>
                  <a:pt x="71437" y="491132"/>
                </a:lnTo>
                <a:lnTo>
                  <a:pt x="89297" y="464343"/>
                </a:lnTo>
                <a:lnTo>
                  <a:pt x="116086" y="419695"/>
                </a:lnTo>
                <a:lnTo>
                  <a:pt x="133945" y="366117"/>
                </a:lnTo>
                <a:lnTo>
                  <a:pt x="151804" y="294679"/>
                </a:lnTo>
                <a:lnTo>
                  <a:pt x="169664" y="232171"/>
                </a:lnTo>
                <a:lnTo>
                  <a:pt x="187523" y="169664"/>
                </a:lnTo>
                <a:lnTo>
                  <a:pt x="196453" y="125015"/>
                </a:lnTo>
                <a:lnTo>
                  <a:pt x="205382" y="98226"/>
                </a:lnTo>
                <a:lnTo>
                  <a:pt x="205382" y="107156"/>
                </a:lnTo>
                <a:lnTo>
                  <a:pt x="214312" y="133945"/>
                </a:lnTo>
                <a:lnTo>
                  <a:pt x="214312" y="187523"/>
                </a:lnTo>
                <a:lnTo>
                  <a:pt x="223242" y="258960"/>
                </a:lnTo>
                <a:lnTo>
                  <a:pt x="232172" y="321468"/>
                </a:lnTo>
                <a:lnTo>
                  <a:pt x="232172" y="383976"/>
                </a:lnTo>
                <a:lnTo>
                  <a:pt x="250031" y="428625"/>
                </a:lnTo>
                <a:lnTo>
                  <a:pt x="258961" y="464343"/>
                </a:lnTo>
                <a:lnTo>
                  <a:pt x="276820" y="473273"/>
                </a:lnTo>
                <a:lnTo>
                  <a:pt x="294679" y="455414"/>
                </a:lnTo>
                <a:lnTo>
                  <a:pt x="312539" y="428625"/>
                </a:lnTo>
                <a:lnTo>
                  <a:pt x="321468" y="392906"/>
                </a:lnTo>
                <a:lnTo>
                  <a:pt x="339328" y="339328"/>
                </a:lnTo>
                <a:lnTo>
                  <a:pt x="348257" y="276820"/>
                </a:lnTo>
                <a:lnTo>
                  <a:pt x="357187" y="223242"/>
                </a:lnTo>
                <a:lnTo>
                  <a:pt x="375047" y="169664"/>
                </a:lnTo>
                <a:lnTo>
                  <a:pt x="37504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3634383" y="4071937"/>
            <a:ext cx="660798" cy="660798"/>
          </a:xfrm>
          <a:custGeom>
            <a:avLst/>
            <a:gdLst/>
            <a:ahLst/>
            <a:cxnLst/>
            <a:rect l="0" t="0" r="0" b="0"/>
            <a:pathLst>
              <a:path w="660798" h="660798">
                <a:moveTo>
                  <a:pt x="116086" y="357188"/>
                </a:moveTo>
                <a:lnTo>
                  <a:pt x="116086" y="357188"/>
                </a:lnTo>
                <a:lnTo>
                  <a:pt x="116086" y="348258"/>
                </a:lnTo>
                <a:lnTo>
                  <a:pt x="107156" y="330399"/>
                </a:lnTo>
                <a:lnTo>
                  <a:pt x="107156" y="321469"/>
                </a:lnTo>
                <a:lnTo>
                  <a:pt x="98226" y="312539"/>
                </a:lnTo>
                <a:lnTo>
                  <a:pt x="80367" y="312539"/>
                </a:lnTo>
                <a:lnTo>
                  <a:pt x="62508" y="330399"/>
                </a:lnTo>
                <a:lnTo>
                  <a:pt x="44648" y="357188"/>
                </a:lnTo>
                <a:lnTo>
                  <a:pt x="26789" y="410766"/>
                </a:lnTo>
                <a:lnTo>
                  <a:pt x="8930" y="473274"/>
                </a:lnTo>
                <a:lnTo>
                  <a:pt x="0" y="526852"/>
                </a:lnTo>
                <a:lnTo>
                  <a:pt x="0" y="589359"/>
                </a:lnTo>
                <a:lnTo>
                  <a:pt x="0" y="625078"/>
                </a:lnTo>
                <a:lnTo>
                  <a:pt x="17859" y="651867"/>
                </a:lnTo>
                <a:lnTo>
                  <a:pt x="35719" y="660797"/>
                </a:lnTo>
                <a:lnTo>
                  <a:pt x="62508" y="642938"/>
                </a:lnTo>
                <a:lnTo>
                  <a:pt x="98226" y="616149"/>
                </a:lnTo>
                <a:lnTo>
                  <a:pt x="142875" y="571500"/>
                </a:lnTo>
                <a:lnTo>
                  <a:pt x="178594" y="517922"/>
                </a:lnTo>
                <a:lnTo>
                  <a:pt x="214312" y="455414"/>
                </a:lnTo>
                <a:lnTo>
                  <a:pt x="250031" y="383977"/>
                </a:lnTo>
                <a:lnTo>
                  <a:pt x="267890" y="303609"/>
                </a:lnTo>
                <a:lnTo>
                  <a:pt x="285750" y="214313"/>
                </a:lnTo>
                <a:lnTo>
                  <a:pt x="303609" y="133945"/>
                </a:lnTo>
                <a:lnTo>
                  <a:pt x="312539" y="71438"/>
                </a:lnTo>
                <a:lnTo>
                  <a:pt x="321469" y="26789"/>
                </a:lnTo>
                <a:lnTo>
                  <a:pt x="321469" y="0"/>
                </a:lnTo>
                <a:lnTo>
                  <a:pt x="321469" y="0"/>
                </a:lnTo>
                <a:lnTo>
                  <a:pt x="312539" y="26789"/>
                </a:lnTo>
                <a:lnTo>
                  <a:pt x="303609" y="80367"/>
                </a:lnTo>
                <a:lnTo>
                  <a:pt x="285750" y="151805"/>
                </a:lnTo>
                <a:lnTo>
                  <a:pt x="276820" y="241102"/>
                </a:lnTo>
                <a:lnTo>
                  <a:pt x="267890" y="330399"/>
                </a:lnTo>
                <a:lnTo>
                  <a:pt x="258961" y="428625"/>
                </a:lnTo>
                <a:lnTo>
                  <a:pt x="250031" y="508992"/>
                </a:lnTo>
                <a:lnTo>
                  <a:pt x="258961" y="580430"/>
                </a:lnTo>
                <a:lnTo>
                  <a:pt x="258961" y="625078"/>
                </a:lnTo>
                <a:lnTo>
                  <a:pt x="267890" y="642938"/>
                </a:lnTo>
                <a:lnTo>
                  <a:pt x="285750" y="642938"/>
                </a:lnTo>
                <a:lnTo>
                  <a:pt x="303609" y="625078"/>
                </a:lnTo>
                <a:lnTo>
                  <a:pt x="321469" y="589359"/>
                </a:lnTo>
                <a:lnTo>
                  <a:pt x="339328" y="535781"/>
                </a:lnTo>
                <a:lnTo>
                  <a:pt x="366117" y="482203"/>
                </a:lnTo>
                <a:lnTo>
                  <a:pt x="383976" y="428625"/>
                </a:lnTo>
                <a:lnTo>
                  <a:pt x="410765" y="401836"/>
                </a:lnTo>
                <a:lnTo>
                  <a:pt x="437555" y="401836"/>
                </a:lnTo>
                <a:lnTo>
                  <a:pt x="455414" y="419695"/>
                </a:lnTo>
                <a:lnTo>
                  <a:pt x="482203" y="464344"/>
                </a:lnTo>
                <a:lnTo>
                  <a:pt x="500062" y="517922"/>
                </a:lnTo>
                <a:lnTo>
                  <a:pt x="517922" y="571500"/>
                </a:lnTo>
                <a:lnTo>
                  <a:pt x="526851" y="607219"/>
                </a:lnTo>
                <a:lnTo>
                  <a:pt x="544711" y="634008"/>
                </a:lnTo>
                <a:lnTo>
                  <a:pt x="553640" y="642938"/>
                </a:lnTo>
                <a:lnTo>
                  <a:pt x="562570" y="625078"/>
                </a:lnTo>
                <a:lnTo>
                  <a:pt x="580430" y="598289"/>
                </a:lnTo>
                <a:lnTo>
                  <a:pt x="589359" y="562570"/>
                </a:lnTo>
                <a:lnTo>
                  <a:pt x="598289" y="517922"/>
                </a:lnTo>
                <a:lnTo>
                  <a:pt x="616148" y="473274"/>
                </a:lnTo>
                <a:lnTo>
                  <a:pt x="625078" y="428625"/>
                </a:lnTo>
                <a:lnTo>
                  <a:pt x="642937" y="392906"/>
                </a:lnTo>
                <a:lnTo>
                  <a:pt x="660797" y="375047"/>
                </a:lnTo>
                <a:lnTo>
                  <a:pt x="660797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4313039" y="4429125"/>
            <a:ext cx="196454" cy="223243"/>
          </a:xfrm>
          <a:custGeom>
            <a:avLst/>
            <a:gdLst/>
            <a:ahLst/>
            <a:cxnLst/>
            <a:rect l="0" t="0" r="0" b="0"/>
            <a:pathLst>
              <a:path w="196454" h="223243">
                <a:moveTo>
                  <a:pt x="89297" y="17859"/>
                </a:moveTo>
                <a:lnTo>
                  <a:pt x="89297" y="8929"/>
                </a:lnTo>
                <a:lnTo>
                  <a:pt x="80367" y="0"/>
                </a:lnTo>
                <a:lnTo>
                  <a:pt x="80367" y="0"/>
                </a:lnTo>
                <a:lnTo>
                  <a:pt x="71438" y="8929"/>
                </a:lnTo>
                <a:lnTo>
                  <a:pt x="53578" y="26789"/>
                </a:lnTo>
                <a:lnTo>
                  <a:pt x="44649" y="62507"/>
                </a:lnTo>
                <a:lnTo>
                  <a:pt x="26789" y="98226"/>
                </a:lnTo>
                <a:lnTo>
                  <a:pt x="17859" y="133945"/>
                </a:lnTo>
                <a:lnTo>
                  <a:pt x="8930" y="169664"/>
                </a:lnTo>
                <a:lnTo>
                  <a:pt x="0" y="205382"/>
                </a:lnTo>
                <a:lnTo>
                  <a:pt x="0" y="223242"/>
                </a:lnTo>
                <a:lnTo>
                  <a:pt x="8930" y="223242"/>
                </a:lnTo>
                <a:lnTo>
                  <a:pt x="17859" y="223242"/>
                </a:lnTo>
                <a:lnTo>
                  <a:pt x="26789" y="205382"/>
                </a:lnTo>
                <a:lnTo>
                  <a:pt x="44649" y="178593"/>
                </a:lnTo>
                <a:lnTo>
                  <a:pt x="53578" y="151804"/>
                </a:lnTo>
                <a:lnTo>
                  <a:pt x="71438" y="133945"/>
                </a:lnTo>
                <a:lnTo>
                  <a:pt x="89297" y="125015"/>
                </a:lnTo>
                <a:lnTo>
                  <a:pt x="107156" y="133945"/>
                </a:lnTo>
                <a:lnTo>
                  <a:pt x="125016" y="142875"/>
                </a:lnTo>
                <a:lnTo>
                  <a:pt x="142875" y="160734"/>
                </a:lnTo>
                <a:lnTo>
                  <a:pt x="151805" y="178593"/>
                </a:lnTo>
                <a:lnTo>
                  <a:pt x="169664" y="178593"/>
                </a:lnTo>
                <a:lnTo>
                  <a:pt x="178594" y="178593"/>
                </a:lnTo>
                <a:lnTo>
                  <a:pt x="187524" y="151804"/>
                </a:lnTo>
                <a:lnTo>
                  <a:pt x="196453" y="125015"/>
                </a:lnTo>
                <a:lnTo>
                  <a:pt x="196453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4527352" y="4304109"/>
            <a:ext cx="17860" cy="169665"/>
          </a:xfrm>
          <a:custGeom>
            <a:avLst/>
            <a:gdLst/>
            <a:ahLst/>
            <a:cxnLst/>
            <a:rect l="0" t="0" r="0" b="0"/>
            <a:pathLst>
              <a:path w="17860" h="169665">
                <a:moveTo>
                  <a:pt x="0" y="169664"/>
                </a:moveTo>
                <a:lnTo>
                  <a:pt x="8929" y="116086"/>
                </a:lnTo>
                <a:lnTo>
                  <a:pt x="17859" y="62508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4518422" y="4214812"/>
            <a:ext cx="214313" cy="392907"/>
          </a:xfrm>
          <a:custGeom>
            <a:avLst/>
            <a:gdLst/>
            <a:ahLst/>
            <a:cxnLst/>
            <a:rect l="0" t="0" r="0" b="0"/>
            <a:pathLst>
              <a:path w="214313" h="392907">
                <a:moveTo>
                  <a:pt x="8930" y="0"/>
                </a:moveTo>
                <a:lnTo>
                  <a:pt x="8930" y="8930"/>
                </a:lnTo>
                <a:lnTo>
                  <a:pt x="8930" y="35719"/>
                </a:lnTo>
                <a:lnTo>
                  <a:pt x="8930" y="71438"/>
                </a:lnTo>
                <a:lnTo>
                  <a:pt x="8930" y="116086"/>
                </a:lnTo>
                <a:lnTo>
                  <a:pt x="8930" y="169664"/>
                </a:lnTo>
                <a:lnTo>
                  <a:pt x="8930" y="223242"/>
                </a:lnTo>
                <a:lnTo>
                  <a:pt x="8930" y="276820"/>
                </a:lnTo>
                <a:lnTo>
                  <a:pt x="8930" y="321469"/>
                </a:lnTo>
                <a:lnTo>
                  <a:pt x="0" y="357188"/>
                </a:lnTo>
                <a:lnTo>
                  <a:pt x="8930" y="366117"/>
                </a:lnTo>
                <a:lnTo>
                  <a:pt x="8930" y="366117"/>
                </a:lnTo>
                <a:lnTo>
                  <a:pt x="17859" y="357188"/>
                </a:lnTo>
                <a:lnTo>
                  <a:pt x="26789" y="330399"/>
                </a:lnTo>
                <a:lnTo>
                  <a:pt x="44648" y="294680"/>
                </a:lnTo>
                <a:lnTo>
                  <a:pt x="62508" y="267891"/>
                </a:lnTo>
                <a:lnTo>
                  <a:pt x="89297" y="241102"/>
                </a:lnTo>
                <a:lnTo>
                  <a:pt x="116086" y="223242"/>
                </a:lnTo>
                <a:lnTo>
                  <a:pt x="142875" y="223242"/>
                </a:lnTo>
                <a:lnTo>
                  <a:pt x="169664" y="232172"/>
                </a:lnTo>
                <a:lnTo>
                  <a:pt x="196453" y="250031"/>
                </a:lnTo>
                <a:lnTo>
                  <a:pt x="214312" y="267891"/>
                </a:lnTo>
                <a:lnTo>
                  <a:pt x="214312" y="294680"/>
                </a:lnTo>
                <a:lnTo>
                  <a:pt x="205383" y="321469"/>
                </a:lnTo>
                <a:lnTo>
                  <a:pt x="187523" y="348258"/>
                </a:lnTo>
                <a:lnTo>
                  <a:pt x="169664" y="375047"/>
                </a:lnTo>
                <a:lnTo>
                  <a:pt x="142875" y="392906"/>
                </a:lnTo>
                <a:lnTo>
                  <a:pt x="116086" y="392906"/>
                </a:lnTo>
                <a:lnTo>
                  <a:pt x="89297" y="392906"/>
                </a:lnTo>
                <a:lnTo>
                  <a:pt x="71437" y="383977"/>
                </a:lnTo>
                <a:lnTo>
                  <a:pt x="62508" y="366117"/>
                </a:lnTo>
                <a:lnTo>
                  <a:pt x="62508" y="339328"/>
                </a:lnTo>
                <a:lnTo>
                  <a:pt x="71437" y="303609"/>
                </a:lnTo>
                <a:lnTo>
                  <a:pt x="89297" y="276820"/>
                </a:lnTo>
                <a:lnTo>
                  <a:pt x="107156" y="241102"/>
                </a:lnTo>
                <a:lnTo>
                  <a:pt x="133945" y="205383"/>
                </a:lnTo>
                <a:lnTo>
                  <a:pt x="133945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866680" y="4170164"/>
            <a:ext cx="17860" cy="446485"/>
          </a:xfrm>
          <a:custGeom>
            <a:avLst/>
            <a:gdLst/>
            <a:ahLst/>
            <a:cxnLst/>
            <a:rect l="0" t="0" r="0" b="0"/>
            <a:pathLst>
              <a:path w="17860" h="446485">
                <a:moveTo>
                  <a:pt x="0" y="0"/>
                </a:moveTo>
                <a:lnTo>
                  <a:pt x="0" y="17859"/>
                </a:lnTo>
                <a:lnTo>
                  <a:pt x="0" y="44648"/>
                </a:lnTo>
                <a:lnTo>
                  <a:pt x="0" y="80367"/>
                </a:lnTo>
                <a:lnTo>
                  <a:pt x="0" y="133945"/>
                </a:lnTo>
                <a:lnTo>
                  <a:pt x="0" y="196453"/>
                </a:lnTo>
                <a:lnTo>
                  <a:pt x="0" y="258961"/>
                </a:lnTo>
                <a:lnTo>
                  <a:pt x="0" y="321468"/>
                </a:lnTo>
                <a:lnTo>
                  <a:pt x="0" y="375047"/>
                </a:lnTo>
                <a:lnTo>
                  <a:pt x="8929" y="410765"/>
                </a:lnTo>
                <a:lnTo>
                  <a:pt x="8929" y="437554"/>
                </a:lnTo>
                <a:lnTo>
                  <a:pt x="17859" y="446484"/>
                </a:lnTo>
                <a:lnTo>
                  <a:pt x="17859" y="437554"/>
                </a:lnTo>
                <a:lnTo>
                  <a:pt x="17859" y="410765"/>
                </a:lnTo>
                <a:lnTo>
                  <a:pt x="17859" y="366117"/>
                </a:lnTo>
                <a:lnTo>
                  <a:pt x="8929" y="321468"/>
                </a:lnTo>
                <a:lnTo>
                  <a:pt x="8929" y="267890"/>
                </a:lnTo>
                <a:lnTo>
                  <a:pt x="8929" y="223242"/>
                </a:lnTo>
                <a:lnTo>
                  <a:pt x="8929" y="196453"/>
                </a:lnTo>
                <a:lnTo>
                  <a:pt x="17859" y="178593"/>
                </a:lnTo>
                <a:lnTo>
                  <a:pt x="17859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938117" y="4375546"/>
            <a:ext cx="375048" cy="321470"/>
          </a:xfrm>
          <a:custGeom>
            <a:avLst/>
            <a:gdLst/>
            <a:ahLst/>
            <a:cxnLst/>
            <a:rect l="0" t="0" r="0" b="0"/>
            <a:pathLst>
              <a:path w="375048" h="321470">
                <a:moveTo>
                  <a:pt x="0" y="142875"/>
                </a:moveTo>
                <a:lnTo>
                  <a:pt x="0" y="151805"/>
                </a:lnTo>
                <a:lnTo>
                  <a:pt x="8930" y="151805"/>
                </a:lnTo>
                <a:lnTo>
                  <a:pt x="17860" y="160735"/>
                </a:lnTo>
                <a:lnTo>
                  <a:pt x="35719" y="169665"/>
                </a:lnTo>
                <a:lnTo>
                  <a:pt x="53578" y="169665"/>
                </a:lnTo>
                <a:lnTo>
                  <a:pt x="71438" y="169665"/>
                </a:lnTo>
                <a:lnTo>
                  <a:pt x="98227" y="160735"/>
                </a:lnTo>
                <a:lnTo>
                  <a:pt x="116086" y="151805"/>
                </a:lnTo>
                <a:lnTo>
                  <a:pt x="133946" y="133946"/>
                </a:lnTo>
                <a:lnTo>
                  <a:pt x="142875" y="107157"/>
                </a:lnTo>
                <a:lnTo>
                  <a:pt x="151805" y="80368"/>
                </a:lnTo>
                <a:lnTo>
                  <a:pt x="142875" y="53579"/>
                </a:lnTo>
                <a:lnTo>
                  <a:pt x="133946" y="35719"/>
                </a:lnTo>
                <a:lnTo>
                  <a:pt x="125016" y="8930"/>
                </a:lnTo>
                <a:lnTo>
                  <a:pt x="107156" y="0"/>
                </a:lnTo>
                <a:lnTo>
                  <a:pt x="89297" y="8930"/>
                </a:lnTo>
                <a:lnTo>
                  <a:pt x="62508" y="35719"/>
                </a:lnTo>
                <a:lnTo>
                  <a:pt x="53578" y="71438"/>
                </a:lnTo>
                <a:lnTo>
                  <a:pt x="35719" y="125016"/>
                </a:lnTo>
                <a:lnTo>
                  <a:pt x="35719" y="178594"/>
                </a:lnTo>
                <a:lnTo>
                  <a:pt x="35719" y="232172"/>
                </a:lnTo>
                <a:lnTo>
                  <a:pt x="53578" y="276821"/>
                </a:lnTo>
                <a:lnTo>
                  <a:pt x="71438" y="303610"/>
                </a:lnTo>
                <a:lnTo>
                  <a:pt x="98227" y="321469"/>
                </a:lnTo>
                <a:lnTo>
                  <a:pt x="125016" y="312540"/>
                </a:lnTo>
                <a:lnTo>
                  <a:pt x="151805" y="294680"/>
                </a:lnTo>
                <a:lnTo>
                  <a:pt x="178594" y="267891"/>
                </a:lnTo>
                <a:lnTo>
                  <a:pt x="214313" y="232172"/>
                </a:lnTo>
                <a:lnTo>
                  <a:pt x="241102" y="196454"/>
                </a:lnTo>
                <a:lnTo>
                  <a:pt x="276821" y="151805"/>
                </a:lnTo>
                <a:lnTo>
                  <a:pt x="312539" y="125016"/>
                </a:lnTo>
                <a:lnTo>
                  <a:pt x="339328" y="98227"/>
                </a:lnTo>
                <a:lnTo>
                  <a:pt x="375047" y="80368"/>
                </a:lnTo>
                <a:lnTo>
                  <a:pt x="375047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5527477" y="4313039"/>
            <a:ext cx="223243" cy="401837"/>
          </a:xfrm>
          <a:custGeom>
            <a:avLst/>
            <a:gdLst/>
            <a:ahLst/>
            <a:cxnLst/>
            <a:rect l="0" t="0" r="0" b="0"/>
            <a:pathLst>
              <a:path w="223243" h="401837">
                <a:moveTo>
                  <a:pt x="151804" y="26789"/>
                </a:moveTo>
                <a:lnTo>
                  <a:pt x="142875" y="17859"/>
                </a:lnTo>
                <a:lnTo>
                  <a:pt x="133945" y="8929"/>
                </a:lnTo>
                <a:lnTo>
                  <a:pt x="116086" y="0"/>
                </a:lnTo>
                <a:lnTo>
                  <a:pt x="107156" y="0"/>
                </a:lnTo>
                <a:lnTo>
                  <a:pt x="89296" y="8929"/>
                </a:lnTo>
                <a:lnTo>
                  <a:pt x="71437" y="35718"/>
                </a:lnTo>
                <a:lnTo>
                  <a:pt x="53578" y="71437"/>
                </a:lnTo>
                <a:lnTo>
                  <a:pt x="35718" y="125015"/>
                </a:lnTo>
                <a:lnTo>
                  <a:pt x="17859" y="187523"/>
                </a:lnTo>
                <a:lnTo>
                  <a:pt x="0" y="258961"/>
                </a:lnTo>
                <a:lnTo>
                  <a:pt x="0" y="312539"/>
                </a:lnTo>
                <a:lnTo>
                  <a:pt x="0" y="366117"/>
                </a:lnTo>
                <a:lnTo>
                  <a:pt x="17859" y="392906"/>
                </a:lnTo>
                <a:lnTo>
                  <a:pt x="44648" y="401836"/>
                </a:lnTo>
                <a:lnTo>
                  <a:pt x="71437" y="401836"/>
                </a:lnTo>
                <a:lnTo>
                  <a:pt x="107156" y="375047"/>
                </a:lnTo>
                <a:lnTo>
                  <a:pt x="142875" y="339328"/>
                </a:lnTo>
                <a:lnTo>
                  <a:pt x="169664" y="294679"/>
                </a:lnTo>
                <a:lnTo>
                  <a:pt x="196453" y="241101"/>
                </a:lnTo>
                <a:lnTo>
                  <a:pt x="214312" y="196453"/>
                </a:lnTo>
                <a:lnTo>
                  <a:pt x="223242" y="142875"/>
                </a:lnTo>
                <a:lnTo>
                  <a:pt x="223242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5715000" y="4429125"/>
            <a:ext cx="169665" cy="232172"/>
          </a:xfrm>
          <a:custGeom>
            <a:avLst/>
            <a:gdLst/>
            <a:ahLst/>
            <a:cxnLst/>
            <a:rect l="0" t="0" r="0" b="0"/>
            <a:pathLst>
              <a:path w="169665" h="232172">
                <a:moveTo>
                  <a:pt x="8930" y="53578"/>
                </a:moveTo>
                <a:lnTo>
                  <a:pt x="0" y="62507"/>
                </a:lnTo>
                <a:lnTo>
                  <a:pt x="0" y="80367"/>
                </a:lnTo>
                <a:lnTo>
                  <a:pt x="0" y="107156"/>
                </a:lnTo>
                <a:lnTo>
                  <a:pt x="0" y="142875"/>
                </a:lnTo>
                <a:lnTo>
                  <a:pt x="8930" y="169664"/>
                </a:lnTo>
                <a:lnTo>
                  <a:pt x="26789" y="205382"/>
                </a:lnTo>
                <a:lnTo>
                  <a:pt x="53578" y="223242"/>
                </a:lnTo>
                <a:lnTo>
                  <a:pt x="80367" y="232171"/>
                </a:lnTo>
                <a:lnTo>
                  <a:pt x="107156" y="232171"/>
                </a:lnTo>
                <a:lnTo>
                  <a:pt x="133945" y="214312"/>
                </a:lnTo>
                <a:lnTo>
                  <a:pt x="151805" y="196453"/>
                </a:lnTo>
                <a:lnTo>
                  <a:pt x="169664" y="169664"/>
                </a:lnTo>
                <a:lnTo>
                  <a:pt x="169664" y="133945"/>
                </a:lnTo>
                <a:lnTo>
                  <a:pt x="169664" y="98226"/>
                </a:lnTo>
                <a:lnTo>
                  <a:pt x="160734" y="62507"/>
                </a:lnTo>
                <a:lnTo>
                  <a:pt x="142875" y="26789"/>
                </a:lnTo>
                <a:lnTo>
                  <a:pt x="116086" y="8929"/>
                </a:lnTo>
                <a:lnTo>
                  <a:pt x="98227" y="0"/>
                </a:lnTo>
                <a:lnTo>
                  <a:pt x="80367" y="17859"/>
                </a:lnTo>
                <a:lnTo>
                  <a:pt x="53578" y="44648"/>
                </a:lnTo>
                <a:lnTo>
                  <a:pt x="44648" y="71437"/>
                </a:lnTo>
                <a:lnTo>
                  <a:pt x="35719" y="107156"/>
                </a:lnTo>
                <a:lnTo>
                  <a:pt x="26789" y="133945"/>
                </a:lnTo>
                <a:lnTo>
                  <a:pt x="26789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5965031" y="4045148"/>
            <a:ext cx="348259" cy="625079"/>
          </a:xfrm>
          <a:custGeom>
            <a:avLst/>
            <a:gdLst/>
            <a:ahLst/>
            <a:cxnLst/>
            <a:rect l="0" t="0" r="0" b="0"/>
            <a:pathLst>
              <a:path w="348259" h="625079">
                <a:moveTo>
                  <a:pt x="53578" y="375047"/>
                </a:moveTo>
                <a:lnTo>
                  <a:pt x="44649" y="392906"/>
                </a:lnTo>
                <a:lnTo>
                  <a:pt x="44649" y="410766"/>
                </a:lnTo>
                <a:lnTo>
                  <a:pt x="26789" y="446484"/>
                </a:lnTo>
                <a:lnTo>
                  <a:pt x="17860" y="491133"/>
                </a:lnTo>
                <a:lnTo>
                  <a:pt x="0" y="535781"/>
                </a:lnTo>
                <a:lnTo>
                  <a:pt x="0" y="571500"/>
                </a:lnTo>
                <a:lnTo>
                  <a:pt x="0" y="607219"/>
                </a:lnTo>
                <a:lnTo>
                  <a:pt x="8930" y="625078"/>
                </a:lnTo>
                <a:lnTo>
                  <a:pt x="17860" y="625078"/>
                </a:lnTo>
                <a:lnTo>
                  <a:pt x="35719" y="616148"/>
                </a:lnTo>
                <a:lnTo>
                  <a:pt x="62508" y="598289"/>
                </a:lnTo>
                <a:lnTo>
                  <a:pt x="80367" y="562570"/>
                </a:lnTo>
                <a:lnTo>
                  <a:pt x="107157" y="517922"/>
                </a:lnTo>
                <a:lnTo>
                  <a:pt x="125016" y="464344"/>
                </a:lnTo>
                <a:lnTo>
                  <a:pt x="142875" y="401836"/>
                </a:lnTo>
                <a:lnTo>
                  <a:pt x="160735" y="330398"/>
                </a:lnTo>
                <a:lnTo>
                  <a:pt x="169664" y="250031"/>
                </a:lnTo>
                <a:lnTo>
                  <a:pt x="169664" y="169664"/>
                </a:lnTo>
                <a:lnTo>
                  <a:pt x="169664" y="107156"/>
                </a:lnTo>
                <a:lnTo>
                  <a:pt x="169664" y="44648"/>
                </a:lnTo>
                <a:lnTo>
                  <a:pt x="160735" y="8930"/>
                </a:lnTo>
                <a:lnTo>
                  <a:pt x="142875" y="0"/>
                </a:lnTo>
                <a:lnTo>
                  <a:pt x="125016" y="17859"/>
                </a:lnTo>
                <a:lnTo>
                  <a:pt x="107157" y="62508"/>
                </a:lnTo>
                <a:lnTo>
                  <a:pt x="89297" y="116086"/>
                </a:lnTo>
                <a:lnTo>
                  <a:pt x="80367" y="187523"/>
                </a:lnTo>
                <a:lnTo>
                  <a:pt x="71438" y="267891"/>
                </a:lnTo>
                <a:lnTo>
                  <a:pt x="71438" y="339328"/>
                </a:lnTo>
                <a:lnTo>
                  <a:pt x="80367" y="410766"/>
                </a:lnTo>
                <a:lnTo>
                  <a:pt x="98227" y="473273"/>
                </a:lnTo>
                <a:lnTo>
                  <a:pt x="125016" y="517922"/>
                </a:lnTo>
                <a:lnTo>
                  <a:pt x="151805" y="562570"/>
                </a:lnTo>
                <a:lnTo>
                  <a:pt x="187524" y="580430"/>
                </a:lnTo>
                <a:lnTo>
                  <a:pt x="223242" y="589359"/>
                </a:lnTo>
                <a:lnTo>
                  <a:pt x="258961" y="580430"/>
                </a:lnTo>
                <a:lnTo>
                  <a:pt x="294680" y="562570"/>
                </a:lnTo>
                <a:lnTo>
                  <a:pt x="321469" y="526852"/>
                </a:lnTo>
                <a:lnTo>
                  <a:pt x="339328" y="482203"/>
                </a:lnTo>
                <a:lnTo>
                  <a:pt x="348258" y="428625"/>
                </a:lnTo>
                <a:lnTo>
                  <a:pt x="339328" y="375047"/>
                </a:lnTo>
                <a:lnTo>
                  <a:pt x="330399" y="330398"/>
                </a:lnTo>
                <a:lnTo>
                  <a:pt x="312539" y="312539"/>
                </a:lnTo>
                <a:lnTo>
                  <a:pt x="294680" y="321469"/>
                </a:lnTo>
                <a:lnTo>
                  <a:pt x="285750" y="357188"/>
                </a:lnTo>
                <a:lnTo>
                  <a:pt x="276821" y="410766"/>
                </a:lnTo>
                <a:lnTo>
                  <a:pt x="267891" y="464344"/>
                </a:lnTo>
                <a:lnTo>
                  <a:pt x="267891" y="526852"/>
                </a:lnTo>
                <a:lnTo>
                  <a:pt x="267891" y="571500"/>
                </a:lnTo>
                <a:lnTo>
                  <a:pt x="276821" y="607219"/>
                </a:lnTo>
                <a:lnTo>
                  <a:pt x="285750" y="625078"/>
                </a:lnTo>
                <a:lnTo>
                  <a:pt x="303610" y="625078"/>
                </a:lnTo>
                <a:lnTo>
                  <a:pt x="312539" y="607219"/>
                </a:lnTo>
                <a:lnTo>
                  <a:pt x="330399" y="580430"/>
                </a:lnTo>
                <a:lnTo>
                  <a:pt x="330399" y="5804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509742" y="4536281"/>
            <a:ext cx="44650" cy="26790"/>
          </a:xfrm>
          <a:custGeom>
            <a:avLst/>
            <a:gdLst/>
            <a:ahLst/>
            <a:cxnLst/>
            <a:rect l="0" t="0" r="0" b="0"/>
            <a:pathLst>
              <a:path w="44650" h="26790">
                <a:moveTo>
                  <a:pt x="44649" y="0"/>
                </a:moveTo>
                <a:lnTo>
                  <a:pt x="35719" y="0"/>
                </a:lnTo>
                <a:lnTo>
                  <a:pt x="35719" y="8930"/>
                </a:lnTo>
                <a:lnTo>
                  <a:pt x="35719" y="17859"/>
                </a:lnTo>
                <a:lnTo>
                  <a:pt x="35719" y="26789"/>
                </a:lnTo>
                <a:lnTo>
                  <a:pt x="26789" y="26789"/>
                </a:lnTo>
                <a:lnTo>
                  <a:pt x="8930" y="26789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Multiple Condition </a:t>
            </a:r>
            <a:r>
              <a:rPr lang="en-US" dirty="0" smtClean="0"/>
              <a:t>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Look </a:t>
            </a:r>
            <a:r>
              <a:rPr lang="en-US" dirty="0"/>
              <a:t>closely at the compound conditions in DD-Paths B and H. </a:t>
            </a:r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nstead </a:t>
            </a:r>
            <a:r>
              <a:rPr lang="en-US" dirty="0"/>
              <a:t>of simply traversing such </a:t>
            </a:r>
            <a:r>
              <a:rPr lang="en-US" dirty="0" smtClean="0"/>
              <a:t>predicates </a:t>
            </a:r>
            <a:r>
              <a:rPr lang="en-US" dirty="0"/>
              <a:t>to their true and false outcomes, we should investigate the different ways that each outcome can occur. </a:t>
            </a:r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possibility is to make a truth table; a compound condition of three simple </a:t>
            </a:r>
            <a:r>
              <a:rPr lang="en-US" dirty="0" smtClean="0"/>
              <a:t> conditions </a:t>
            </a:r>
            <a:r>
              <a:rPr lang="en-US" dirty="0"/>
              <a:t>would have eight rows, yielding eight test cases. </a:t>
            </a:r>
            <a:endParaRPr lang="en-US" dirty="0" smtClean="0"/>
          </a:p>
          <a:p>
            <a:r>
              <a:rPr lang="en-US" dirty="0" smtClean="0"/>
              <a:t>Another </a:t>
            </a:r>
            <a:r>
              <a:rPr lang="en-US" dirty="0"/>
              <a:t>possibility is to reprogram </a:t>
            </a:r>
            <a:r>
              <a:rPr lang="en-US" dirty="0" smtClean="0"/>
              <a:t>compound </a:t>
            </a:r>
            <a:r>
              <a:rPr lang="en-US" dirty="0"/>
              <a:t>predicates into nested simple if-then-else logic, which will result in more DD-Paths </a:t>
            </a:r>
            <a:r>
              <a:rPr lang="en-US" dirty="0" smtClean="0"/>
              <a:t>to </a:t>
            </a:r>
            <a:r>
              <a:rPr lang="en-US" dirty="0"/>
              <a:t>cover</a:t>
            </a:r>
            <a:r>
              <a:rPr lang="en-US" b="0" dirty="0"/>
              <a:t>. </a:t>
            </a:r>
            <a:endParaRPr lang="en-US" b="0" dirty="0" smtClean="0"/>
          </a:p>
          <a:p>
            <a:r>
              <a:rPr lang="en-US" b="0" dirty="0" smtClean="0"/>
              <a:t>We </a:t>
            </a:r>
            <a:r>
              <a:rPr lang="en-US" b="0" dirty="0"/>
              <a:t>see an interesting trade-off: statement complexity versus path </a:t>
            </a:r>
            <a:r>
              <a:rPr lang="en-US" dirty="0"/>
              <a:t>complexity.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sp>
        <p:nvSpPr>
          <p:cNvPr id="5" name="Freeform 4"/>
          <p:cNvSpPr/>
          <p:nvPr/>
        </p:nvSpPr>
        <p:spPr>
          <a:xfrm>
            <a:off x="8054578" y="1366242"/>
            <a:ext cx="428625" cy="669728"/>
          </a:xfrm>
          <a:custGeom>
            <a:avLst/>
            <a:gdLst/>
            <a:ahLst/>
            <a:cxnLst/>
            <a:rect l="0" t="0" r="0" b="0"/>
            <a:pathLst>
              <a:path w="428625" h="669728">
                <a:moveTo>
                  <a:pt x="276820" y="98227"/>
                </a:moveTo>
                <a:lnTo>
                  <a:pt x="276820" y="98227"/>
                </a:lnTo>
                <a:lnTo>
                  <a:pt x="276820" y="89297"/>
                </a:lnTo>
                <a:lnTo>
                  <a:pt x="276820" y="80367"/>
                </a:lnTo>
                <a:lnTo>
                  <a:pt x="276820" y="62508"/>
                </a:lnTo>
                <a:lnTo>
                  <a:pt x="276820" y="53578"/>
                </a:lnTo>
                <a:lnTo>
                  <a:pt x="276820" y="44648"/>
                </a:lnTo>
                <a:lnTo>
                  <a:pt x="267890" y="35719"/>
                </a:lnTo>
                <a:lnTo>
                  <a:pt x="258960" y="26789"/>
                </a:lnTo>
                <a:lnTo>
                  <a:pt x="250031" y="17860"/>
                </a:lnTo>
                <a:lnTo>
                  <a:pt x="241101" y="8930"/>
                </a:lnTo>
                <a:lnTo>
                  <a:pt x="232171" y="8930"/>
                </a:lnTo>
                <a:lnTo>
                  <a:pt x="223242" y="0"/>
                </a:lnTo>
                <a:lnTo>
                  <a:pt x="205382" y="8930"/>
                </a:lnTo>
                <a:lnTo>
                  <a:pt x="178593" y="17860"/>
                </a:lnTo>
                <a:lnTo>
                  <a:pt x="160734" y="26789"/>
                </a:lnTo>
                <a:lnTo>
                  <a:pt x="133945" y="53578"/>
                </a:lnTo>
                <a:lnTo>
                  <a:pt x="107156" y="80367"/>
                </a:lnTo>
                <a:lnTo>
                  <a:pt x="80367" y="116086"/>
                </a:lnTo>
                <a:lnTo>
                  <a:pt x="53578" y="160734"/>
                </a:lnTo>
                <a:lnTo>
                  <a:pt x="35719" y="205383"/>
                </a:lnTo>
                <a:lnTo>
                  <a:pt x="17860" y="258961"/>
                </a:lnTo>
                <a:lnTo>
                  <a:pt x="8930" y="321469"/>
                </a:lnTo>
                <a:lnTo>
                  <a:pt x="0" y="383977"/>
                </a:lnTo>
                <a:lnTo>
                  <a:pt x="0" y="455414"/>
                </a:lnTo>
                <a:lnTo>
                  <a:pt x="8930" y="517922"/>
                </a:lnTo>
                <a:lnTo>
                  <a:pt x="26789" y="580430"/>
                </a:lnTo>
                <a:lnTo>
                  <a:pt x="44649" y="625078"/>
                </a:lnTo>
                <a:lnTo>
                  <a:pt x="89297" y="660797"/>
                </a:lnTo>
                <a:lnTo>
                  <a:pt x="133945" y="669727"/>
                </a:lnTo>
                <a:lnTo>
                  <a:pt x="196452" y="669727"/>
                </a:lnTo>
                <a:lnTo>
                  <a:pt x="250031" y="651867"/>
                </a:lnTo>
                <a:lnTo>
                  <a:pt x="312538" y="625078"/>
                </a:lnTo>
                <a:lnTo>
                  <a:pt x="366117" y="571500"/>
                </a:lnTo>
                <a:lnTo>
                  <a:pt x="392906" y="508992"/>
                </a:lnTo>
                <a:lnTo>
                  <a:pt x="419695" y="446484"/>
                </a:lnTo>
                <a:lnTo>
                  <a:pt x="428624" y="375047"/>
                </a:lnTo>
                <a:lnTo>
                  <a:pt x="419695" y="312539"/>
                </a:lnTo>
                <a:lnTo>
                  <a:pt x="392906" y="250031"/>
                </a:lnTo>
                <a:lnTo>
                  <a:pt x="357187" y="196453"/>
                </a:lnTo>
                <a:lnTo>
                  <a:pt x="312538" y="160734"/>
                </a:lnTo>
                <a:lnTo>
                  <a:pt x="267890" y="133945"/>
                </a:lnTo>
                <a:lnTo>
                  <a:pt x="214312" y="107156"/>
                </a:lnTo>
                <a:lnTo>
                  <a:pt x="160734" y="80367"/>
                </a:lnTo>
                <a:lnTo>
                  <a:pt x="160734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062633" y="1821656"/>
            <a:ext cx="589360" cy="508993"/>
          </a:xfrm>
          <a:custGeom>
            <a:avLst/>
            <a:gdLst/>
            <a:ahLst/>
            <a:cxnLst/>
            <a:rect l="0" t="0" r="0" b="0"/>
            <a:pathLst>
              <a:path w="589360" h="508993">
                <a:moveTo>
                  <a:pt x="330398" y="71438"/>
                </a:moveTo>
                <a:lnTo>
                  <a:pt x="330398" y="71438"/>
                </a:lnTo>
                <a:lnTo>
                  <a:pt x="330398" y="62508"/>
                </a:lnTo>
                <a:lnTo>
                  <a:pt x="330398" y="53578"/>
                </a:lnTo>
                <a:lnTo>
                  <a:pt x="330398" y="53578"/>
                </a:lnTo>
                <a:lnTo>
                  <a:pt x="330398" y="44648"/>
                </a:lnTo>
                <a:lnTo>
                  <a:pt x="330398" y="35719"/>
                </a:lnTo>
                <a:lnTo>
                  <a:pt x="321469" y="26789"/>
                </a:lnTo>
                <a:lnTo>
                  <a:pt x="321469" y="26789"/>
                </a:lnTo>
                <a:lnTo>
                  <a:pt x="321469" y="17859"/>
                </a:lnTo>
                <a:lnTo>
                  <a:pt x="312539" y="8930"/>
                </a:lnTo>
                <a:lnTo>
                  <a:pt x="303609" y="8930"/>
                </a:lnTo>
                <a:lnTo>
                  <a:pt x="294680" y="8930"/>
                </a:lnTo>
                <a:lnTo>
                  <a:pt x="276820" y="8930"/>
                </a:lnTo>
                <a:lnTo>
                  <a:pt x="258961" y="8930"/>
                </a:lnTo>
                <a:lnTo>
                  <a:pt x="241101" y="17859"/>
                </a:lnTo>
                <a:lnTo>
                  <a:pt x="214312" y="26789"/>
                </a:lnTo>
                <a:lnTo>
                  <a:pt x="187523" y="26789"/>
                </a:lnTo>
                <a:lnTo>
                  <a:pt x="160734" y="35719"/>
                </a:lnTo>
                <a:lnTo>
                  <a:pt x="133945" y="53578"/>
                </a:lnTo>
                <a:lnTo>
                  <a:pt x="107156" y="62508"/>
                </a:lnTo>
                <a:lnTo>
                  <a:pt x="80367" y="80367"/>
                </a:lnTo>
                <a:lnTo>
                  <a:pt x="62508" y="107156"/>
                </a:lnTo>
                <a:lnTo>
                  <a:pt x="35719" y="133945"/>
                </a:lnTo>
                <a:lnTo>
                  <a:pt x="17859" y="169664"/>
                </a:lnTo>
                <a:lnTo>
                  <a:pt x="8930" y="214313"/>
                </a:lnTo>
                <a:lnTo>
                  <a:pt x="0" y="258961"/>
                </a:lnTo>
                <a:lnTo>
                  <a:pt x="8930" y="303609"/>
                </a:lnTo>
                <a:lnTo>
                  <a:pt x="17859" y="357188"/>
                </a:lnTo>
                <a:lnTo>
                  <a:pt x="35719" y="401836"/>
                </a:lnTo>
                <a:lnTo>
                  <a:pt x="62508" y="446484"/>
                </a:lnTo>
                <a:lnTo>
                  <a:pt x="89297" y="473273"/>
                </a:lnTo>
                <a:lnTo>
                  <a:pt x="133945" y="500063"/>
                </a:lnTo>
                <a:lnTo>
                  <a:pt x="169664" y="508992"/>
                </a:lnTo>
                <a:lnTo>
                  <a:pt x="223242" y="508992"/>
                </a:lnTo>
                <a:lnTo>
                  <a:pt x="267890" y="500063"/>
                </a:lnTo>
                <a:lnTo>
                  <a:pt x="321469" y="491133"/>
                </a:lnTo>
                <a:lnTo>
                  <a:pt x="375047" y="473273"/>
                </a:lnTo>
                <a:lnTo>
                  <a:pt x="428625" y="446484"/>
                </a:lnTo>
                <a:lnTo>
                  <a:pt x="473273" y="410766"/>
                </a:lnTo>
                <a:lnTo>
                  <a:pt x="517922" y="366117"/>
                </a:lnTo>
                <a:lnTo>
                  <a:pt x="544711" y="321469"/>
                </a:lnTo>
                <a:lnTo>
                  <a:pt x="571500" y="276820"/>
                </a:lnTo>
                <a:lnTo>
                  <a:pt x="589359" y="223242"/>
                </a:lnTo>
                <a:lnTo>
                  <a:pt x="589359" y="169664"/>
                </a:lnTo>
                <a:lnTo>
                  <a:pt x="580430" y="125016"/>
                </a:lnTo>
                <a:lnTo>
                  <a:pt x="553640" y="80367"/>
                </a:lnTo>
                <a:lnTo>
                  <a:pt x="517922" y="44648"/>
                </a:lnTo>
                <a:lnTo>
                  <a:pt x="473273" y="17859"/>
                </a:lnTo>
                <a:lnTo>
                  <a:pt x="419695" y="8930"/>
                </a:lnTo>
                <a:lnTo>
                  <a:pt x="375047" y="0"/>
                </a:lnTo>
                <a:lnTo>
                  <a:pt x="321469" y="0"/>
                </a:lnTo>
                <a:lnTo>
                  <a:pt x="276820" y="17859"/>
                </a:lnTo>
                <a:lnTo>
                  <a:pt x="232172" y="35719"/>
                </a:lnTo>
                <a:lnTo>
                  <a:pt x="196453" y="62508"/>
                </a:lnTo>
                <a:lnTo>
                  <a:pt x="160734" y="98227"/>
                </a:lnTo>
                <a:lnTo>
                  <a:pt x="160734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429125" y="3527226"/>
            <a:ext cx="1491259" cy="53579"/>
          </a:xfrm>
          <a:custGeom>
            <a:avLst/>
            <a:gdLst/>
            <a:ahLst/>
            <a:cxnLst/>
            <a:rect l="0" t="0" r="0" b="0"/>
            <a:pathLst>
              <a:path w="1491259" h="53579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44649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17860"/>
                </a:lnTo>
                <a:lnTo>
                  <a:pt x="8930" y="17860"/>
                </a:lnTo>
                <a:lnTo>
                  <a:pt x="17859" y="17860"/>
                </a:lnTo>
                <a:lnTo>
                  <a:pt x="26789" y="17860"/>
                </a:lnTo>
                <a:lnTo>
                  <a:pt x="35719" y="17860"/>
                </a:lnTo>
                <a:lnTo>
                  <a:pt x="53578" y="17860"/>
                </a:lnTo>
                <a:lnTo>
                  <a:pt x="71438" y="17860"/>
                </a:lnTo>
                <a:lnTo>
                  <a:pt x="89297" y="26789"/>
                </a:lnTo>
                <a:lnTo>
                  <a:pt x="116086" y="26789"/>
                </a:lnTo>
                <a:lnTo>
                  <a:pt x="151805" y="26789"/>
                </a:lnTo>
                <a:lnTo>
                  <a:pt x="187523" y="26789"/>
                </a:lnTo>
                <a:lnTo>
                  <a:pt x="232172" y="26789"/>
                </a:lnTo>
                <a:lnTo>
                  <a:pt x="285750" y="17860"/>
                </a:lnTo>
                <a:lnTo>
                  <a:pt x="339328" y="17860"/>
                </a:lnTo>
                <a:lnTo>
                  <a:pt x="401836" y="8930"/>
                </a:lnTo>
                <a:lnTo>
                  <a:pt x="473273" y="8930"/>
                </a:lnTo>
                <a:lnTo>
                  <a:pt x="544711" y="8930"/>
                </a:lnTo>
                <a:lnTo>
                  <a:pt x="616148" y="0"/>
                </a:lnTo>
                <a:lnTo>
                  <a:pt x="696516" y="0"/>
                </a:lnTo>
                <a:lnTo>
                  <a:pt x="767953" y="8930"/>
                </a:lnTo>
                <a:lnTo>
                  <a:pt x="848320" y="8930"/>
                </a:lnTo>
                <a:lnTo>
                  <a:pt x="919758" y="8930"/>
                </a:lnTo>
                <a:lnTo>
                  <a:pt x="991195" y="8930"/>
                </a:lnTo>
                <a:lnTo>
                  <a:pt x="1071563" y="8930"/>
                </a:lnTo>
                <a:lnTo>
                  <a:pt x="1143000" y="8930"/>
                </a:lnTo>
                <a:lnTo>
                  <a:pt x="1205508" y="8930"/>
                </a:lnTo>
                <a:lnTo>
                  <a:pt x="1268016" y="8930"/>
                </a:lnTo>
                <a:lnTo>
                  <a:pt x="1321594" y="8930"/>
                </a:lnTo>
                <a:lnTo>
                  <a:pt x="1375172" y="8930"/>
                </a:lnTo>
                <a:lnTo>
                  <a:pt x="1419820" y="8930"/>
                </a:lnTo>
                <a:lnTo>
                  <a:pt x="1455539" y="17860"/>
                </a:lnTo>
                <a:lnTo>
                  <a:pt x="1473398" y="26789"/>
                </a:lnTo>
                <a:lnTo>
                  <a:pt x="1491258" y="35719"/>
                </a:lnTo>
                <a:lnTo>
                  <a:pt x="149125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268766" y="3929062"/>
            <a:ext cx="1009055" cy="44650"/>
          </a:xfrm>
          <a:custGeom>
            <a:avLst/>
            <a:gdLst/>
            <a:ahLst/>
            <a:cxnLst/>
            <a:rect l="0" t="0" r="0" b="0"/>
            <a:pathLst>
              <a:path w="1009055" h="44650">
                <a:moveTo>
                  <a:pt x="0" y="44649"/>
                </a:moveTo>
                <a:lnTo>
                  <a:pt x="8929" y="44649"/>
                </a:lnTo>
                <a:lnTo>
                  <a:pt x="17859" y="44649"/>
                </a:lnTo>
                <a:lnTo>
                  <a:pt x="35718" y="35719"/>
                </a:lnTo>
                <a:lnTo>
                  <a:pt x="62507" y="35719"/>
                </a:lnTo>
                <a:lnTo>
                  <a:pt x="98226" y="26789"/>
                </a:lnTo>
                <a:lnTo>
                  <a:pt x="151804" y="26789"/>
                </a:lnTo>
                <a:lnTo>
                  <a:pt x="196453" y="17859"/>
                </a:lnTo>
                <a:lnTo>
                  <a:pt x="258961" y="17859"/>
                </a:lnTo>
                <a:lnTo>
                  <a:pt x="321468" y="17859"/>
                </a:lnTo>
                <a:lnTo>
                  <a:pt x="383976" y="8930"/>
                </a:lnTo>
                <a:lnTo>
                  <a:pt x="446484" y="8930"/>
                </a:lnTo>
                <a:lnTo>
                  <a:pt x="517922" y="8930"/>
                </a:lnTo>
                <a:lnTo>
                  <a:pt x="589359" y="0"/>
                </a:lnTo>
                <a:lnTo>
                  <a:pt x="660797" y="0"/>
                </a:lnTo>
                <a:lnTo>
                  <a:pt x="732234" y="0"/>
                </a:lnTo>
                <a:lnTo>
                  <a:pt x="794742" y="0"/>
                </a:lnTo>
                <a:lnTo>
                  <a:pt x="857250" y="0"/>
                </a:lnTo>
                <a:lnTo>
                  <a:pt x="910828" y="8930"/>
                </a:lnTo>
                <a:lnTo>
                  <a:pt x="955475" y="26789"/>
                </a:lnTo>
                <a:lnTo>
                  <a:pt x="991194" y="35719"/>
                </a:lnTo>
                <a:lnTo>
                  <a:pt x="1009054" y="44649"/>
                </a:lnTo>
                <a:lnTo>
                  <a:pt x="1009054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9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loops are </a:t>
            </a:r>
            <a:r>
              <a:rPr lang="en-US" dirty="0"/>
              <a:t>a highly fault-prone portion of source code.</a:t>
            </a:r>
          </a:p>
          <a:p>
            <a:endParaRPr lang="en-US" dirty="0"/>
          </a:p>
          <a:p>
            <a:r>
              <a:rPr lang="en-US" dirty="0" err="1" smtClean="0"/>
              <a:t>Beizer</a:t>
            </a:r>
            <a:r>
              <a:rPr lang="en-US" dirty="0" smtClean="0"/>
              <a:t> taxonomy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</p:spTree>
    <p:extLst>
      <p:ext uri="{BB962C8B-B14F-4D97-AF65-F5344CB8AC3E}">
        <p14:creationId xmlns:p14="http://schemas.microsoft.com/office/powerpoint/2010/main" val="166210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L</a:t>
            </a:r>
            <a:r>
              <a:rPr lang="en-US" dirty="0" smtClean="0"/>
              <a:t>oops: Concatenated, Nested, Knotted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7679"/>
            <a:ext cx="5411980" cy="509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1946672" y="955476"/>
            <a:ext cx="982267" cy="678658"/>
          </a:xfrm>
          <a:custGeom>
            <a:avLst/>
            <a:gdLst/>
            <a:ahLst/>
            <a:cxnLst/>
            <a:rect l="0" t="0" r="0" b="0"/>
            <a:pathLst>
              <a:path w="982267" h="678658">
                <a:moveTo>
                  <a:pt x="62508" y="580430"/>
                </a:moveTo>
                <a:lnTo>
                  <a:pt x="62508" y="571500"/>
                </a:lnTo>
                <a:lnTo>
                  <a:pt x="53578" y="571500"/>
                </a:lnTo>
                <a:lnTo>
                  <a:pt x="44648" y="562571"/>
                </a:lnTo>
                <a:lnTo>
                  <a:pt x="35719" y="553641"/>
                </a:lnTo>
                <a:lnTo>
                  <a:pt x="26789" y="553641"/>
                </a:lnTo>
                <a:lnTo>
                  <a:pt x="17859" y="553641"/>
                </a:lnTo>
                <a:lnTo>
                  <a:pt x="8930" y="553641"/>
                </a:lnTo>
                <a:lnTo>
                  <a:pt x="8930" y="571500"/>
                </a:lnTo>
                <a:lnTo>
                  <a:pt x="0" y="580430"/>
                </a:lnTo>
                <a:lnTo>
                  <a:pt x="0" y="607219"/>
                </a:lnTo>
                <a:lnTo>
                  <a:pt x="0" y="625078"/>
                </a:lnTo>
                <a:lnTo>
                  <a:pt x="0" y="651868"/>
                </a:lnTo>
                <a:lnTo>
                  <a:pt x="8930" y="669727"/>
                </a:lnTo>
                <a:lnTo>
                  <a:pt x="26789" y="678657"/>
                </a:lnTo>
                <a:lnTo>
                  <a:pt x="44648" y="678657"/>
                </a:lnTo>
                <a:lnTo>
                  <a:pt x="98226" y="642938"/>
                </a:lnTo>
                <a:lnTo>
                  <a:pt x="169664" y="571500"/>
                </a:lnTo>
                <a:lnTo>
                  <a:pt x="303609" y="473274"/>
                </a:lnTo>
                <a:lnTo>
                  <a:pt x="473273" y="348258"/>
                </a:lnTo>
                <a:lnTo>
                  <a:pt x="642937" y="223243"/>
                </a:lnTo>
                <a:lnTo>
                  <a:pt x="821531" y="125016"/>
                </a:lnTo>
                <a:lnTo>
                  <a:pt x="919758" y="53579"/>
                </a:lnTo>
                <a:lnTo>
                  <a:pt x="982266" y="0"/>
                </a:lnTo>
                <a:lnTo>
                  <a:pt x="98226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009430" y="1035844"/>
            <a:ext cx="1339454" cy="866180"/>
          </a:xfrm>
          <a:custGeom>
            <a:avLst/>
            <a:gdLst/>
            <a:ahLst/>
            <a:cxnLst/>
            <a:rect l="0" t="0" r="0" b="0"/>
            <a:pathLst>
              <a:path w="1339454" h="866180">
                <a:moveTo>
                  <a:pt x="1339453" y="62507"/>
                </a:moveTo>
                <a:lnTo>
                  <a:pt x="1330523" y="62507"/>
                </a:lnTo>
                <a:lnTo>
                  <a:pt x="1330523" y="53578"/>
                </a:lnTo>
                <a:lnTo>
                  <a:pt x="1330523" y="44648"/>
                </a:lnTo>
                <a:lnTo>
                  <a:pt x="1330523" y="35718"/>
                </a:lnTo>
                <a:lnTo>
                  <a:pt x="1321593" y="26789"/>
                </a:lnTo>
                <a:lnTo>
                  <a:pt x="1321593" y="17859"/>
                </a:lnTo>
                <a:lnTo>
                  <a:pt x="1312664" y="8929"/>
                </a:lnTo>
                <a:lnTo>
                  <a:pt x="1312664" y="0"/>
                </a:lnTo>
                <a:lnTo>
                  <a:pt x="1303734" y="0"/>
                </a:lnTo>
                <a:lnTo>
                  <a:pt x="1303734" y="0"/>
                </a:lnTo>
                <a:lnTo>
                  <a:pt x="1294804" y="0"/>
                </a:lnTo>
                <a:lnTo>
                  <a:pt x="1285875" y="0"/>
                </a:lnTo>
                <a:lnTo>
                  <a:pt x="1276945" y="8929"/>
                </a:lnTo>
                <a:lnTo>
                  <a:pt x="1259086" y="17859"/>
                </a:lnTo>
                <a:lnTo>
                  <a:pt x="1241226" y="35718"/>
                </a:lnTo>
                <a:lnTo>
                  <a:pt x="1214437" y="53578"/>
                </a:lnTo>
                <a:lnTo>
                  <a:pt x="1178718" y="80367"/>
                </a:lnTo>
                <a:lnTo>
                  <a:pt x="1143000" y="107156"/>
                </a:lnTo>
                <a:lnTo>
                  <a:pt x="1089422" y="142875"/>
                </a:lnTo>
                <a:lnTo>
                  <a:pt x="1035843" y="178593"/>
                </a:lnTo>
                <a:lnTo>
                  <a:pt x="973336" y="214312"/>
                </a:lnTo>
                <a:lnTo>
                  <a:pt x="901898" y="267890"/>
                </a:lnTo>
                <a:lnTo>
                  <a:pt x="812601" y="312539"/>
                </a:lnTo>
                <a:lnTo>
                  <a:pt x="714375" y="375046"/>
                </a:lnTo>
                <a:lnTo>
                  <a:pt x="616148" y="428625"/>
                </a:lnTo>
                <a:lnTo>
                  <a:pt x="517922" y="491132"/>
                </a:lnTo>
                <a:lnTo>
                  <a:pt x="419695" y="553640"/>
                </a:lnTo>
                <a:lnTo>
                  <a:pt x="330398" y="607218"/>
                </a:lnTo>
                <a:lnTo>
                  <a:pt x="250031" y="660796"/>
                </a:lnTo>
                <a:lnTo>
                  <a:pt x="187523" y="714375"/>
                </a:lnTo>
                <a:lnTo>
                  <a:pt x="133945" y="759023"/>
                </a:lnTo>
                <a:lnTo>
                  <a:pt x="89297" y="794742"/>
                </a:lnTo>
                <a:lnTo>
                  <a:pt x="44648" y="830460"/>
                </a:lnTo>
                <a:lnTo>
                  <a:pt x="17859" y="848320"/>
                </a:lnTo>
                <a:lnTo>
                  <a:pt x="0" y="866179"/>
                </a:lnTo>
                <a:lnTo>
                  <a:pt x="0" y="8661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625453" y="1303734"/>
            <a:ext cx="196454" cy="142876"/>
          </a:xfrm>
          <a:custGeom>
            <a:avLst/>
            <a:gdLst/>
            <a:ahLst/>
            <a:cxnLst/>
            <a:rect l="0" t="0" r="0" b="0"/>
            <a:pathLst>
              <a:path w="196454" h="142876">
                <a:moveTo>
                  <a:pt x="8930" y="80368"/>
                </a:moveTo>
                <a:lnTo>
                  <a:pt x="8930" y="80368"/>
                </a:lnTo>
                <a:lnTo>
                  <a:pt x="8930" y="80368"/>
                </a:lnTo>
                <a:lnTo>
                  <a:pt x="0" y="80368"/>
                </a:lnTo>
                <a:lnTo>
                  <a:pt x="0" y="80368"/>
                </a:lnTo>
                <a:lnTo>
                  <a:pt x="0" y="89297"/>
                </a:lnTo>
                <a:lnTo>
                  <a:pt x="8930" y="89297"/>
                </a:lnTo>
                <a:lnTo>
                  <a:pt x="8930" y="98227"/>
                </a:lnTo>
                <a:lnTo>
                  <a:pt x="17860" y="107156"/>
                </a:lnTo>
                <a:lnTo>
                  <a:pt x="26789" y="125016"/>
                </a:lnTo>
                <a:lnTo>
                  <a:pt x="26789" y="133945"/>
                </a:lnTo>
                <a:lnTo>
                  <a:pt x="35719" y="133945"/>
                </a:lnTo>
                <a:lnTo>
                  <a:pt x="44649" y="142875"/>
                </a:lnTo>
                <a:lnTo>
                  <a:pt x="53578" y="133945"/>
                </a:lnTo>
                <a:lnTo>
                  <a:pt x="71438" y="116086"/>
                </a:lnTo>
                <a:lnTo>
                  <a:pt x="89297" y="89297"/>
                </a:lnTo>
                <a:lnTo>
                  <a:pt x="107156" y="71438"/>
                </a:lnTo>
                <a:lnTo>
                  <a:pt x="116086" y="53579"/>
                </a:lnTo>
                <a:lnTo>
                  <a:pt x="125016" y="35719"/>
                </a:lnTo>
                <a:lnTo>
                  <a:pt x="133945" y="26789"/>
                </a:lnTo>
                <a:lnTo>
                  <a:pt x="133945" y="26789"/>
                </a:lnTo>
                <a:lnTo>
                  <a:pt x="142875" y="26789"/>
                </a:lnTo>
                <a:lnTo>
                  <a:pt x="151805" y="35719"/>
                </a:lnTo>
                <a:lnTo>
                  <a:pt x="169664" y="26789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858000" y="1991320"/>
            <a:ext cx="258962" cy="348259"/>
          </a:xfrm>
          <a:custGeom>
            <a:avLst/>
            <a:gdLst/>
            <a:ahLst/>
            <a:cxnLst/>
            <a:rect l="0" t="0" r="0" b="0"/>
            <a:pathLst>
              <a:path w="258962" h="348259">
                <a:moveTo>
                  <a:pt x="8930" y="125016"/>
                </a:moveTo>
                <a:lnTo>
                  <a:pt x="8930" y="125016"/>
                </a:lnTo>
                <a:lnTo>
                  <a:pt x="8930" y="125016"/>
                </a:lnTo>
                <a:lnTo>
                  <a:pt x="8930" y="116086"/>
                </a:lnTo>
                <a:lnTo>
                  <a:pt x="8930" y="116086"/>
                </a:lnTo>
                <a:lnTo>
                  <a:pt x="8930" y="125016"/>
                </a:lnTo>
                <a:lnTo>
                  <a:pt x="17859" y="133945"/>
                </a:lnTo>
                <a:lnTo>
                  <a:pt x="17859" y="142875"/>
                </a:lnTo>
                <a:lnTo>
                  <a:pt x="26789" y="169664"/>
                </a:lnTo>
                <a:lnTo>
                  <a:pt x="35719" y="205383"/>
                </a:lnTo>
                <a:lnTo>
                  <a:pt x="35719" y="232172"/>
                </a:lnTo>
                <a:lnTo>
                  <a:pt x="35719" y="267891"/>
                </a:lnTo>
                <a:lnTo>
                  <a:pt x="44648" y="303609"/>
                </a:lnTo>
                <a:lnTo>
                  <a:pt x="44648" y="321469"/>
                </a:lnTo>
                <a:lnTo>
                  <a:pt x="53578" y="339328"/>
                </a:lnTo>
                <a:lnTo>
                  <a:pt x="53578" y="348258"/>
                </a:lnTo>
                <a:lnTo>
                  <a:pt x="62508" y="348258"/>
                </a:lnTo>
                <a:lnTo>
                  <a:pt x="62508" y="339328"/>
                </a:lnTo>
                <a:lnTo>
                  <a:pt x="62508" y="312539"/>
                </a:lnTo>
                <a:lnTo>
                  <a:pt x="53578" y="285750"/>
                </a:lnTo>
                <a:lnTo>
                  <a:pt x="44648" y="250031"/>
                </a:lnTo>
                <a:lnTo>
                  <a:pt x="35719" y="214313"/>
                </a:lnTo>
                <a:lnTo>
                  <a:pt x="26789" y="178594"/>
                </a:lnTo>
                <a:lnTo>
                  <a:pt x="17859" y="151805"/>
                </a:lnTo>
                <a:lnTo>
                  <a:pt x="8930" y="133945"/>
                </a:lnTo>
                <a:lnTo>
                  <a:pt x="0" y="116086"/>
                </a:lnTo>
                <a:lnTo>
                  <a:pt x="0" y="107156"/>
                </a:lnTo>
                <a:lnTo>
                  <a:pt x="8930" y="98227"/>
                </a:lnTo>
                <a:lnTo>
                  <a:pt x="17859" y="89297"/>
                </a:lnTo>
                <a:lnTo>
                  <a:pt x="44648" y="80367"/>
                </a:lnTo>
                <a:lnTo>
                  <a:pt x="71438" y="71438"/>
                </a:lnTo>
                <a:lnTo>
                  <a:pt x="98227" y="62508"/>
                </a:lnTo>
                <a:lnTo>
                  <a:pt x="142875" y="53578"/>
                </a:lnTo>
                <a:lnTo>
                  <a:pt x="178594" y="35719"/>
                </a:lnTo>
                <a:lnTo>
                  <a:pt x="214313" y="26789"/>
                </a:lnTo>
                <a:lnTo>
                  <a:pt x="241102" y="17859"/>
                </a:lnTo>
                <a:lnTo>
                  <a:pt x="258961" y="8930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866930" y="2125265"/>
            <a:ext cx="241102" cy="71439"/>
          </a:xfrm>
          <a:custGeom>
            <a:avLst/>
            <a:gdLst/>
            <a:ahLst/>
            <a:cxnLst/>
            <a:rect l="0" t="0" r="0" b="0"/>
            <a:pathLst>
              <a:path w="241102" h="71439">
                <a:moveTo>
                  <a:pt x="8929" y="53579"/>
                </a:moveTo>
                <a:lnTo>
                  <a:pt x="8929" y="53579"/>
                </a:lnTo>
                <a:lnTo>
                  <a:pt x="0" y="62508"/>
                </a:lnTo>
                <a:lnTo>
                  <a:pt x="0" y="71438"/>
                </a:lnTo>
                <a:lnTo>
                  <a:pt x="8929" y="71438"/>
                </a:lnTo>
                <a:lnTo>
                  <a:pt x="26789" y="62508"/>
                </a:lnTo>
                <a:lnTo>
                  <a:pt x="62508" y="44649"/>
                </a:lnTo>
                <a:lnTo>
                  <a:pt x="98226" y="35719"/>
                </a:lnTo>
                <a:lnTo>
                  <a:pt x="133945" y="26789"/>
                </a:lnTo>
                <a:lnTo>
                  <a:pt x="178593" y="17860"/>
                </a:lnTo>
                <a:lnTo>
                  <a:pt x="214312" y="8930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108031" y="2089547"/>
            <a:ext cx="142876" cy="169665"/>
          </a:xfrm>
          <a:custGeom>
            <a:avLst/>
            <a:gdLst/>
            <a:ahLst/>
            <a:cxnLst/>
            <a:rect l="0" t="0" r="0" b="0"/>
            <a:pathLst>
              <a:path w="142876" h="169665">
                <a:moveTo>
                  <a:pt x="17860" y="26789"/>
                </a:moveTo>
                <a:lnTo>
                  <a:pt x="8930" y="35718"/>
                </a:lnTo>
                <a:lnTo>
                  <a:pt x="8930" y="53578"/>
                </a:lnTo>
                <a:lnTo>
                  <a:pt x="8930" y="71437"/>
                </a:lnTo>
                <a:lnTo>
                  <a:pt x="8930" y="98226"/>
                </a:lnTo>
                <a:lnTo>
                  <a:pt x="8930" y="125015"/>
                </a:lnTo>
                <a:lnTo>
                  <a:pt x="17860" y="142875"/>
                </a:lnTo>
                <a:lnTo>
                  <a:pt x="26789" y="160734"/>
                </a:lnTo>
                <a:lnTo>
                  <a:pt x="35719" y="169664"/>
                </a:lnTo>
                <a:lnTo>
                  <a:pt x="53578" y="169664"/>
                </a:lnTo>
                <a:lnTo>
                  <a:pt x="71438" y="160734"/>
                </a:lnTo>
                <a:lnTo>
                  <a:pt x="89297" y="142875"/>
                </a:lnTo>
                <a:lnTo>
                  <a:pt x="107157" y="125015"/>
                </a:lnTo>
                <a:lnTo>
                  <a:pt x="116086" y="98226"/>
                </a:lnTo>
                <a:lnTo>
                  <a:pt x="116086" y="71437"/>
                </a:lnTo>
                <a:lnTo>
                  <a:pt x="98227" y="44648"/>
                </a:lnTo>
                <a:lnTo>
                  <a:pt x="80367" y="35718"/>
                </a:lnTo>
                <a:lnTo>
                  <a:pt x="62508" y="26789"/>
                </a:lnTo>
                <a:lnTo>
                  <a:pt x="35719" y="26789"/>
                </a:lnTo>
                <a:lnTo>
                  <a:pt x="17860" y="35718"/>
                </a:lnTo>
                <a:lnTo>
                  <a:pt x="0" y="44648"/>
                </a:lnTo>
                <a:lnTo>
                  <a:pt x="0" y="53578"/>
                </a:lnTo>
                <a:lnTo>
                  <a:pt x="17860" y="53578"/>
                </a:lnTo>
                <a:lnTo>
                  <a:pt x="35719" y="53578"/>
                </a:lnTo>
                <a:lnTo>
                  <a:pt x="62508" y="44648"/>
                </a:lnTo>
                <a:lnTo>
                  <a:pt x="89297" y="35718"/>
                </a:lnTo>
                <a:lnTo>
                  <a:pt x="116086" y="17859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277695" y="1982390"/>
            <a:ext cx="196454" cy="187525"/>
          </a:xfrm>
          <a:custGeom>
            <a:avLst/>
            <a:gdLst/>
            <a:ahLst/>
            <a:cxnLst/>
            <a:rect l="0" t="0" r="0" b="0"/>
            <a:pathLst>
              <a:path w="196454" h="187525">
                <a:moveTo>
                  <a:pt x="0" y="80368"/>
                </a:moveTo>
                <a:lnTo>
                  <a:pt x="0" y="80368"/>
                </a:lnTo>
                <a:lnTo>
                  <a:pt x="0" y="80368"/>
                </a:lnTo>
                <a:lnTo>
                  <a:pt x="0" y="89297"/>
                </a:lnTo>
                <a:lnTo>
                  <a:pt x="8930" y="98227"/>
                </a:lnTo>
                <a:lnTo>
                  <a:pt x="17860" y="107157"/>
                </a:lnTo>
                <a:lnTo>
                  <a:pt x="35719" y="125016"/>
                </a:lnTo>
                <a:lnTo>
                  <a:pt x="44649" y="133946"/>
                </a:lnTo>
                <a:lnTo>
                  <a:pt x="62508" y="151805"/>
                </a:lnTo>
                <a:lnTo>
                  <a:pt x="71438" y="160735"/>
                </a:lnTo>
                <a:lnTo>
                  <a:pt x="80368" y="178594"/>
                </a:lnTo>
                <a:lnTo>
                  <a:pt x="80368" y="178594"/>
                </a:lnTo>
                <a:lnTo>
                  <a:pt x="80368" y="187524"/>
                </a:lnTo>
                <a:lnTo>
                  <a:pt x="80368" y="178594"/>
                </a:lnTo>
                <a:lnTo>
                  <a:pt x="80368" y="160735"/>
                </a:lnTo>
                <a:lnTo>
                  <a:pt x="80368" y="133946"/>
                </a:lnTo>
                <a:lnTo>
                  <a:pt x="89297" y="107157"/>
                </a:lnTo>
                <a:lnTo>
                  <a:pt x="98227" y="80368"/>
                </a:lnTo>
                <a:lnTo>
                  <a:pt x="116086" y="44649"/>
                </a:lnTo>
                <a:lnTo>
                  <a:pt x="133946" y="26789"/>
                </a:lnTo>
                <a:lnTo>
                  <a:pt x="151805" y="8930"/>
                </a:lnTo>
                <a:lnTo>
                  <a:pt x="169664" y="0"/>
                </a:lnTo>
                <a:lnTo>
                  <a:pt x="187524" y="0"/>
                </a:lnTo>
                <a:lnTo>
                  <a:pt x="187524" y="0"/>
                </a:lnTo>
                <a:lnTo>
                  <a:pt x="196453" y="8930"/>
                </a:lnTo>
                <a:lnTo>
                  <a:pt x="196453" y="17860"/>
                </a:lnTo>
                <a:lnTo>
                  <a:pt x="196453" y="26789"/>
                </a:lnTo>
                <a:lnTo>
                  <a:pt x="196453" y="35719"/>
                </a:lnTo>
                <a:lnTo>
                  <a:pt x="196453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590234" y="1928812"/>
            <a:ext cx="44650" cy="178595"/>
          </a:xfrm>
          <a:custGeom>
            <a:avLst/>
            <a:gdLst/>
            <a:ahLst/>
            <a:cxnLst/>
            <a:rect l="0" t="0" r="0" b="0"/>
            <a:pathLst>
              <a:path w="44650" h="178595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26789"/>
                </a:lnTo>
                <a:lnTo>
                  <a:pt x="17860" y="44649"/>
                </a:lnTo>
                <a:lnTo>
                  <a:pt x="26789" y="71438"/>
                </a:lnTo>
                <a:lnTo>
                  <a:pt x="26789" y="98227"/>
                </a:lnTo>
                <a:lnTo>
                  <a:pt x="26789" y="125016"/>
                </a:lnTo>
                <a:lnTo>
                  <a:pt x="26789" y="151805"/>
                </a:lnTo>
                <a:lnTo>
                  <a:pt x="35719" y="160735"/>
                </a:lnTo>
                <a:lnTo>
                  <a:pt x="35719" y="169664"/>
                </a:lnTo>
                <a:lnTo>
                  <a:pt x="35719" y="178594"/>
                </a:lnTo>
                <a:lnTo>
                  <a:pt x="44649" y="169664"/>
                </a:lnTo>
                <a:lnTo>
                  <a:pt x="44649" y="169664"/>
                </a:lnTo>
                <a:lnTo>
                  <a:pt x="35719" y="160735"/>
                </a:lnTo>
                <a:lnTo>
                  <a:pt x="26789" y="133946"/>
                </a:lnTo>
                <a:lnTo>
                  <a:pt x="17860" y="116086"/>
                </a:lnTo>
                <a:lnTo>
                  <a:pt x="0" y="89297"/>
                </a:lnTo>
                <a:lnTo>
                  <a:pt x="0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483078" y="1884164"/>
            <a:ext cx="241103" cy="89298"/>
          </a:xfrm>
          <a:custGeom>
            <a:avLst/>
            <a:gdLst/>
            <a:ahLst/>
            <a:cxnLst/>
            <a:rect l="0" t="0" r="0" b="0"/>
            <a:pathLst>
              <a:path w="241103" h="89298">
                <a:moveTo>
                  <a:pt x="0" y="89297"/>
                </a:moveTo>
                <a:lnTo>
                  <a:pt x="0" y="89297"/>
                </a:lnTo>
                <a:lnTo>
                  <a:pt x="8930" y="89297"/>
                </a:lnTo>
                <a:lnTo>
                  <a:pt x="17860" y="80367"/>
                </a:lnTo>
                <a:lnTo>
                  <a:pt x="35719" y="80367"/>
                </a:lnTo>
                <a:lnTo>
                  <a:pt x="62508" y="71437"/>
                </a:lnTo>
                <a:lnTo>
                  <a:pt x="98227" y="53578"/>
                </a:lnTo>
                <a:lnTo>
                  <a:pt x="125016" y="44648"/>
                </a:lnTo>
                <a:lnTo>
                  <a:pt x="160735" y="35719"/>
                </a:lnTo>
                <a:lnTo>
                  <a:pt x="187524" y="26789"/>
                </a:lnTo>
                <a:lnTo>
                  <a:pt x="214313" y="17859"/>
                </a:lnTo>
                <a:lnTo>
                  <a:pt x="232172" y="8930"/>
                </a:lnTo>
                <a:lnTo>
                  <a:pt x="241102" y="0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750969" y="1812726"/>
            <a:ext cx="250032" cy="241103"/>
          </a:xfrm>
          <a:custGeom>
            <a:avLst/>
            <a:gdLst/>
            <a:ahLst/>
            <a:cxnLst/>
            <a:rect l="0" t="0" r="0" b="0"/>
            <a:pathLst>
              <a:path w="250032" h="241103">
                <a:moveTo>
                  <a:pt x="8929" y="35719"/>
                </a:moveTo>
                <a:lnTo>
                  <a:pt x="8929" y="44649"/>
                </a:lnTo>
                <a:lnTo>
                  <a:pt x="8929" y="44649"/>
                </a:lnTo>
                <a:lnTo>
                  <a:pt x="8929" y="62508"/>
                </a:lnTo>
                <a:lnTo>
                  <a:pt x="8929" y="80368"/>
                </a:lnTo>
                <a:lnTo>
                  <a:pt x="8929" y="98227"/>
                </a:lnTo>
                <a:lnTo>
                  <a:pt x="8929" y="133946"/>
                </a:lnTo>
                <a:lnTo>
                  <a:pt x="8929" y="160735"/>
                </a:lnTo>
                <a:lnTo>
                  <a:pt x="8929" y="187524"/>
                </a:lnTo>
                <a:lnTo>
                  <a:pt x="0" y="214313"/>
                </a:lnTo>
                <a:lnTo>
                  <a:pt x="0" y="232172"/>
                </a:lnTo>
                <a:lnTo>
                  <a:pt x="0" y="241102"/>
                </a:lnTo>
                <a:lnTo>
                  <a:pt x="0" y="241102"/>
                </a:lnTo>
                <a:lnTo>
                  <a:pt x="0" y="232172"/>
                </a:lnTo>
                <a:lnTo>
                  <a:pt x="0" y="214313"/>
                </a:lnTo>
                <a:lnTo>
                  <a:pt x="0" y="196453"/>
                </a:lnTo>
                <a:lnTo>
                  <a:pt x="8929" y="160735"/>
                </a:lnTo>
                <a:lnTo>
                  <a:pt x="8929" y="125016"/>
                </a:lnTo>
                <a:lnTo>
                  <a:pt x="17859" y="98227"/>
                </a:lnTo>
                <a:lnTo>
                  <a:pt x="35719" y="62508"/>
                </a:lnTo>
                <a:lnTo>
                  <a:pt x="53578" y="44649"/>
                </a:lnTo>
                <a:lnTo>
                  <a:pt x="71437" y="26789"/>
                </a:lnTo>
                <a:lnTo>
                  <a:pt x="89297" y="8930"/>
                </a:lnTo>
                <a:lnTo>
                  <a:pt x="107156" y="8930"/>
                </a:lnTo>
                <a:lnTo>
                  <a:pt x="116086" y="0"/>
                </a:lnTo>
                <a:lnTo>
                  <a:pt x="125015" y="8930"/>
                </a:lnTo>
                <a:lnTo>
                  <a:pt x="125015" y="8930"/>
                </a:lnTo>
                <a:lnTo>
                  <a:pt x="125015" y="35719"/>
                </a:lnTo>
                <a:lnTo>
                  <a:pt x="107156" y="62508"/>
                </a:lnTo>
                <a:lnTo>
                  <a:pt x="89297" y="89297"/>
                </a:lnTo>
                <a:lnTo>
                  <a:pt x="71437" y="125016"/>
                </a:lnTo>
                <a:lnTo>
                  <a:pt x="62508" y="160735"/>
                </a:lnTo>
                <a:lnTo>
                  <a:pt x="53578" y="187524"/>
                </a:lnTo>
                <a:lnTo>
                  <a:pt x="62508" y="205383"/>
                </a:lnTo>
                <a:lnTo>
                  <a:pt x="71437" y="223243"/>
                </a:lnTo>
                <a:lnTo>
                  <a:pt x="89297" y="223243"/>
                </a:lnTo>
                <a:lnTo>
                  <a:pt x="116086" y="223243"/>
                </a:lnTo>
                <a:lnTo>
                  <a:pt x="133945" y="214313"/>
                </a:lnTo>
                <a:lnTo>
                  <a:pt x="160734" y="196453"/>
                </a:lnTo>
                <a:lnTo>
                  <a:pt x="187523" y="178594"/>
                </a:lnTo>
                <a:lnTo>
                  <a:pt x="214312" y="151805"/>
                </a:lnTo>
                <a:lnTo>
                  <a:pt x="232172" y="125016"/>
                </a:lnTo>
                <a:lnTo>
                  <a:pt x="250031" y="98227"/>
                </a:lnTo>
                <a:lnTo>
                  <a:pt x="250031" y="71438"/>
                </a:lnTo>
                <a:lnTo>
                  <a:pt x="250031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947422" y="1768078"/>
            <a:ext cx="223243" cy="250032"/>
          </a:xfrm>
          <a:custGeom>
            <a:avLst/>
            <a:gdLst/>
            <a:ahLst/>
            <a:cxnLst/>
            <a:rect l="0" t="0" r="0" b="0"/>
            <a:pathLst>
              <a:path w="223243" h="250032">
                <a:moveTo>
                  <a:pt x="8930" y="35719"/>
                </a:moveTo>
                <a:lnTo>
                  <a:pt x="8930" y="44648"/>
                </a:lnTo>
                <a:lnTo>
                  <a:pt x="17859" y="44648"/>
                </a:lnTo>
                <a:lnTo>
                  <a:pt x="17859" y="62508"/>
                </a:lnTo>
                <a:lnTo>
                  <a:pt x="17859" y="80367"/>
                </a:lnTo>
                <a:lnTo>
                  <a:pt x="17859" y="98226"/>
                </a:lnTo>
                <a:lnTo>
                  <a:pt x="17859" y="133945"/>
                </a:lnTo>
                <a:lnTo>
                  <a:pt x="17859" y="160734"/>
                </a:lnTo>
                <a:lnTo>
                  <a:pt x="17859" y="187523"/>
                </a:lnTo>
                <a:lnTo>
                  <a:pt x="8930" y="214312"/>
                </a:lnTo>
                <a:lnTo>
                  <a:pt x="8930" y="232172"/>
                </a:lnTo>
                <a:lnTo>
                  <a:pt x="8930" y="241101"/>
                </a:lnTo>
                <a:lnTo>
                  <a:pt x="8930" y="250031"/>
                </a:lnTo>
                <a:lnTo>
                  <a:pt x="17859" y="241101"/>
                </a:lnTo>
                <a:lnTo>
                  <a:pt x="17859" y="223242"/>
                </a:lnTo>
                <a:lnTo>
                  <a:pt x="26789" y="205383"/>
                </a:lnTo>
                <a:lnTo>
                  <a:pt x="35719" y="169664"/>
                </a:lnTo>
                <a:lnTo>
                  <a:pt x="44648" y="133945"/>
                </a:lnTo>
                <a:lnTo>
                  <a:pt x="62508" y="89297"/>
                </a:lnTo>
                <a:lnTo>
                  <a:pt x="80367" y="53578"/>
                </a:lnTo>
                <a:lnTo>
                  <a:pt x="89297" y="26789"/>
                </a:lnTo>
                <a:lnTo>
                  <a:pt x="98226" y="8930"/>
                </a:lnTo>
                <a:lnTo>
                  <a:pt x="107156" y="0"/>
                </a:lnTo>
                <a:lnTo>
                  <a:pt x="107156" y="8930"/>
                </a:lnTo>
                <a:lnTo>
                  <a:pt x="107156" y="26789"/>
                </a:lnTo>
                <a:lnTo>
                  <a:pt x="107156" y="44648"/>
                </a:lnTo>
                <a:lnTo>
                  <a:pt x="107156" y="62508"/>
                </a:lnTo>
                <a:lnTo>
                  <a:pt x="107156" y="98226"/>
                </a:lnTo>
                <a:lnTo>
                  <a:pt x="107156" y="125016"/>
                </a:lnTo>
                <a:lnTo>
                  <a:pt x="116086" y="151805"/>
                </a:lnTo>
                <a:lnTo>
                  <a:pt x="116086" y="178594"/>
                </a:lnTo>
                <a:lnTo>
                  <a:pt x="125016" y="196453"/>
                </a:lnTo>
                <a:lnTo>
                  <a:pt x="142875" y="205383"/>
                </a:lnTo>
                <a:lnTo>
                  <a:pt x="151805" y="214312"/>
                </a:lnTo>
                <a:lnTo>
                  <a:pt x="160734" y="214312"/>
                </a:lnTo>
                <a:lnTo>
                  <a:pt x="160734" y="205383"/>
                </a:lnTo>
                <a:lnTo>
                  <a:pt x="160734" y="196453"/>
                </a:lnTo>
                <a:lnTo>
                  <a:pt x="151805" y="169664"/>
                </a:lnTo>
                <a:lnTo>
                  <a:pt x="133945" y="151805"/>
                </a:lnTo>
                <a:lnTo>
                  <a:pt x="107156" y="125016"/>
                </a:lnTo>
                <a:lnTo>
                  <a:pt x="80367" y="107156"/>
                </a:lnTo>
                <a:lnTo>
                  <a:pt x="53578" y="98226"/>
                </a:lnTo>
                <a:lnTo>
                  <a:pt x="26789" y="98226"/>
                </a:lnTo>
                <a:lnTo>
                  <a:pt x="8930" y="107156"/>
                </a:lnTo>
                <a:lnTo>
                  <a:pt x="0" y="116086"/>
                </a:lnTo>
                <a:lnTo>
                  <a:pt x="8930" y="125016"/>
                </a:lnTo>
                <a:lnTo>
                  <a:pt x="26789" y="133945"/>
                </a:lnTo>
                <a:lnTo>
                  <a:pt x="53578" y="133945"/>
                </a:lnTo>
                <a:lnTo>
                  <a:pt x="80367" y="142875"/>
                </a:lnTo>
                <a:lnTo>
                  <a:pt x="116086" y="133945"/>
                </a:lnTo>
                <a:lnTo>
                  <a:pt x="142875" y="133945"/>
                </a:lnTo>
                <a:lnTo>
                  <a:pt x="169664" y="125016"/>
                </a:lnTo>
                <a:lnTo>
                  <a:pt x="196453" y="116086"/>
                </a:lnTo>
                <a:lnTo>
                  <a:pt x="205383" y="107156"/>
                </a:lnTo>
                <a:lnTo>
                  <a:pt x="223242" y="89297"/>
                </a:lnTo>
                <a:lnTo>
                  <a:pt x="223242" y="71437"/>
                </a:lnTo>
                <a:lnTo>
                  <a:pt x="223242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206382" y="1678781"/>
            <a:ext cx="241103" cy="258962"/>
          </a:xfrm>
          <a:custGeom>
            <a:avLst/>
            <a:gdLst/>
            <a:ahLst/>
            <a:cxnLst/>
            <a:rect l="0" t="0" r="0" b="0"/>
            <a:pathLst>
              <a:path w="241103" h="258962">
                <a:moveTo>
                  <a:pt x="71438" y="80367"/>
                </a:moveTo>
                <a:lnTo>
                  <a:pt x="71438" y="71438"/>
                </a:lnTo>
                <a:lnTo>
                  <a:pt x="80367" y="71438"/>
                </a:lnTo>
                <a:lnTo>
                  <a:pt x="80367" y="71438"/>
                </a:lnTo>
                <a:lnTo>
                  <a:pt x="80367" y="62508"/>
                </a:lnTo>
                <a:lnTo>
                  <a:pt x="89297" y="71438"/>
                </a:lnTo>
                <a:lnTo>
                  <a:pt x="80367" y="71438"/>
                </a:lnTo>
                <a:lnTo>
                  <a:pt x="80367" y="89297"/>
                </a:lnTo>
                <a:lnTo>
                  <a:pt x="71438" y="116086"/>
                </a:lnTo>
                <a:lnTo>
                  <a:pt x="62508" y="142875"/>
                </a:lnTo>
                <a:lnTo>
                  <a:pt x="44648" y="178594"/>
                </a:lnTo>
                <a:lnTo>
                  <a:pt x="35719" y="205383"/>
                </a:lnTo>
                <a:lnTo>
                  <a:pt x="17859" y="232172"/>
                </a:lnTo>
                <a:lnTo>
                  <a:pt x="8930" y="250031"/>
                </a:lnTo>
                <a:lnTo>
                  <a:pt x="8930" y="258961"/>
                </a:lnTo>
                <a:lnTo>
                  <a:pt x="0" y="258961"/>
                </a:lnTo>
                <a:lnTo>
                  <a:pt x="8930" y="258961"/>
                </a:lnTo>
                <a:lnTo>
                  <a:pt x="17859" y="241102"/>
                </a:lnTo>
                <a:lnTo>
                  <a:pt x="26789" y="223242"/>
                </a:lnTo>
                <a:lnTo>
                  <a:pt x="35719" y="196453"/>
                </a:lnTo>
                <a:lnTo>
                  <a:pt x="44648" y="160734"/>
                </a:lnTo>
                <a:lnTo>
                  <a:pt x="62508" y="125016"/>
                </a:lnTo>
                <a:lnTo>
                  <a:pt x="71438" y="98227"/>
                </a:lnTo>
                <a:lnTo>
                  <a:pt x="89297" y="71438"/>
                </a:lnTo>
                <a:lnTo>
                  <a:pt x="89297" y="62508"/>
                </a:lnTo>
                <a:lnTo>
                  <a:pt x="98227" y="53578"/>
                </a:lnTo>
                <a:lnTo>
                  <a:pt x="89297" y="62508"/>
                </a:lnTo>
                <a:lnTo>
                  <a:pt x="89297" y="71438"/>
                </a:lnTo>
                <a:lnTo>
                  <a:pt x="80367" y="98227"/>
                </a:lnTo>
                <a:lnTo>
                  <a:pt x="71438" y="116086"/>
                </a:lnTo>
                <a:lnTo>
                  <a:pt x="71438" y="142875"/>
                </a:lnTo>
                <a:lnTo>
                  <a:pt x="71438" y="160734"/>
                </a:lnTo>
                <a:lnTo>
                  <a:pt x="80367" y="178594"/>
                </a:lnTo>
                <a:lnTo>
                  <a:pt x="89297" y="196453"/>
                </a:lnTo>
                <a:lnTo>
                  <a:pt x="98227" y="205383"/>
                </a:lnTo>
                <a:lnTo>
                  <a:pt x="107156" y="205383"/>
                </a:lnTo>
                <a:lnTo>
                  <a:pt x="125016" y="205383"/>
                </a:lnTo>
                <a:lnTo>
                  <a:pt x="142875" y="196453"/>
                </a:lnTo>
                <a:lnTo>
                  <a:pt x="160734" y="187523"/>
                </a:lnTo>
                <a:lnTo>
                  <a:pt x="178594" y="169664"/>
                </a:lnTo>
                <a:lnTo>
                  <a:pt x="187523" y="151805"/>
                </a:lnTo>
                <a:lnTo>
                  <a:pt x="205383" y="133945"/>
                </a:lnTo>
                <a:lnTo>
                  <a:pt x="214313" y="116086"/>
                </a:lnTo>
                <a:lnTo>
                  <a:pt x="232172" y="98227"/>
                </a:lnTo>
                <a:lnTo>
                  <a:pt x="232172" y="80367"/>
                </a:lnTo>
                <a:lnTo>
                  <a:pt x="232172" y="62508"/>
                </a:lnTo>
                <a:lnTo>
                  <a:pt x="232172" y="53578"/>
                </a:lnTo>
                <a:lnTo>
                  <a:pt x="241102" y="44648"/>
                </a:lnTo>
                <a:lnTo>
                  <a:pt x="241102" y="44648"/>
                </a:lnTo>
                <a:lnTo>
                  <a:pt x="241102" y="44648"/>
                </a:lnTo>
                <a:lnTo>
                  <a:pt x="241102" y="35719"/>
                </a:lnTo>
                <a:lnTo>
                  <a:pt x="241102" y="35719"/>
                </a:lnTo>
                <a:lnTo>
                  <a:pt x="241102" y="35719"/>
                </a:lnTo>
                <a:lnTo>
                  <a:pt x="241102" y="26789"/>
                </a:lnTo>
                <a:lnTo>
                  <a:pt x="232172" y="17859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849070" y="1660922"/>
            <a:ext cx="241103" cy="196454"/>
          </a:xfrm>
          <a:custGeom>
            <a:avLst/>
            <a:gdLst/>
            <a:ahLst/>
            <a:cxnLst/>
            <a:rect l="0" t="0" r="0" b="0"/>
            <a:pathLst>
              <a:path w="241103" h="196454">
                <a:moveTo>
                  <a:pt x="133946" y="26789"/>
                </a:moveTo>
                <a:lnTo>
                  <a:pt x="133946" y="26789"/>
                </a:lnTo>
                <a:lnTo>
                  <a:pt x="125016" y="17859"/>
                </a:lnTo>
                <a:lnTo>
                  <a:pt x="116086" y="17859"/>
                </a:lnTo>
                <a:lnTo>
                  <a:pt x="98227" y="26789"/>
                </a:lnTo>
                <a:lnTo>
                  <a:pt x="71438" y="44648"/>
                </a:lnTo>
                <a:lnTo>
                  <a:pt x="53578" y="71437"/>
                </a:lnTo>
                <a:lnTo>
                  <a:pt x="26789" y="107156"/>
                </a:lnTo>
                <a:lnTo>
                  <a:pt x="8930" y="133945"/>
                </a:lnTo>
                <a:lnTo>
                  <a:pt x="0" y="160734"/>
                </a:lnTo>
                <a:lnTo>
                  <a:pt x="0" y="187523"/>
                </a:lnTo>
                <a:lnTo>
                  <a:pt x="17860" y="196453"/>
                </a:lnTo>
                <a:lnTo>
                  <a:pt x="35719" y="196453"/>
                </a:lnTo>
                <a:lnTo>
                  <a:pt x="62508" y="187523"/>
                </a:lnTo>
                <a:lnTo>
                  <a:pt x="89297" y="169664"/>
                </a:lnTo>
                <a:lnTo>
                  <a:pt x="125016" y="142875"/>
                </a:lnTo>
                <a:lnTo>
                  <a:pt x="142875" y="116086"/>
                </a:lnTo>
                <a:lnTo>
                  <a:pt x="160735" y="80367"/>
                </a:lnTo>
                <a:lnTo>
                  <a:pt x="160735" y="53578"/>
                </a:lnTo>
                <a:lnTo>
                  <a:pt x="151805" y="26789"/>
                </a:lnTo>
                <a:lnTo>
                  <a:pt x="133946" y="8929"/>
                </a:lnTo>
                <a:lnTo>
                  <a:pt x="107157" y="0"/>
                </a:lnTo>
                <a:lnTo>
                  <a:pt x="80368" y="8929"/>
                </a:lnTo>
                <a:lnTo>
                  <a:pt x="62508" y="26789"/>
                </a:lnTo>
                <a:lnTo>
                  <a:pt x="44649" y="44648"/>
                </a:lnTo>
                <a:lnTo>
                  <a:pt x="35719" y="71437"/>
                </a:lnTo>
                <a:lnTo>
                  <a:pt x="44649" y="89297"/>
                </a:lnTo>
                <a:lnTo>
                  <a:pt x="71438" y="107156"/>
                </a:lnTo>
                <a:lnTo>
                  <a:pt x="107157" y="107156"/>
                </a:lnTo>
                <a:lnTo>
                  <a:pt x="151805" y="107156"/>
                </a:lnTo>
                <a:lnTo>
                  <a:pt x="196453" y="107156"/>
                </a:lnTo>
                <a:lnTo>
                  <a:pt x="241102" y="89297"/>
                </a:lnTo>
                <a:lnTo>
                  <a:pt x="241102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134820" y="1598414"/>
            <a:ext cx="98228" cy="250032"/>
          </a:xfrm>
          <a:custGeom>
            <a:avLst/>
            <a:gdLst/>
            <a:ahLst/>
            <a:cxnLst/>
            <a:rect l="0" t="0" r="0" b="0"/>
            <a:pathLst>
              <a:path w="98228" h="25003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17860" y="62508"/>
                </a:lnTo>
                <a:lnTo>
                  <a:pt x="26789" y="89297"/>
                </a:lnTo>
                <a:lnTo>
                  <a:pt x="26789" y="125015"/>
                </a:lnTo>
                <a:lnTo>
                  <a:pt x="26789" y="160734"/>
                </a:lnTo>
                <a:lnTo>
                  <a:pt x="26789" y="196453"/>
                </a:lnTo>
                <a:lnTo>
                  <a:pt x="26789" y="223242"/>
                </a:lnTo>
                <a:lnTo>
                  <a:pt x="26789" y="241101"/>
                </a:lnTo>
                <a:lnTo>
                  <a:pt x="26789" y="250031"/>
                </a:lnTo>
                <a:lnTo>
                  <a:pt x="35719" y="250031"/>
                </a:lnTo>
                <a:lnTo>
                  <a:pt x="35719" y="232172"/>
                </a:lnTo>
                <a:lnTo>
                  <a:pt x="44649" y="205383"/>
                </a:lnTo>
                <a:lnTo>
                  <a:pt x="53578" y="160734"/>
                </a:lnTo>
                <a:lnTo>
                  <a:pt x="71438" y="107156"/>
                </a:lnTo>
                <a:lnTo>
                  <a:pt x="98227" y="53578"/>
                </a:lnTo>
                <a:lnTo>
                  <a:pt x="98227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233047" y="1518047"/>
            <a:ext cx="250032" cy="250032"/>
          </a:xfrm>
          <a:custGeom>
            <a:avLst/>
            <a:gdLst/>
            <a:ahLst/>
            <a:cxnLst/>
            <a:rect l="0" t="0" r="0" b="0"/>
            <a:pathLst>
              <a:path w="250032" h="250032">
                <a:moveTo>
                  <a:pt x="142875" y="0"/>
                </a:moveTo>
                <a:lnTo>
                  <a:pt x="142875" y="0"/>
                </a:lnTo>
                <a:lnTo>
                  <a:pt x="142875" y="0"/>
                </a:lnTo>
                <a:lnTo>
                  <a:pt x="133945" y="0"/>
                </a:lnTo>
                <a:lnTo>
                  <a:pt x="116086" y="17859"/>
                </a:lnTo>
                <a:lnTo>
                  <a:pt x="98226" y="35718"/>
                </a:lnTo>
                <a:lnTo>
                  <a:pt x="62508" y="62507"/>
                </a:lnTo>
                <a:lnTo>
                  <a:pt x="35719" y="98226"/>
                </a:lnTo>
                <a:lnTo>
                  <a:pt x="8930" y="133945"/>
                </a:lnTo>
                <a:lnTo>
                  <a:pt x="0" y="169664"/>
                </a:lnTo>
                <a:lnTo>
                  <a:pt x="0" y="205382"/>
                </a:lnTo>
                <a:lnTo>
                  <a:pt x="8930" y="232172"/>
                </a:lnTo>
                <a:lnTo>
                  <a:pt x="35719" y="250031"/>
                </a:lnTo>
                <a:lnTo>
                  <a:pt x="80367" y="250031"/>
                </a:lnTo>
                <a:lnTo>
                  <a:pt x="125016" y="250031"/>
                </a:lnTo>
                <a:lnTo>
                  <a:pt x="169664" y="241101"/>
                </a:lnTo>
                <a:lnTo>
                  <a:pt x="214312" y="232172"/>
                </a:lnTo>
                <a:lnTo>
                  <a:pt x="250031" y="205382"/>
                </a:lnTo>
                <a:lnTo>
                  <a:pt x="250031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590234" y="1419820"/>
            <a:ext cx="428626" cy="250032"/>
          </a:xfrm>
          <a:custGeom>
            <a:avLst/>
            <a:gdLst/>
            <a:ahLst/>
            <a:cxnLst/>
            <a:rect l="0" t="0" r="0" b="0"/>
            <a:pathLst>
              <a:path w="428626" h="250032">
                <a:moveTo>
                  <a:pt x="17860" y="142875"/>
                </a:moveTo>
                <a:lnTo>
                  <a:pt x="17860" y="142875"/>
                </a:lnTo>
                <a:lnTo>
                  <a:pt x="17860" y="151805"/>
                </a:lnTo>
                <a:lnTo>
                  <a:pt x="8930" y="160734"/>
                </a:lnTo>
                <a:lnTo>
                  <a:pt x="0" y="169664"/>
                </a:lnTo>
                <a:lnTo>
                  <a:pt x="0" y="187524"/>
                </a:lnTo>
                <a:lnTo>
                  <a:pt x="0" y="196453"/>
                </a:lnTo>
                <a:lnTo>
                  <a:pt x="0" y="214313"/>
                </a:lnTo>
                <a:lnTo>
                  <a:pt x="8930" y="232172"/>
                </a:lnTo>
                <a:lnTo>
                  <a:pt x="17860" y="241102"/>
                </a:lnTo>
                <a:lnTo>
                  <a:pt x="26789" y="250031"/>
                </a:lnTo>
                <a:lnTo>
                  <a:pt x="44649" y="250031"/>
                </a:lnTo>
                <a:lnTo>
                  <a:pt x="53579" y="241102"/>
                </a:lnTo>
                <a:lnTo>
                  <a:pt x="71438" y="232172"/>
                </a:lnTo>
                <a:lnTo>
                  <a:pt x="98227" y="223242"/>
                </a:lnTo>
                <a:lnTo>
                  <a:pt x="116086" y="205383"/>
                </a:lnTo>
                <a:lnTo>
                  <a:pt x="133946" y="178594"/>
                </a:lnTo>
                <a:lnTo>
                  <a:pt x="151805" y="160734"/>
                </a:lnTo>
                <a:lnTo>
                  <a:pt x="160735" y="151805"/>
                </a:lnTo>
                <a:lnTo>
                  <a:pt x="160735" y="142875"/>
                </a:lnTo>
                <a:lnTo>
                  <a:pt x="160735" y="151805"/>
                </a:lnTo>
                <a:lnTo>
                  <a:pt x="160735" y="160734"/>
                </a:lnTo>
                <a:lnTo>
                  <a:pt x="151805" y="178594"/>
                </a:lnTo>
                <a:lnTo>
                  <a:pt x="133946" y="205383"/>
                </a:lnTo>
                <a:lnTo>
                  <a:pt x="125016" y="223242"/>
                </a:lnTo>
                <a:lnTo>
                  <a:pt x="125016" y="241102"/>
                </a:lnTo>
                <a:lnTo>
                  <a:pt x="116086" y="250031"/>
                </a:lnTo>
                <a:lnTo>
                  <a:pt x="125016" y="250031"/>
                </a:lnTo>
                <a:lnTo>
                  <a:pt x="133946" y="250031"/>
                </a:lnTo>
                <a:lnTo>
                  <a:pt x="142875" y="241102"/>
                </a:lnTo>
                <a:lnTo>
                  <a:pt x="160735" y="232172"/>
                </a:lnTo>
                <a:lnTo>
                  <a:pt x="178594" y="214313"/>
                </a:lnTo>
                <a:lnTo>
                  <a:pt x="196454" y="196453"/>
                </a:lnTo>
                <a:lnTo>
                  <a:pt x="223243" y="187524"/>
                </a:lnTo>
                <a:lnTo>
                  <a:pt x="232172" y="178594"/>
                </a:lnTo>
                <a:lnTo>
                  <a:pt x="250032" y="178594"/>
                </a:lnTo>
                <a:lnTo>
                  <a:pt x="250032" y="178594"/>
                </a:lnTo>
                <a:lnTo>
                  <a:pt x="267891" y="187524"/>
                </a:lnTo>
                <a:lnTo>
                  <a:pt x="276821" y="187524"/>
                </a:lnTo>
                <a:lnTo>
                  <a:pt x="285750" y="187524"/>
                </a:lnTo>
                <a:lnTo>
                  <a:pt x="294680" y="187524"/>
                </a:lnTo>
                <a:lnTo>
                  <a:pt x="312539" y="187524"/>
                </a:lnTo>
                <a:lnTo>
                  <a:pt x="321469" y="178594"/>
                </a:lnTo>
                <a:lnTo>
                  <a:pt x="339329" y="178594"/>
                </a:lnTo>
                <a:lnTo>
                  <a:pt x="357188" y="160734"/>
                </a:lnTo>
                <a:lnTo>
                  <a:pt x="366118" y="142875"/>
                </a:lnTo>
                <a:lnTo>
                  <a:pt x="392907" y="116086"/>
                </a:lnTo>
                <a:lnTo>
                  <a:pt x="401836" y="80367"/>
                </a:lnTo>
                <a:lnTo>
                  <a:pt x="419696" y="44649"/>
                </a:lnTo>
                <a:lnTo>
                  <a:pt x="428625" y="0"/>
                </a:lnTo>
                <a:lnTo>
                  <a:pt x="4286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822406" y="1294805"/>
            <a:ext cx="71439" cy="26790"/>
          </a:xfrm>
          <a:custGeom>
            <a:avLst/>
            <a:gdLst/>
            <a:ahLst/>
            <a:cxnLst/>
            <a:rect l="0" t="0" r="0" b="0"/>
            <a:pathLst>
              <a:path w="71439" h="26790">
                <a:moveTo>
                  <a:pt x="26789" y="26789"/>
                </a:moveTo>
                <a:lnTo>
                  <a:pt x="26789" y="26789"/>
                </a:lnTo>
                <a:lnTo>
                  <a:pt x="1786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8930" y="0"/>
                </a:lnTo>
                <a:lnTo>
                  <a:pt x="26789" y="0"/>
                </a:lnTo>
                <a:lnTo>
                  <a:pt x="44649" y="0"/>
                </a:lnTo>
                <a:lnTo>
                  <a:pt x="62508" y="8929"/>
                </a:lnTo>
                <a:lnTo>
                  <a:pt x="71438" y="17859"/>
                </a:lnTo>
                <a:lnTo>
                  <a:pt x="7143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036594" y="2527102"/>
            <a:ext cx="375048" cy="214313"/>
          </a:xfrm>
          <a:custGeom>
            <a:avLst/>
            <a:gdLst/>
            <a:ahLst/>
            <a:cxnLst/>
            <a:rect l="0" t="0" r="0" b="0"/>
            <a:pathLst>
              <a:path w="375048" h="214313">
                <a:moveTo>
                  <a:pt x="8929" y="8929"/>
                </a:move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8929" y="44648"/>
                </a:lnTo>
                <a:lnTo>
                  <a:pt x="8929" y="62507"/>
                </a:lnTo>
                <a:lnTo>
                  <a:pt x="17859" y="80367"/>
                </a:lnTo>
                <a:lnTo>
                  <a:pt x="26789" y="107156"/>
                </a:lnTo>
                <a:lnTo>
                  <a:pt x="26789" y="133945"/>
                </a:lnTo>
                <a:lnTo>
                  <a:pt x="35719" y="151804"/>
                </a:lnTo>
                <a:lnTo>
                  <a:pt x="44648" y="169664"/>
                </a:lnTo>
                <a:lnTo>
                  <a:pt x="44648" y="169664"/>
                </a:lnTo>
                <a:lnTo>
                  <a:pt x="53578" y="169664"/>
                </a:lnTo>
                <a:lnTo>
                  <a:pt x="62508" y="151804"/>
                </a:lnTo>
                <a:lnTo>
                  <a:pt x="62508" y="133945"/>
                </a:lnTo>
                <a:lnTo>
                  <a:pt x="71437" y="107156"/>
                </a:lnTo>
                <a:lnTo>
                  <a:pt x="80367" y="71437"/>
                </a:lnTo>
                <a:lnTo>
                  <a:pt x="89297" y="44648"/>
                </a:lnTo>
                <a:lnTo>
                  <a:pt x="107156" y="17859"/>
                </a:lnTo>
                <a:lnTo>
                  <a:pt x="116086" y="17859"/>
                </a:lnTo>
                <a:lnTo>
                  <a:pt x="133945" y="26789"/>
                </a:lnTo>
                <a:lnTo>
                  <a:pt x="142875" y="53578"/>
                </a:lnTo>
                <a:lnTo>
                  <a:pt x="151804" y="89296"/>
                </a:lnTo>
                <a:lnTo>
                  <a:pt x="151804" y="125015"/>
                </a:lnTo>
                <a:lnTo>
                  <a:pt x="160734" y="160734"/>
                </a:lnTo>
                <a:lnTo>
                  <a:pt x="160734" y="187523"/>
                </a:lnTo>
                <a:lnTo>
                  <a:pt x="169664" y="205382"/>
                </a:lnTo>
                <a:lnTo>
                  <a:pt x="187523" y="214312"/>
                </a:lnTo>
                <a:lnTo>
                  <a:pt x="196453" y="214312"/>
                </a:lnTo>
                <a:lnTo>
                  <a:pt x="205383" y="205382"/>
                </a:lnTo>
                <a:lnTo>
                  <a:pt x="223242" y="178593"/>
                </a:lnTo>
                <a:lnTo>
                  <a:pt x="241101" y="142875"/>
                </a:lnTo>
                <a:lnTo>
                  <a:pt x="250031" y="107156"/>
                </a:lnTo>
                <a:lnTo>
                  <a:pt x="267890" y="71437"/>
                </a:lnTo>
                <a:lnTo>
                  <a:pt x="276820" y="44648"/>
                </a:lnTo>
                <a:lnTo>
                  <a:pt x="276820" y="26789"/>
                </a:lnTo>
                <a:lnTo>
                  <a:pt x="276820" y="35718"/>
                </a:lnTo>
                <a:lnTo>
                  <a:pt x="276820" y="53578"/>
                </a:lnTo>
                <a:lnTo>
                  <a:pt x="276820" y="80367"/>
                </a:lnTo>
                <a:lnTo>
                  <a:pt x="276820" y="107156"/>
                </a:lnTo>
                <a:lnTo>
                  <a:pt x="285750" y="133945"/>
                </a:lnTo>
                <a:lnTo>
                  <a:pt x="294679" y="160734"/>
                </a:lnTo>
                <a:lnTo>
                  <a:pt x="312539" y="169664"/>
                </a:lnTo>
                <a:lnTo>
                  <a:pt x="321469" y="178593"/>
                </a:lnTo>
                <a:lnTo>
                  <a:pt x="339328" y="169664"/>
                </a:lnTo>
                <a:lnTo>
                  <a:pt x="348258" y="160734"/>
                </a:lnTo>
                <a:lnTo>
                  <a:pt x="357187" y="142875"/>
                </a:lnTo>
                <a:lnTo>
                  <a:pt x="366117" y="107156"/>
                </a:lnTo>
                <a:lnTo>
                  <a:pt x="366117" y="80367"/>
                </a:lnTo>
                <a:lnTo>
                  <a:pt x="357187" y="44648"/>
                </a:lnTo>
                <a:lnTo>
                  <a:pt x="339328" y="17859"/>
                </a:lnTo>
                <a:lnTo>
                  <a:pt x="321469" y="0"/>
                </a:lnTo>
                <a:lnTo>
                  <a:pt x="303609" y="0"/>
                </a:lnTo>
                <a:lnTo>
                  <a:pt x="285750" y="17859"/>
                </a:lnTo>
                <a:lnTo>
                  <a:pt x="267890" y="35718"/>
                </a:lnTo>
                <a:lnTo>
                  <a:pt x="258961" y="53578"/>
                </a:lnTo>
                <a:lnTo>
                  <a:pt x="258961" y="80367"/>
                </a:lnTo>
                <a:lnTo>
                  <a:pt x="267890" y="98226"/>
                </a:lnTo>
                <a:lnTo>
                  <a:pt x="276820" y="98226"/>
                </a:lnTo>
                <a:lnTo>
                  <a:pt x="294679" y="98226"/>
                </a:lnTo>
                <a:lnTo>
                  <a:pt x="312539" y="89296"/>
                </a:lnTo>
                <a:lnTo>
                  <a:pt x="330398" y="71437"/>
                </a:lnTo>
                <a:lnTo>
                  <a:pt x="357187" y="44648"/>
                </a:lnTo>
                <a:lnTo>
                  <a:pt x="375047" y="17859"/>
                </a:lnTo>
                <a:lnTo>
                  <a:pt x="375047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518797" y="2339578"/>
            <a:ext cx="107157" cy="241103"/>
          </a:xfrm>
          <a:custGeom>
            <a:avLst/>
            <a:gdLst/>
            <a:ahLst/>
            <a:cxnLst/>
            <a:rect l="0" t="0" r="0" b="0"/>
            <a:pathLst>
              <a:path w="107157" h="24110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8930" y="44648"/>
                </a:lnTo>
                <a:lnTo>
                  <a:pt x="17859" y="71437"/>
                </a:lnTo>
                <a:lnTo>
                  <a:pt x="26789" y="107156"/>
                </a:lnTo>
                <a:lnTo>
                  <a:pt x="35719" y="142875"/>
                </a:lnTo>
                <a:lnTo>
                  <a:pt x="53578" y="178594"/>
                </a:lnTo>
                <a:lnTo>
                  <a:pt x="71437" y="205383"/>
                </a:lnTo>
                <a:lnTo>
                  <a:pt x="80367" y="223242"/>
                </a:lnTo>
                <a:lnTo>
                  <a:pt x="89297" y="241102"/>
                </a:lnTo>
                <a:lnTo>
                  <a:pt x="98226" y="241102"/>
                </a:lnTo>
                <a:lnTo>
                  <a:pt x="107156" y="241102"/>
                </a:lnTo>
                <a:lnTo>
                  <a:pt x="98226" y="232172"/>
                </a:lnTo>
                <a:lnTo>
                  <a:pt x="89297" y="214313"/>
                </a:lnTo>
                <a:lnTo>
                  <a:pt x="71437" y="187524"/>
                </a:lnTo>
                <a:lnTo>
                  <a:pt x="44648" y="160735"/>
                </a:lnTo>
                <a:lnTo>
                  <a:pt x="17859" y="125016"/>
                </a:lnTo>
                <a:lnTo>
                  <a:pt x="17859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447359" y="2411015"/>
            <a:ext cx="187525" cy="17861"/>
          </a:xfrm>
          <a:custGeom>
            <a:avLst/>
            <a:gdLst/>
            <a:ahLst/>
            <a:cxnLst/>
            <a:rect l="0" t="0" r="0" b="0"/>
            <a:pathLst>
              <a:path w="187525" h="17861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17860"/>
                </a:lnTo>
                <a:lnTo>
                  <a:pt x="62508" y="17860"/>
                </a:lnTo>
                <a:lnTo>
                  <a:pt x="89297" y="17860"/>
                </a:lnTo>
                <a:lnTo>
                  <a:pt x="125016" y="17860"/>
                </a:lnTo>
                <a:lnTo>
                  <a:pt x="151805" y="8930"/>
                </a:lnTo>
                <a:lnTo>
                  <a:pt x="187524" y="0"/>
                </a:lnTo>
                <a:lnTo>
                  <a:pt x="18752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822406" y="2286000"/>
            <a:ext cx="303611" cy="250032"/>
          </a:xfrm>
          <a:custGeom>
            <a:avLst/>
            <a:gdLst/>
            <a:ahLst/>
            <a:cxnLst/>
            <a:rect l="0" t="0" r="0" b="0"/>
            <a:pathLst>
              <a:path w="303611" h="250032">
                <a:moveTo>
                  <a:pt x="17860" y="80367"/>
                </a:moveTo>
                <a:lnTo>
                  <a:pt x="17860" y="80367"/>
                </a:lnTo>
                <a:lnTo>
                  <a:pt x="17860" y="89297"/>
                </a:lnTo>
                <a:lnTo>
                  <a:pt x="8930" y="98226"/>
                </a:lnTo>
                <a:lnTo>
                  <a:pt x="8930" y="107156"/>
                </a:lnTo>
                <a:lnTo>
                  <a:pt x="8930" y="133945"/>
                </a:lnTo>
                <a:lnTo>
                  <a:pt x="0" y="160734"/>
                </a:lnTo>
                <a:lnTo>
                  <a:pt x="0" y="187523"/>
                </a:lnTo>
                <a:lnTo>
                  <a:pt x="0" y="214313"/>
                </a:lnTo>
                <a:lnTo>
                  <a:pt x="0" y="232172"/>
                </a:lnTo>
                <a:lnTo>
                  <a:pt x="8930" y="241102"/>
                </a:lnTo>
                <a:lnTo>
                  <a:pt x="17860" y="250031"/>
                </a:lnTo>
                <a:lnTo>
                  <a:pt x="35719" y="250031"/>
                </a:lnTo>
                <a:lnTo>
                  <a:pt x="44649" y="250031"/>
                </a:lnTo>
                <a:lnTo>
                  <a:pt x="62508" y="232172"/>
                </a:lnTo>
                <a:lnTo>
                  <a:pt x="71438" y="214313"/>
                </a:lnTo>
                <a:lnTo>
                  <a:pt x="80367" y="196453"/>
                </a:lnTo>
                <a:lnTo>
                  <a:pt x="89297" y="169664"/>
                </a:lnTo>
                <a:lnTo>
                  <a:pt x="98227" y="142875"/>
                </a:lnTo>
                <a:lnTo>
                  <a:pt x="98227" y="125015"/>
                </a:lnTo>
                <a:lnTo>
                  <a:pt x="107157" y="116086"/>
                </a:lnTo>
                <a:lnTo>
                  <a:pt x="107157" y="125015"/>
                </a:lnTo>
                <a:lnTo>
                  <a:pt x="107157" y="133945"/>
                </a:lnTo>
                <a:lnTo>
                  <a:pt x="107157" y="151804"/>
                </a:lnTo>
                <a:lnTo>
                  <a:pt x="107157" y="169664"/>
                </a:lnTo>
                <a:lnTo>
                  <a:pt x="107157" y="187523"/>
                </a:lnTo>
                <a:lnTo>
                  <a:pt x="116086" y="196453"/>
                </a:lnTo>
                <a:lnTo>
                  <a:pt x="116086" y="205383"/>
                </a:lnTo>
                <a:lnTo>
                  <a:pt x="125016" y="205383"/>
                </a:lnTo>
                <a:lnTo>
                  <a:pt x="133946" y="196453"/>
                </a:lnTo>
                <a:lnTo>
                  <a:pt x="151805" y="178594"/>
                </a:lnTo>
                <a:lnTo>
                  <a:pt x="169664" y="160734"/>
                </a:lnTo>
                <a:lnTo>
                  <a:pt x="178594" y="142875"/>
                </a:lnTo>
                <a:lnTo>
                  <a:pt x="196453" y="125015"/>
                </a:lnTo>
                <a:lnTo>
                  <a:pt x="214313" y="125015"/>
                </a:lnTo>
                <a:lnTo>
                  <a:pt x="223242" y="125015"/>
                </a:lnTo>
                <a:lnTo>
                  <a:pt x="241102" y="133945"/>
                </a:lnTo>
                <a:lnTo>
                  <a:pt x="258961" y="142875"/>
                </a:lnTo>
                <a:lnTo>
                  <a:pt x="267891" y="151804"/>
                </a:lnTo>
                <a:lnTo>
                  <a:pt x="285750" y="151804"/>
                </a:lnTo>
                <a:lnTo>
                  <a:pt x="294680" y="142875"/>
                </a:lnTo>
                <a:lnTo>
                  <a:pt x="303610" y="133945"/>
                </a:lnTo>
                <a:lnTo>
                  <a:pt x="303610" y="125015"/>
                </a:lnTo>
                <a:lnTo>
                  <a:pt x="294680" y="116086"/>
                </a:lnTo>
                <a:lnTo>
                  <a:pt x="294680" y="89297"/>
                </a:lnTo>
                <a:lnTo>
                  <a:pt x="285750" y="62508"/>
                </a:lnTo>
                <a:lnTo>
                  <a:pt x="267891" y="35719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974211" y="2143125"/>
            <a:ext cx="44649" cy="35720"/>
          </a:xfrm>
          <a:custGeom>
            <a:avLst/>
            <a:gdLst/>
            <a:ahLst/>
            <a:cxnLst/>
            <a:rect l="0" t="0" r="0" b="0"/>
            <a:pathLst>
              <a:path w="44649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8930" y="26789"/>
                </a:lnTo>
                <a:lnTo>
                  <a:pt x="26789" y="17859"/>
                </a:lnTo>
                <a:lnTo>
                  <a:pt x="35719" y="8929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268766" y="2866429"/>
            <a:ext cx="160735" cy="312540"/>
          </a:xfrm>
          <a:custGeom>
            <a:avLst/>
            <a:gdLst/>
            <a:ahLst/>
            <a:cxnLst/>
            <a:rect l="0" t="0" r="0" b="0"/>
            <a:pathLst>
              <a:path w="160735" h="312540">
                <a:moveTo>
                  <a:pt x="125015" y="26789"/>
                </a:moveTo>
                <a:lnTo>
                  <a:pt x="125015" y="26789"/>
                </a:lnTo>
                <a:lnTo>
                  <a:pt x="125015" y="17860"/>
                </a:lnTo>
                <a:lnTo>
                  <a:pt x="116086" y="8930"/>
                </a:lnTo>
                <a:lnTo>
                  <a:pt x="116086" y="0"/>
                </a:lnTo>
                <a:lnTo>
                  <a:pt x="107156" y="0"/>
                </a:lnTo>
                <a:lnTo>
                  <a:pt x="98226" y="8930"/>
                </a:lnTo>
                <a:lnTo>
                  <a:pt x="89297" y="26789"/>
                </a:lnTo>
                <a:lnTo>
                  <a:pt x="80367" y="44649"/>
                </a:lnTo>
                <a:lnTo>
                  <a:pt x="80367" y="71438"/>
                </a:lnTo>
                <a:lnTo>
                  <a:pt x="71437" y="89297"/>
                </a:lnTo>
                <a:lnTo>
                  <a:pt x="80367" y="107157"/>
                </a:lnTo>
                <a:lnTo>
                  <a:pt x="80367" y="125016"/>
                </a:lnTo>
                <a:lnTo>
                  <a:pt x="89297" y="133946"/>
                </a:lnTo>
                <a:lnTo>
                  <a:pt x="107156" y="133946"/>
                </a:lnTo>
                <a:lnTo>
                  <a:pt x="125015" y="133946"/>
                </a:lnTo>
                <a:lnTo>
                  <a:pt x="142875" y="142875"/>
                </a:lnTo>
                <a:lnTo>
                  <a:pt x="151804" y="151805"/>
                </a:lnTo>
                <a:lnTo>
                  <a:pt x="160734" y="178594"/>
                </a:lnTo>
                <a:lnTo>
                  <a:pt x="160734" y="205383"/>
                </a:lnTo>
                <a:lnTo>
                  <a:pt x="151804" y="232172"/>
                </a:lnTo>
                <a:lnTo>
                  <a:pt x="133945" y="267891"/>
                </a:lnTo>
                <a:lnTo>
                  <a:pt x="107156" y="285750"/>
                </a:lnTo>
                <a:lnTo>
                  <a:pt x="80367" y="303610"/>
                </a:lnTo>
                <a:lnTo>
                  <a:pt x="44648" y="312539"/>
                </a:lnTo>
                <a:lnTo>
                  <a:pt x="26789" y="303610"/>
                </a:lnTo>
                <a:lnTo>
                  <a:pt x="8929" y="294680"/>
                </a:lnTo>
                <a:lnTo>
                  <a:pt x="0" y="267891"/>
                </a:lnTo>
                <a:lnTo>
                  <a:pt x="0" y="241102"/>
                </a:lnTo>
                <a:lnTo>
                  <a:pt x="8929" y="196453"/>
                </a:lnTo>
                <a:lnTo>
                  <a:pt x="26789" y="151805"/>
                </a:lnTo>
                <a:lnTo>
                  <a:pt x="44648" y="107157"/>
                </a:lnTo>
                <a:lnTo>
                  <a:pt x="44648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492008" y="2759273"/>
            <a:ext cx="80368" cy="321470"/>
          </a:xfrm>
          <a:custGeom>
            <a:avLst/>
            <a:gdLst/>
            <a:ahLst/>
            <a:cxnLst/>
            <a:rect l="0" t="0" r="0" b="0"/>
            <a:pathLst>
              <a:path w="80368" h="321470">
                <a:moveTo>
                  <a:pt x="26789" y="0"/>
                </a:moveTo>
                <a:lnTo>
                  <a:pt x="26789" y="0"/>
                </a:lnTo>
                <a:lnTo>
                  <a:pt x="26789" y="8930"/>
                </a:lnTo>
                <a:lnTo>
                  <a:pt x="26789" y="35719"/>
                </a:lnTo>
                <a:lnTo>
                  <a:pt x="35719" y="62508"/>
                </a:lnTo>
                <a:lnTo>
                  <a:pt x="35719" y="107156"/>
                </a:lnTo>
                <a:lnTo>
                  <a:pt x="35719" y="142875"/>
                </a:lnTo>
                <a:lnTo>
                  <a:pt x="35719" y="187523"/>
                </a:lnTo>
                <a:lnTo>
                  <a:pt x="35719" y="223242"/>
                </a:lnTo>
                <a:lnTo>
                  <a:pt x="35719" y="250031"/>
                </a:lnTo>
                <a:lnTo>
                  <a:pt x="35719" y="276820"/>
                </a:lnTo>
                <a:lnTo>
                  <a:pt x="44648" y="294680"/>
                </a:lnTo>
                <a:lnTo>
                  <a:pt x="53578" y="312539"/>
                </a:lnTo>
                <a:lnTo>
                  <a:pt x="71437" y="321469"/>
                </a:lnTo>
                <a:lnTo>
                  <a:pt x="71437" y="321469"/>
                </a:lnTo>
                <a:lnTo>
                  <a:pt x="80367" y="312539"/>
                </a:lnTo>
                <a:lnTo>
                  <a:pt x="71437" y="294680"/>
                </a:lnTo>
                <a:lnTo>
                  <a:pt x="53578" y="267891"/>
                </a:lnTo>
                <a:lnTo>
                  <a:pt x="35719" y="241102"/>
                </a:lnTo>
                <a:lnTo>
                  <a:pt x="0" y="214313"/>
                </a:lnTo>
                <a:lnTo>
                  <a:pt x="0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402711" y="2803921"/>
            <a:ext cx="294681" cy="116087"/>
          </a:xfrm>
          <a:custGeom>
            <a:avLst/>
            <a:gdLst/>
            <a:ahLst/>
            <a:cxnLst/>
            <a:rect l="0" t="0" r="0" b="0"/>
            <a:pathLst>
              <a:path w="294681" h="116087">
                <a:moveTo>
                  <a:pt x="0" y="116086"/>
                </a:moveTo>
                <a:lnTo>
                  <a:pt x="8930" y="116086"/>
                </a:lnTo>
                <a:lnTo>
                  <a:pt x="26789" y="116086"/>
                </a:lnTo>
                <a:lnTo>
                  <a:pt x="62508" y="107157"/>
                </a:lnTo>
                <a:lnTo>
                  <a:pt x="98227" y="89297"/>
                </a:lnTo>
                <a:lnTo>
                  <a:pt x="142875" y="80368"/>
                </a:lnTo>
                <a:lnTo>
                  <a:pt x="187523" y="53579"/>
                </a:lnTo>
                <a:lnTo>
                  <a:pt x="232172" y="35719"/>
                </a:lnTo>
                <a:lnTo>
                  <a:pt x="258961" y="17860"/>
                </a:lnTo>
                <a:lnTo>
                  <a:pt x="294680" y="0"/>
                </a:lnTo>
                <a:lnTo>
                  <a:pt x="29468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688461" y="2786063"/>
            <a:ext cx="151806" cy="223242"/>
          </a:xfrm>
          <a:custGeom>
            <a:avLst/>
            <a:gdLst/>
            <a:ahLst/>
            <a:cxnLst/>
            <a:rect l="0" t="0" r="0" b="0"/>
            <a:pathLst>
              <a:path w="151806" h="223242">
                <a:moveTo>
                  <a:pt x="17859" y="0"/>
                </a:moveTo>
                <a:lnTo>
                  <a:pt x="17859" y="8929"/>
                </a:lnTo>
                <a:lnTo>
                  <a:pt x="8930" y="17858"/>
                </a:lnTo>
                <a:lnTo>
                  <a:pt x="8930" y="35718"/>
                </a:lnTo>
                <a:lnTo>
                  <a:pt x="0" y="53577"/>
                </a:lnTo>
                <a:lnTo>
                  <a:pt x="0" y="89296"/>
                </a:lnTo>
                <a:lnTo>
                  <a:pt x="8930" y="116085"/>
                </a:lnTo>
                <a:lnTo>
                  <a:pt x="17859" y="151804"/>
                </a:lnTo>
                <a:lnTo>
                  <a:pt x="26789" y="178593"/>
                </a:lnTo>
                <a:lnTo>
                  <a:pt x="35719" y="205382"/>
                </a:lnTo>
                <a:lnTo>
                  <a:pt x="44648" y="214312"/>
                </a:lnTo>
                <a:lnTo>
                  <a:pt x="44648" y="223241"/>
                </a:lnTo>
                <a:lnTo>
                  <a:pt x="53578" y="223241"/>
                </a:lnTo>
                <a:lnTo>
                  <a:pt x="53578" y="205382"/>
                </a:lnTo>
                <a:lnTo>
                  <a:pt x="53578" y="187523"/>
                </a:lnTo>
                <a:lnTo>
                  <a:pt x="44648" y="160733"/>
                </a:lnTo>
                <a:lnTo>
                  <a:pt x="44648" y="125015"/>
                </a:lnTo>
                <a:lnTo>
                  <a:pt x="35719" y="98226"/>
                </a:lnTo>
                <a:lnTo>
                  <a:pt x="35719" y="62507"/>
                </a:lnTo>
                <a:lnTo>
                  <a:pt x="44648" y="35718"/>
                </a:lnTo>
                <a:lnTo>
                  <a:pt x="53578" y="26788"/>
                </a:lnTo>
                <a:lnTo>
                  <a:pt x="71437" y="26788"/>
                </a:lnTo>
                <a:lnTo>
                  <a:pt x="89297" y="26788"/>
                </a:lnTo>
                <a:lnTo>
                  <a:pt x="107156" y="26788"/>
                </a:lnTo>
                <a:lnTo>
                  <a:pt x="125016" y="35718"/>
                </a:lnTo>
                <a:lnTo>
                  <a:pt x="151805" y="35718"/>
                </a:lnTo>
                <a:lnTo>
                  <a:pt x="151805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911703" y="2786063"/>
            <a:ext cx="178595" cy="133945"/>
          </a:xfrm>
          <a:custGeom>
            <a:avLst/>
            <a:gdLst/>
            <a:ahLst/>
            <a:cxnLst/>
            <a:rect l="0" t="0" r="0" b="0"/>
            <a:pathLst>
              <a:path w="178595" h="133945">
                <a:moveTo>
                  <a:pt x="0" y="0"/>
                </a:moveTo>
                <a:lnTo>
                  <a:pt x="0" y="8929"/>
                </a:lnTo>
                <a:lnTo>
                  <a:pt x="0" y="26788"/>
                </a:lnTo>
                <a:lnTo>
                  <a:pt x="8930" y="44648"/>
                </a:lnTo>
                <a:lnTo>
                  <a:pt x="8930" y="71437"/>
                </a:lnTo>
                <a:lnTo>
                  <a:pt x="17860" y="98226"/>
                </a:lnTo>
                <a:lnTo>
                  <a:pt x="17860" y="116085"/>
                </a:lnTo>
                <a:lnTo>
                  <a:pt x="26789" y="133944"/>
                </a:lnTo>
                <a:lnTo>
                  <a:pt x="35719" y="133944"/>
                </a:lnTo>
                <a:lnTo>
                  <a:pt x="44649" y="133944"/>
                </a:lnTo>
                <a:lnTo>
                  <a:pt x="53578" y="125015"/>
                </a:lnTo>
                <a:lnTo>
                  <a:pt x="62508" y="107155"/>
                </a:lnTo>
                <a:lnTo>
                  <a:pt x="71438" y="80366"/>
                </a:lnTo>
                <a:lnTo>
                  <a:pt x="80367" y="53577"/>
                </a:lnTo>
                <a:lnTo>
                  <a:pt x="89297" y="26788"/>
                </a:lnTo>
                <a:lnTo>
                  <a:pt x="98227" y="8929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8929"/>
                </a:lnTo>
                <a:lnTo>
                  <a:pt x="107156" y="35718"/>
                </a:lnTo>
                <a:lnTo>
                  <a:pt x="107156" y="62507"/>
                </a:lnTo>
                <a:lnTo>
                  <a:pt x="107156" y="80366"/>
                </a:lnTo>
                <a:lnTo>
                  <a:pt x="116086" y="98226"/>
                </a:lnTo>
                <a:lnTo>
                  <a:pt x="125016" y="107155"/>
                </a:lnTo>
                <a:lnTo>
                  <a:pt x="133945" y="107155"/>
                </a:lnTo>
                <a:lnTo>
                  <a:pt x="142875" y="98226"/>
                </a:lnTo>
                <a:lnTo>
                  <a:pt x="160735" y="80366"/>
                </a:lnTo>
                <a:lnTo>
                  <a:pt x="178594" y="62507"/>
                </a:lnTo>
                <a:lnTo>
                  <a:pt x="178594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Freeform 1023"/>
          <p:cNvSpPr/>
          <p:nvPr/>
        </p:nvSpPr>
        <p:spPr>
          <a:xfrm>
            <a:off x="8152805" y="2437804"/>
            <a:ext cx="500062" cy="357189"/>
          </a:xfrm>
          <a:custGeom>
            <a:avLst/>
            <a:gdLst/>
            <a:ahLst/>
            <a:cxnLst/>
            <a:rect l="0" t="0" r="0" b="0"/>
            <a:pathLst>
              <a:path w="500062" h="357189">
                <a:moveTo>
                  <a:pt x="17859" y="205384"/>
                </a:moveTo>
                <a:lnTo>
                  <a:pt x="17859" y="205384"/>
                </a:lnTo>
                <a:lnTo>
                  <a:pt x="17859" y="205384"/>
                </a:lnTo>
                <a:lnTo>
                  <a:pt x="8929" y="223243"/>
                </a:lnTo>
                <a:lnTo>
                  <a:pt x="8929" y="241102"/>
                </a:lnTo>
                <a:lnTo>
                  <a:pt x="0" y="267891"/>
                </a:lnTo>
                <a:lnTo>
                  <a:pt x="0" y="294680"/>
                </a:lnTo>
                <a:lnTo>
                  <a:pt x="8929" y="321469"/>
                </a:lnTo>
                <a:lnTo>
                  <a:pt x="17859" y="339329"/>
                </a:lnTo>
                <a:lnTo>
                  <a:pt x="26789" y="357188"/>
                </a:lnTo>
                <a:lnTo>
                  <a:pt x="35718" y="357188"/>
                </a:lnTo>
                <a:lnTo>
                  <a:pt x="53577" y="357188"/>
                </a:lnTo>
                <a:lnTo>
                  <a:pt x="71436" y="348259"/>
                </a:lnTo>
                <a:lnTo>
                  <a:pt x="89296" y="321469"/>
                </a:lnTo>
                <a:lnTo>
                  <a:pt x="107155" y="294680"/>
                </a:lnTo>
                <a:lnTo>
                  <a:pt x="125015" y="267891"/>
                </a:lnTo>
                <a:lnTo>
                  <a:pt x="133944" y="232173"/>
                </a:lnTo>
                <a:lnTo>
                  <a:pt x="142874" y="187524"/>
                </a:lnTo>
                <a:lnTo>
                  <a:pt x="142874" y="142876"/>
                </a:lnTo>
                <a:lnTo>
                  <a:pt x="133944" y="89298"/>
                </a:lnTo>
                <a:lnTo>
                  <a:pt x="133944" y="53579"/>
                </a:lnTo>
                <a:lnTo>
                  <a:pt x="133944" y="26790"/>
                </a:lnTo>
                <a:lnTo>
                  <a:pt x="133944" y="8930"/>
                </a:lnTo>
                <a:lnTo>
                  <a:pt x="125015" y="8930"/>
                </a:lnTo>
                <a:lnTo>
                  <a:pt x="116085" y="26790"/>
                </a:lnTo>
                <a:lnTo>
                  <a:pt x="116085" y="44649"/>
                </a:lnTo>
                <a:lnTo>
                  <a:pt x="116085" y="71438"/>
                </a:lnTo>
                <a:lnTo>
                  <a:pt x="116085" y="107157"/>
                </a:lnTo>
                <a:lnTo>
                  <a:pt x="125015" y="142876"/>
                </a:lnTo>
                <a:lnTo>
                  <a:pt x="142874" y="187524"/>
                </a:lnTo>
                <a:lnTo>
                  <a:pt x="151804" y="223243"/>
                </a:lnTo>
                <a:lnTo>
                  <a:pt x="169663" y="250032"/>
                </a:lnTo>
                <a:lnTo>
                  <a:pt x="178593" y="276821"/>
                </a:lnTo>
                <a:lnTo>
                  <a:pt x="187522" y="294680"/>
                </a:lnTo>
                <a:lnTo>
                  <a:pt x="196452" y="312540"/>
                </a:lnTo>
                <a:lnTo>
                  <a:pt x="196452" y="321469"/>
                </a:lnTo>
                <a:lnTo>
                  <a:pt x="196452" y="312540"/>
                </a:lnTo>
                <a:lnTo>
                  <a:pt x="178593" y="303610"/>
                </a:lnTo>
                <a:lnTo>
                  <a:pt x="160733" y="285751"/>
                </a:lnTo>
                <a:lnTo>
                  <a:pt x="142874" y="258962"/>
                </a:lnTo>
                <a:lnTo>
                  <a:pt x="107155" y="223243"/>
                </a:lnTo>
                <a:lnTo>
                  <a:pt x="80366" y="196454"/>
                </a:lnTo>
                <a:lnTo>
                  <a:pt x="62507" y="160735"/>
                </a:lnTo>
                <a:lnTo>
                  <a:pt x="44647" y="142876"/>
                </a:lnTo>
                <a:lnTo>
                  <a:pt x="44647" y="133946"/>
                </a:lnTo>
                <a:lnTo>
                  <a:pt x="44647" y="133946"/>
                </a:lnTo>
                <a:lnTo>
                  <a:pt x="62507" y="133946"/>
                </a:lnTo>
                <a:lnTo>
                  <a:pt x="80366" y="133946"/>
                </a:lnTo>
                <a:lnTo>
                  <a:pt x="107155" y="133946"/>
                </a:lnTo>
                <a:lnTo>
                  <a:pt x="142874" y="133946"/>
                </a:lnTo>
                <a:lnTo>
                  <a:pt x="169663" y="125016"/>
                </a:lnTo>
                <a:lnTo>
                  <a:pt x="205382" y="116087"/>
                </a:lnTo>
                <a:lnTo>
                  <a:pt x="232171" y="107157"/>
                </a:lnTo>
                <a:lnTo>
                  <a:pt x="250030" y="107157"/>
                </a:lnTo>
                <a:lnTo>
                  <a:pt x="258960" y="98227"/>
                </a:lnTo>
                <a:lnTo>
                  <a:pt x="267890" y="98227"/>
                </a:lnTo>
                <a:lnTo>
                  <a:pt x="267890" y="107157"/>
                </a:lnTo>
                <a:lnTo>
                  <a:pt x="258960" y="116087"/>
                </a:lnTo>
                <a:lnTo>
                  <a:pt x="258960" y="133946"/>
                </a:lnTo>
                <a:lnTo>
                  <a:pt x="250030" y="160735"/>
                </a:lnTo>
                <a:lnTo>
                  <a:pt x="250030" y="187524"/>
                </a:lnTo>
                <a:lnTo>
                  <a:pt x="250030" y="214313"/>
                </a:lnTo>
                <a:lnTo>
                  <a:pt x="250030" y="232173"/>
                </a:lnTo>
                <a:lnTo>
                  <a:pt x="258960" y="250032"/>
                </a:lnTo>
                <a:lnTo>
                  <a:pt x="267890" y="250032"/>
                </a:lnTo>
                <a:lnTo>
                  <a:pt x="276819" y="250032"/>
                </a:lnTo>
                <a:lnTo>
                  <a:pt x="285749" y="232173"/>
                </a:lnTo>
                <a:lnTo>
                  <a:pt x="303608" y="214313"/>
                </a:lnTo>
                <a:lnTo>
                  <a:pt x="312538" y="187524"/>
                </a:lnTo>
                <a:lnTo>
                  <a:pt x="321468" y="169665"/>
                </a:lnTo>
                <a:lnTo>
                  <a:pt x="330397" y="142876"/>
                </a:lnTo>
                <a:lnTo>
                  <a:pt x="339327" y="116087"/>
                </a:lnTo>
                <a:lnTo>
                  <a:pt x="348257" y="107157"/>
                </a:lnTo>
                <a:lnTo>
                  <a:pt x="348257" y="107157"/>
                </a:lnTo>
                <a:lnTo>
                  <a:pt x="348257" y="107157"/>
                </a:lnTo>
                <a:lnTo>
                  <a:pt x="348257" y="125016"/>
                </a:lnTo>
                <a:lnTo>
                  <a:pt x="348257" y="133946"/>
                </a:lnTo>
                <a:lnTo>
                  <a:pt x="348257" y="151805"/>
                </a:lnTo>
                <a:lnTo>
                  <a:pt x="348257" y="169665"/>
                </a:lnTo>
                <a:lnTo>
                  <a:pt x="357186" y="178594"/>
                </a:lnTo>
                <a:lnTo>
                  <a:pt x="366116" y="178594"/>
                </a:lnTo>
                <a:lnTo>
                  <a:pt x="366116" y="178594"/>
                </a:lnTo>
                <a:lnTo>
                  <a:pt x="375046" y="169665"/>
                </a:lnTo>
                <a:lnTo>
                  <a:pt x="383975" y="151805"/>
                </a:lnTo>
                <a:lnTo>
                  <a:pt x="383975" y="133946"/>
                </a:lnTo>
                <a:lnTo>
                  <a:pt x="392905" y="107157"/>
                </a:lnTo>
                <a:lnTo>
                  <a:pt x="401835" y="80368"/>
                </a:lnTo>
                <a:lnTo>
                  <a:pt x="401835" y="53579"/>
                </a:lnTo>
                <a:lnTo>
                  <a:pt x="410765" y="26790"/>
                </a:lnTo>
                <a:lnTo>
                  <a:pt x="410765" y="8930"/>
                </a:lnTo>
                <a:lnTo>
                  <a:pt x="410765" y="0"/>
                </a:lnTo>
                <a:lnTo>
                  <a:pt x="410765" y="0"/>
                </a:lnTo>
                <a:lnTo>
                  <a:pt x="410765" y="8930"/>
                </a:lnTo>
                <a:lnTo>
                  <a:pt x="410765" y="17860"/>
                </a:lnTo>
                <a:lnTo>
                  <a:pt x="410765" y="35719"/>
                </a:lnTo>
                <a:lnTo>
                  <a:pt x="410765" y="44649"/>
                </a:lnTo>
                <a:lnTo>
                  <a:pt x="410765" y="62509"/>
                </a:lnTo>
                <a:lnTo>
                  <a:pt x="419694" y="71438"/>
                </a:lnTo>
                <a:lnTo>
                  <a:pt x="437554" y="71438"/>
                </a:lnTo>
                <a:lnTo>
                  <a:pt x="446483" y="80368"/>
                </a:lnTo>
                <a:lnTo>
                  <a:pt x="455413" y="71438"/>
                </a:lnTo>
                <a:lnTo>
                  <a:pt x="473272" y="62509"/>
                </a:lnTo>
                <a:lnTo>
                  <a:pt x="491132" y="53579"/>
                </a:lnTo>
                <a:lnTo>
                  <a:pt x="500061" y="35719"/>
                </a:lnTo>
                <a:lnTo>
                  <a:pt x="500061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Freeform 1024"/>
          <p:cNvSpPr/>
          <p:nvPr/>
        </p:nvSpPr>
        <p:spPr>
          <a:xfrm>
            <a:off x="8635007" y="2402086"/>
            <a:ext cx="151806" cy="125017"/>
          </a:xfrm>
          <a:custGeom>
            <a:avLst/>
            <a:gdLst/>
            <a:ahLst/>
            <a:cxnLst/>
            <a:rect l="0" t="0" r="0" b="0"/>
            <a:pathLst>
              <a:path w="151806" h="125017">
                <a:moveTo>
                  <a:pt x="0" y="71437"/>
                </a:moveTo>
                <a:lnTo>
                  <a:pt x="0" y="71437"/>
                </a:lnTo>
                <a:lnTo>
                  <a:pt x="8930" y="71437"/>
                </a:lnTo>
                <a:lnTo>
                  <a:pt x="8930" y="71437"/>
                </a:lnTo>
                <a:lnTo>
                  <a:pt x="17859" y="62508"/>
                </a:lnTo>
                <a:lnTo>
                  <a:pt x="26789" y="62508"/>
                </a:lnTo>
                <a:lnTo>
                  <a:pt x="44648" y="53578"/>
                </a:lnTo>
                <a:lnTo>
                  <a:pt x="62508" y="35718"/>
                </a:lnTo>
                <a:lnTo>
                  <a:pt x="71438" y="26789"/>
                </a:lnTo>
                <a:lnTo>
                  <a:pt x="89297" y="17859"/>
                </a:lnTo>
                <a:lnTo>
                  <a:pt x="107156" y="8929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07156" y="8929"/>
                </a:lnTo>
                <a:lnTo>
                  <a:pt x="98227" y="26789"/>
                </a:lnTo>
                <a:lnTo>
                  <a:pt x="80367" y="44648"/>
                </a:lnTo>
                <a:lnTo>
                  <a:pt x="71438" y="71437"/>
                </a:lnTo>
                <a:lnTo>
                  <a:pt x="62508" y="89297"/>
                </a:lnTo>
                <a:lnTo>
                  <a:pt x="62508" y="107156"/>
                </a:lnTo>
                <a:lnTo>
                  <a:pt x="53578" y="116086"/>
                </a:lnTo>
                <a:lnTo>
                  <a:pt x="62508" y="125016"/>
                </a:lnTo>
                <a:lnTo>
                  <a:pt x="71438" y="125016"/>
                </a:lnTo>
                <a:lnTo>
                  <a:pt x="89297" y="116086"/>
                </a:lnTo>
                <a:lnTo>
                  <a:pt x="107156" y="107156"/>
                </a:lnTo>
                <a:lnTo>
                  <a:pt x="125016" y="98227"/>
                </a:lnTo>
                <a:lnTo>
                  <a:pt x="133945" y="71437"/>
                </a:lnTo>
                <a:lnTo>
                  <a:pt x="142875" y="62508"/>
                </a:lnTo>
                <a:lnTo>
                  <a:pt x="151805" y="44648"/>
                </a:lnTo>
                <a:lnTo>
                  <a:pt x="151805" y="35718"/>
                </a:lnTo>
                <a:lnTo>
                  <a:pt x="151805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Freeform 1026"/>
          <p:cNvSpPr/>
          <p:nvPr/>
        </p:nvSpPr>
        <p:spPr>
          <a:xfrm>
            <a:off x="8724304" y="2223492"/>
            <a:ext cx="169665" cy="437556"/>
          </a:xfrm>
          <a:custGeom>
            <a:avLst/>
            <a:gdLst/>
            <a:ahLst/>
            <a:cxnLst/>
            <a:rect l="0" t="0" r="0" b="0"/>
            <a:pathLst>
              <a:path w="169665" h="437556">
                <a:moveTo>
                  <a:pt x="98226" y="142875"/>
                </a:moveTo>
                <a:lnTo>
                  <a:pt x="98226" y="142875"/>
                </a:lnTo>
                <a:lnTo>
                  <a:pt x="98226" y="142875"/>
                </a:lnTo>
                <a:lnTo>
                  <a:pt x="89297" y="151805"/>
                </a:lnTo>
                <a:lnTo>
                  <a:pt x="89297" y="169664"/>
                </a:lnTo>
                <a:lnTo>
                  <a:pt x="71437" y="196453"/>
                </a:lnTo>
                <a:lnTo>
                  <a:pt x="62508" y="223242"/>
                </a:lnTo>
                <a:lnTo>
                  <a:pt x="62508" y="241102"/>
                </a:lnTo>
                <a:lnTo>
                  <a:pt x="53578" y="258961"/>
                </a:lnTo>
                <a:lnTo>
                  <a:pt x="53578" y="276821"/>
                </a:lnTo>
                <a:lnTo>
                  <a:pt x="62508" y="276821"/>
                </a:lnTo>
                <a:lnTo>
                  <a:pt x="62508" y="276821"/>
                </a:lnTo>
                <a:lnTo>
                  <a:pt x="71437" y="267891"/>
                </a:lnTo>
                <a:lnTo>
                  <a:pt x="80367" y="250031"/>
                </a:lnTo>
                <a:lnTo>
                  <a:pt x="89297" y="241102"/>
                </a:lnTo>
                <a:lnTo>
                  <a:pt x="89297" y="223242"/>
                </a:lnTo>
                <a:lnTo>
                  <a:pt x="107156" y="205383"/>
                </a:lnTo>
                <a:lnTo>
                  <a:pt x="116086" y="178594"/>
                </a:lnTo>
                <a:lnTo>
                  <a:pt x="125016" y="142875"/>
                </a:lnTo>
                <a:lnTo>
                  <a:pt x="142875" y="107156"/>
                </a:lnTo>
                <a:lnTo>
                  <a:pt x="151805" y="71437"/>
                </a:lnTo>
                <a:lnTo>
                  <a:pt x="160734" y="44648"/>
                </a:lnTo>
                <a:lnTo>
                  <a:pt x="169664" y="26789"/>
                </a:lnTo>
                <a:lnTo>
                  <a:pt x="169664" y="17859"/>
                </a:lnTo>
                <a:lnTo>
                  <a:pt x="169664" y="8930"/>
                </a:lnTo>
                <a:lnTo>
                  <a:pt x="169664" y="0"/>
                </a:lnTo>
                <a:lnTo>
                  <a:pt x="169664" y="0"/>
                </a:lnTo>
                <a:lnTo>
                  <a:pt x="160734" y="8930"/>
                </a:lnTo>
                <a:lnTo>
                  <a:pt x="151805" y="26789"/>
                </a:lnTo>
                <a:lnTo>
                  <a:pt x="142875" y="44648"/>
                </a:lnTo>
                <a:lnTo>
                  <a:pt x="133945" y="71437"/>
                </a:lnTo>
                <a:lnTo>
                  <a:pt x="133945" y="107156"/>
                </a:lnTo>
                <a:lnTo>
                  <a:pt x="116086" y="187523"/>
                </a:lnTo>
                <a:lnTo>
                  <a:pt x="107156" y="258961"/>
                </a:lnTo>
                <a:lnTo>
                  <a:pt x="98226" y="321469"/>
                </a:lnTo>
                <a:lnTo>
                  <a:pt x="71437" y="383977"/>
                </a:lnTo>
                <a:lnTo>
                  <a:pt x="35719" y="419696"/>
                </a:lnTo>
                <a:lnTo>
                  <a:pt x="0" y="437555"/>
                </a:lnTo>
                <a:lnTo>
                  <a:pt x="0" y="43755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Freeform 1027"/>
          <p:cNvSpPr/>
          <p:nvPr/>
        </p:nvSpPr>
        <p:spPr>
          <a:xfrm>
            <a:off x="7608094" y="3125390"/>
            <a:ext cx="232173" cy="267892"/>
          </a:xfrm>
          <a:custGeom>
            <a:avLst/>
            <a:gdLst/>
            <a:ahLst/>
            <a:cxnLst/>
            <a:rect l="0" t="0" r="0" b="0"/>
            <a:pathLst>
              <a:path w="232173" h="267892">
                <a:moveTo>
                  <a:pt x="62508" y="26789"/>
                </a:moveTo>
                <a:lnTo>
                  <a:pt x="62508" y="17860"/>
                </a:lnTo>
                <a:lnTo>
                  <a:pt x="53578" y="8930"/>
                </a:lnTo>
                <a:lnTo>
                  <a:pt x="53578" y="0"/>
                </a:lnTo>
                <a:lnTo>
                  <a:pt x="44648" y="8930"/>
                </a:lnTo>
                <a:lnTo>
                  <a:pt x="44648" y="26789"/>
                </a:lnTo>
                <a:lnTo>
                  <a:pt x="26789" y="53578"/>
                </a:lnTo>
                <a:lnTo>
                  <a:pt x="17859" y="89297"/>
                </a:lnTo>
                <a:lnTo>
                  <a:pt x="8929" y="133946"/>
                </a:lnTo>
                <a:lnTo>
                  <a:pt x="0" y="169664"/>
                </a:lnTo>
                <a:lnTo>
                  <a:pt x="0" y="205383"/>
                </a:lnTo>
                <a:lnTo>
                  <a:pt x="0" y="232172"/>
                </a:lnTo>
                <a:lnTo>
                  <a:pt x="8929" y="250031"/>
                </a:lnTo>
                <a:lnTo>
                  <a:pt x="26789" y="258961"/>
                </a:lnTo>
                <a:lnTo>
                  <a:pt x="53578" y="267891"/>
                </a:lnTo>
                <a:lnTo>
                  <a:pt x="80367" y="267891"/>
                </a:lnTo>
                <a:lnTo>
                  <a:pt x="107156" y="267891"/>
                </a:lnTo>
                <a:lnTo>
                  <a:pt x="142875" y="258961"/>
                </a:lnTo>
                <a:lnTo>
                  <a:pt x="178594" y="250031"/>
                </a:lnTo>
                <a:lnTo>
                  <a:pt x="205383" y="232172"/>
                </a:lnTo>
                <a:lnTo>
                  <a:pt x="223242" y="205383"/>
                </a:lnTo>
                <a:lnTo>
                  <a:pt x="232172" y="169664"/>
                </a:lnTo>
                <a:lnTo>
                  <a:pt x="232172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Freeform 1028"/>
          <p:cNvSpPr/>
          <p:nvPr/>
        </p:nvSpPr>
        <p:spPr>
          <a:xfrm>
            <a:off x="7804547" y="3089671"/>
            <a:ext cx="437555" cy="276822"/>
          </a:xfrm>
          <a:custGeom>
            <a:avLst/>
            <a:gdLst/>
            <a:ahLst/>
            <a:cxnLst/>
            <a:rect l="0" t="0" r="0" b="0"/>
            <a:pathLst>
              <a:path w="437555" h="276822">
                <a:moveTo>
                  <a:pt x="35719" y="125016"/>
                </a:moveTo>
                <a:lnTo>
                  <a:pt x="35719" y="133946"/>
                </a:lnTo>
                <a:lnTo>
                  <a:pt x="35719" y="133946"/>
                </a:lnTo>
                <a:lnTo>
                  <a:pt x="35719" y="142875"/>
                </a:lnTo>
                <a:lnTo>
                  <a:pt x="26789" y="151805"/>
                </a:lnTo>
                <a:lnTo>
                  <a:pt x="17859" y="169665"/>
                </a:lnTo>
                <a:lnTo>
                  <a:pt x="8930" y="178594"/>
                </a:lnTo>
                <a:lnTo>
                  <a:pt x="0" y="205383"/>
                </a:lnTo>
                <a:lnTo>
                  <a:pt x="0" y="223243"/>
                </a:lnTo>
                <a:lnTo>
                  <a:pt x="0" y="241102"/>
                </a:lnTo>
                <a:lnTo>
                  <a:pt x="0" y="258961"/>
                </a:lnTo>
                <a:lnTo>
                  <a:pt x="0" y="267891"/>
                </a:lnTo>
                <a:lnTo>
                  <a:pt x="8930" y="276821"/>
                </a:lnTo>
                <a:lnTo>
                  <a:pt x="17859" y="267891"/>
                </a:lnTo>
                <a:lnTo>
                  <a:pt x="26789" y="258961"/>
                </a:lnTo>
                <a:lnTo>
                  <a:pt x="35719" y="241102"/>
                </a:lnTo>
                <a:lnTo>
                  <a:pt x="53578" y="214313"/>
                </a:lnTo>
                <a:lnTo>
                  <a:pt x="62508" y="187524"/>
                </a:lnTo>
                <a:lnTo>
                  <a:pt x="71437" y="160735"/>
                </a:lnTo>
                <a:lnTo>
                  <a:pt x="71437" y="133946"/>
                </a:lnTo>
                <a:lnTo>
                  <a:pt x="80367" y="107157"/>
                </a:lnTo>
                <a:lnTo>
                  <a:pt x="80367" y="98227"/>
                </a:lnTo>
                <a:lnTo>
                  <a:pt x="80367" y="98227"/>
                </a:lnTo>
                <a:lnTo>
                  <a:pt x="80367" y="116086"/>
                </a:lnTo>
                <a:lnTo>
                  <a:pt x="80367" y="142875"/>
                </a:lnTo>
                <a:lnTo>
                  <a:pt x="80367" y="169665"/>
                </a:lnTo>
                <a:lnTo>
                  <a:pt x="80367" y="196454"/>
                </a:lnTo>
                <a:lnTo>
                  <a:pt x="89297" y="223243"/>
                </a:lnTo>
                <a:lnTo>
                  <a:pt x="89297" y="241102"/>
                </a:lnTo>
                <a:lnTo>
                  <a:pt x="98226" y="250032"/>
                </a:lnTo>
                <a:lnTo>
                  <a:pt x="107156" y="250032"/>
                </a:lnTo>
                <a:lnTo>
                  <a:pt x="116086" y="250032"/>
                </a:lnTo>
                <a:lnTo>
                  <a:pt x="125016" y="232172"/>
                </a:lnTo>
                <a:lnTo>
                  <a:pt x="142875" y="205383"/>
                </a:lnTo>
                <a:lnTo>
                  <a:pt x="151805" y="178594"/>
                </a:lnTo>
                <a:lnTo>
                  <a:pt x="160734" y="142875"/>
                </a:lnTo>
                <a:lnTo>
                  <a:pt x="169664" y="107157"/>
                </a:lnTo>
                <a:lnTo>
                  <a:pt x="178594" y="80368"/>
                </a:lnTo>
                <a:lnTo>
                  <a:pt x="178594" y="62508"/>
                </a:lnTo>
                <a:lnTo>
                  <a:pt x="187523" y="62508"/>
                </a:lnTo>
                <a:lnTo>
                  <a:pt x="187523" y="71438"/>
                </a:lnTo>
                <a:lnTo>
                  <a:pt x="187523" y="98227"/>
                </a:lnTo>
                <a:lnTo>
                  <a:pt x="187523" y="125016"/>
                </a:lnTo>
                <a:lnTo>
                  <a:pt x="187523" y="160735"/>
                </a:lnTo>
                <a:lnTo>
                  <a:pt x="187523" y="187524"/>
                </a:lnTo>
                <a:lnTo>
                  <a:pt x="187523" y="205383"/>
                </a:lnTo>
                <a:lnTo>
                  <a:pt x="196453" y="223243"/>
                </a:lnTo>
                <a:lnTo>
                  <a:pt x="205383" y="223243"/>
                </a:lnTo>
                <a:lnTo>
                  <a:pt x="214312" y="223243"/>
                </a:lnTo>
                <a:lnTo>
                  <a:pt x="223242" y="205383"/>
                </a:lnTo>
                <a:lnTo>
                  <a:pt x="232172" y="178594"/>
                </a:lnTo>
                <a:lnTo>
                  <a:pt x="241101" y="142875"/>
                </a:lnTo>
                <a:lnTo>
                  <a:pt x="258961" y="107157"/>
                </a:lnTo>
                <a:lnTo>
                  <a:pt x="267891" y="71438"/>
                </a:lnTo>
                <a:lnTo>
                  <a:pt x="276820" y="53579"/>
                </a:lnTo>
                <a:lnTo>
                  <a:pt x="276820" y="35719"/>
                </a:lnTo>
                <a:lnTo>
                  <a:pt x="285750" y="35719"/>
                </a:lnTo>
                <a:lnTo>
                  <a:pt x="294680" y="53579"/>
                </a:lnTo>
                <a:lnTo>
                  <a:pt x="294680" y="71438"/>
                </a:lnTo>
                <a:lnTo>
                  <a:pt x="294680" y="98227"/>
                </a:lnTo>
                <a:lnTo>
                  <a:pt x="303609" y="116086"/>
                </a:lnTo>
                <a:lnTo>
                  <a:pt x="303609" y="133946"/>
                </a:lnTo>
                <a:lnTo>
                  <a:pt x="312539" y="142875"/>
                </a:lnTo>
                <a:lnTo>
                  <a:pt x="321469" y="151805"/>
                </a:lnTo>
                <a:lnTo>
                  <a:pt x="339328" y="142875"/>
                </a:lnTo>
                <a:lnTo>
                  <a:pt x="357187" y="133946"/>
                </a:lnTo>
                <a:lnTo>
                  <a:pt x="375047" y="116086"/>
                </a:lnTo>
                <a:lnTo>
                  <a:pt x="392905" y="89297"/>
                </a:lnTo>
                <a:lnTo>
                  <a:pt x="410765" y="62508"/>
                </a:lnTo>
                <a:lnTo>
                  <a:pt x="419694" y="44649"/>
                </a:lnTo>
                <a:lnTo>
                  <a:pt x="437554" y="17860"/>
                </a:lnTo>
                <a:lnTo>
                  <a:pt x="437554" y="0"/>
                </a:lnTo>
                <a:lnTo>
                  <a:pt x="43755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Freeform 1029"/>
          <p:cNvSpPr/>
          <p:nvPr/>
        </p:nvSpPr>
        <p:spPr>
          <a:xfrm>
            <a:off x="8206382" y="3071812"/>
            <a:ext cx="89298" cy="276821"/>
          </a:xfrm>
          <a:custGeom>
            <a:avLst/>
            <a:gdLst/>
            <a:ahLst/>
            <a:cxnLst/>
            <a:rect l="0" t="0" r="0" b="0"/>
            <a:pathLst>
              <a:path w="89298" h="276821">
                <a:moveTo>
                  <a:pt x="26789" y="8930"/>
                </a:moveTo>
                <a:lnTo>
                  <a:pt x="26789" y="893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8930"/>
                </a:lnTo>
                <a:lnTo>
                  <a:pt x="26789" y="17859"/>
                </a:lnTo>
                <a:lnTo>
                  <a:pt x="17859" y="35719"/>
                </a:lnTo>
                <a:lnTo>
                  <a:pt x="8930" y="62508"/>
                </a:lnTo>
                <a:lnTo>
                  <a:pt x="8930" y="71438"/>
                </a:lnTo>
                <a:lnTo>
                  <a:pt x="0" y="89297"/>
                </a:lnTo>
                <a:lnTo>
                  <a:pt x="0" y="98227"/>
                </a:lnTo>
                <a:lnTo>
                  <a:pt x="0" y="98227"/>
                </a:lnTo>
                <a:lnTo>
                  <a:pt x="8930" y="89297"/>
                </a:lnTo>
                <a:lnTo>
                  <a:pt x="17859" y="80367"/>
                </a:lnTo>
                <a:lnTo>
                  <a:pt x="26789" y="71438"/>
                </a:lnTo>
                <a:lnTo>
                  <a:pt x="44648" y="62508"/>
                </a:lnTo>
                <a:lnTo>
                  <a:pt x="44648" y="53578"/>
                </a:lnTo>
                <a:lnTo>
                  <a:pt x="53578" y="53578"/>
                </a:lnTo>
                <a:lnTo>
                  <a:pt x="62508" y="62508"/>
                </a:lnTo>
                <a:lnTo>
                  <a:pt x="71438" y="89297"/>
                </a:lnTo>
                <a:lnTo>
                  <a:pt x="71438" y="107156"/>
                </a:lnTo>
                <a:lnTo>
                  <a:pt x="80367" y="133945"/>
                </a:lnTo>
                <a:lnTo>
                  <a:pt x="80367" y="160734"/>
                </a:lnTo>
                <a:lnTo>
                  <a:pt x="80367" y="196453"/>
                </a:lnTo>
                <a:lnTo>
                  <a:pt x="89297" y="223242"/>
                </a:lnTo>
                <a:lnTo>
                  <a:pt x="89297" y="241102"/>
                </a:lnTo>
                <a:lnTo>
                  <a:pt x="89297" y="258961"/>
                </a:lnTo>
                <a:lnTo>
                  <a:pt x="89297" y="276820"/>
                </a:lnTo>
                <a:lnTo>
                  <a:pt x="89297" y="276820"/>
                </a:lnTo>
                <a:lnTo>
                  <a:pt x="89297" y="267891"/>
                </a:lnTo>
                <a:lnTo>
                  <a:pt x="80367" y="250031"/>
                </a:lnTo>
                <a:lnTo>
                  <a:pt x="71438" y="223242"/>
                </a:lnTo>
                <a:lnTo>
                  <a:pt x="62508" y="178594"/>
                </a:lnTo>
                <a:lnTo>
                  <a:pt x="62508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Freeform 1030"/>
          <p:cNvSpPr/>
          <p:nvPr/>
        </p:nvSpPr>
        <p:spPr>
          <a:xfrm>
            <a:off x="8358187" y="2991445"/>
            <a:ext cx="169665" cy="169665"/>
          </a:xfrm>
          <a:custGeom>
            <a:avLst/>
            <a:gdLst/>
            <a:ahLst/>
            <a:cxnLst/>
            <a:rect l="0" t="0" r="0" b="0"/>
            <a:pathLst>
              <a:path w="169665" h="169665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44648"/>
                </a:lnTo>
                <a:lnTo>
                  <a:pt x="8929" y="71437"/>
                </a:lnTo>
                <a:lnTo>
                  <a:pt x="8929" y="98226"/>
                </a:lnTo>
                <a:lnTo>
                  <a:pt x="8929" y="116086"/>
                </a:lnTo>
                <a:lnTo>
                  <a:pt x="17859" y="142875"/>
                </a:lnTo>
                <a:lnTo>
                  <a:pt x="17859" y="160734"/>
                </a:lnTo>
                <a:lnTo>
                  <a:pt x="17859" y="169664"/>
                </a:lnTo>
                <a:lnTo>
                  <a:pt x="17859" y="169664"/>
                </a:lnTo>
                <a:lnTo>
                  <a:pt x="26789" y="169664"/>
                </a:lnTo>
                <a:lnTo>
                  <a:pt x="35718" y="151805"/>
                </a:lnTo>
                <a:lnTo>
                  <a:pt x="44648" y="133945"/>
                </a:lnTo>
                <a:lnTo>
                  <a:pt x="62508" y="107156"/>
                </a:lnTo>
                <a:lnTo>
                  <a:pt x="71437" y="80367"/>
                </a:lnTo>
                <a:lnTo>
                  <a:pt x="89297" y="44648"/>
                </a:lnTo>
                <a:lnTo>
                  <a:pt x="98226" y="17859"/>
                </a:lnTo>
                <a:lnTo>
                  <a:pt x="107156" y="8930"/>
                </a:lnTo>
                <a:lnTo>
                  <a:pt x="107156" y="8930"/>
                </a:lnTo>
                <a:lnTo>
                  <a:pt x="116086" y="17859"/>
                </a:lnTo>
                <a:lnTo>
                  <a:pt x="116086" y="35719"/>
                </a:lnTo>
                <a:lnTo>
                  <a:pt x="107156" y="62508"/>
                </a:lnTo>
                <a:lnTo>
                  <a:pt x="107156" y="80367"/>
                </a:lnTo>
                <a:lnTo>
                  <a:pt x="98226" y="89297"/>
                </a:lnTo>
                <a:lnTo>
                  <a:pt x="89297" y="107156"/>
                </a:lnTo>
                <a:lnTo>
                  <a:pt x="98226" y="116086"/>
                </a:lnTo>
                <a:lnTo>
                  <a:pt x="107156" y="107156"/>
                </a:lnTo>
                <a:lnTo>
                  <a:pt x="116086" y="98226"/>
                </a:lnTo>
                <a:lnTo>
                  <a:pt x="133945" y="80367"/>
                </a:lnTo>
                <a:lnTo>
                  <a:pt x="142875" y="62508"/>
                </a:lnTo>
                <a:lnTo>
                  <a:pt x="160734" y="2678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Freeform 1031"/>
          <p:cNvSpPr/>
          <p:nvPr/>
        </p:nvSpPr>
        <p:spPr>
          <a:xfrm>
            <a:off x="8536780" y="2928937"/>
            <a:ext cx="125017" cy="142876"/>
          </a:xfrm>
          <a:custGeom>
            <a:avLst/>
            <a:gdLst/>
            <a:ahLst/>
            <a:cxnLst/>
            <a:rect l="0" t="0" r="0" b="0"/>
            <a:pathLst>
              <a:path w="125017" h="142876">
                <a:moveTo>
                  <a:pt x="35719" y="17859"/>
                </a:moveTo>
                <a:lnTo>
                  <a:pt x="35719" y="17859"/>
                </a:lnTo>
                <a:lnTo>
                  <a:pt x="35719" y="17859"/>
                </a:lnTo>
                <a:lnTo>
                  <a:pt x="35719" y="8930"/>
                </a:lnTo>
                <a:lnTo>
                  <a:pt x="26790" y="0"/>
                </a:lnTo>
                <a:lnTo>
                  <a:pt x="26790" y="0"/>
                </a:lnTo>
                <a:lnTo>
                  <a:pt x="26790" y="0"/>
                </a:lnTo>
                <a:lnTo>
                  <a:pt x="26790" y="0"/>
                </a:lnTo>
                <a:lnTo>
                  <a:pt x="17860" y="8930"/>
                </a:lnTo>
                <a:lnTo>
                  <a:pt x="17860" y="26789"/>
                </a:lnTo>
                <a:lnTo>
                  <a:pt x="8930" y="53578"/>
                </a:lnTo>
                <a:lnTo>
                  <a:pt x="8930" y="80367"/>
                </a:lnTo>
                <a:lnTo>
                  <a:pt x="8930" y="107156"/>
                </a:lnTo>
                <a:lnTo>
                  <a:pt x="0" y="125016"/>
                </a:lnTo>
                <a:lnTo>
                  <a:pt x="8930" y="142875"/>
                </a:lnTo>
                <a:lnTo>
                  <a:pt x="8930" y="142875"/>
                </a:lnTo>
                <a:lnTo>
                  <a:pt x="17860" y="142875"/>
                </a:lnTo>
                <a:lnTo>
                  <a:pt x="35719" y="133945"/>
                </a:lnTo>
                <a:lnTo>
                  <a:pt x="44649" y="125016"/>
                </a:lnTo>
                <a:lnTo>
                  <a:pt x="62508" y="98227"/>
                </a:lnTo>
                <a:lnTo>
                  <a:pt x="80368" y="71438"/>
                </a:lnTo>
                <a:lnTo>
                  <a:pt x="98227" y="44649"/>
                </a:lnTo>
                <a:lnTo>
                  <a:pt x="107157" y="26789"/>
                </a:lnTo>
                <a:lnTo>
                  <a:pt x="125016" y="17859"/>
                </a:lnTo>
                <a:lnTo>
                  <a:pt x="125016" y="17859"/>
                </a:lnTo>
                <a:lnTo>
                  <a:pt x="125016" y="35719"/>
                </a:lnTo>
                <a:lnTo>
                  <a:pt x="125016" y="53578"/>
                </a:lnTo>
                <a:lnTo>
                  <a:pt x="125016" y="71438"/>
                </a:lnTo>
                <a:lnTo>
                  <a:pt x="116086" y="89297"/>
                </a:lnTo>
                <a:lnTo>
                  <a:pt x="116086" y="107156"/>
                </a:lnTo>
                <a:lnTo>
                  <a:pt x="116086" y="116086"/>
                </a:lnTo>
                <a:lnTo>
                  <a:pt x="125016" y="116086"/>
                </a:lnTo>
                <a:lnTo>
                  <a:pt x="125016" y="107156"/>
                </a:lnTo>
                <a:lnTo>
                  <a:pt x="125016" y="98227"/>
                </a:lnTo>
                <a:lnTo>
                  <a:pt x="125016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Freeform 1032"/>
          <p:cNvSpPr/>
          <p:nvPr/>
        </p:nvSpPr>
        <p:spPr>
          <a:xfrm>
            <a:off x="8617148" y="2839640"/>
            <a:ext cx="169665" cy="339329"/>
          </a:xfrm>
          <a:custGeom>
            <a:avLst/>
            <a:gdLst/>
            <a:ahLst/>
            <a:cxnLst/>
            <a:rect l="0" t="0" r="0" b="0"/>
            <a:pathLst>
              <a:path w="169665" h="339329">
                <a:moveTo>
                  <a:pt x="98226" y="8930"/>
                </a:moveTo>
                <a:lnTo>
                  <a:pt x="98226" y="8930"/>
                </a:lnTo>
                <a:lnTo>
                  <a:pt x="98226" y="0"/>
                </a:lnTo>
                <a:lnTo>
                  <a:pt x="98226" y="0"/>
                </a:lnTo>
                <a:lnTo>
                  <a:pt x="98226" y="0"/>
                </a:lnTo>
                <a:lnTo>
                  <a:pt x="98226" y="8930"/>
                </a:lnTo>
                <a:lnTo>
                  <a:pt x="98226" y="26789"/>
                </a:lnTo>
                <a:lnTo>
                  <a:pt x="98226" y="44649"/>
                </a:lnTo>
                <a:lnTo>
                  <a:pt x="98226" y="62508"/>
                </a:lnTo>
                <a:lnTo>
                  <a:pt x="89297" y="80367"/>
                </a:lnTo>
                <a:lnTo>
                  <a:pt x="89297" y="98227"/>
                </a:lnTo>
                <a:lnTo>
                  <a:pt x="89297" y="107156"/>
                </a:lnTo>
                <a:lnTo>
                  <a:pt x="98226" y="107156"/>
                </a:lnTo>
                <a:lnTo>
                  <a:pt x="98226" y="107156"/>
                </a:lnTo>
                <a:lnTo>
                  <a:pt x="107156" y="98227"/>
                </a:lnTo>
                <a:lnTo>
                  <a:pt x="116086" y="80367"/>
                </a:lnTo>
                <a:lnTo>
                  <a:pt x="125015" y="62508"/>
                </a:lnTo>
                <a:lnTo>
                  <a:pt x="142875" y="53578"/>
                </a:lnTo>
                <a:lnTo>
                  <a:pt x="160734" y="53578"/>
                </a:lnTo>
                <a:lnTo>
                  <a:pt x="169664" y="53578"/>
                </a:lnTo>
                <a:lnTo>
                  <a:pt x="169664" y="62508"/>
                </a:lnTo>
                <a:lnTo>
                  <a:pt x="160734" y="80367"/>
                </a:lnTo>
                <a:lnTo>
                  <a:pt x="160734" y="107156"/>
                </a:lnTo>
                <a:lnTo>
                  <a:pt x="151804" y="133946"/>
                </a:lnTo>
                <a:lnTo>
                  <a:pt x="133945" y="169664"/>
                </a:lnTo>
                <a:lnTo>
                  <a:pt x="133945" y="196453"/>
                </a:lnTo>
                <a:lnTo>
                  <a:pt x="125015" y="232172"/>
                </a:lnTo>
                <a:lnTo>
                  <a:pt x="107156" y="267891"/>
                </a:lnTo>
                <a:lnTo>
                  <a:pt x="89297" y="294680"/>
                </a:lnTo>
                <a:lnTo>
                  <a:pt x="62507" y="321469"/>
                </a:lnTo>
                <a:lnTo>
                  <a:pt x="35718" y="339328"/>
                </a:lnTo>
                <a:lnTo>
                  <a:pt x="17859" y="339328"/>
                </a:lnTo>
                <a:lnTo>
                  <a:pt x="8929" y="339328"/>
                </a:lnTo>
                <a:lnTo>
                  <a:pt x="0" y="321469"/>
                </a:lnTo>
                <a:lnTo>
                  <a:pt x="8929" y="294680"/>
                </a:lnTo>
                <a:lnTo>
                  <a:pt x="17859" y="258961"/>
                </a:lnTo>
                <a:lnTo>
                  <a:pt x="44648" y="223242"/>
                </a:lnTo>
                <a:lnTo>
                  <a:pt x="62507" y="178594"/>
                </a:lnTo>
                <a:lnTo>
                  <a:pt x="62507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Freeform 1033"/>
          <p:cNvSpPr/>
          <p:nvPr/>
        </p:nvSpPr>
        <p:spPr>
          <a:xfrm>
            <a:off x="8813601" y="2777133"/>
            <a:ext cx="98227" cy="98227"/>
          </a:xfrm>
          <a:custGeom>
            <a:avLst/>
            <a:gdLst/>
            <a:ahLst/>
            <a:cxnLst/>
            <a:rect l="0" t="0" r="0" b="0"/>
            <a:pathLst>
              <a:path w="98227" h="98227">
                <a:moveTo>
                  <a:pt x="0" y="89296"/>
                </a:moveTo>
                <a:lnTo>
                  <a:pt x="0" y="89296"/>
                </a:lnTo>
                <a:lnTo>
                  <a:pt x="0" y="98226"/>
                </a:lnTo>
                <a:lnTo>
                  <a:pt x="0" y="98226"/>
                </a:lnTo>
                <a:lnTo>
                  <a:pt x="8929" y="89296"/>
                </a:lnTo>
                <a:lnTo>
                  <a:pt x="17859" y="89296"/>
                </a:lnTo>
                <a:lnTo>
                  <a:pt x="35719" y="80367"/>
                </a:lnTo>
                <a:lnTo>
                  <a:pt x="44648" y="71437"/>
                </a:lnTo>
                <a:lnTo>
                  <a:pt x="62508" y="53578"/>
                </a:lnTo>
                <a:lnTo>
                  <a:pt x="71437" y="35718"/>
                </a:lnTo>
                <a:lnTo>
                  <a:pt x="80367" y="35718"/>
                </a:lnTo>
                <a:lnTo>
                  <a:pt x="89297" y="17859"/>
                </a:lnTo>
                <a:lnTo>
                  <a:pt x="89297" y="8930"/>
                </a:lnTo>
                <a:lnTo>
                  <a:pt x="98226" y="8930"/>
                </a:lnTo>
                <a:lnTo>
                  <a:pt x="98226" y="0"/>
                </a:lnTo>
                <a:lnTo>
                  <a:pt x="98226" y="0"/>
                </a:lnTo>
                <a:lnTo>
                  <a:pt x="89297" y="0"/>
                </a:lnTo>
                <a:lnTo>
                  <a:pt x="89297" y="8930"/>
                </a:lnTo>
                <a:lnTo>
                  <a:pt x="80367" y="17859"/>
                </a:lnTo>
                <a:lnTo>
                  <a:pt x="80367" y="35718"/>
                </a:lnTo>
                <a:lnTo>
                  <a:pt x="71437" y="53578"/>
                </a:lnTo>
                <a:lnTo>
                  <a:pt x="71437" y="62507"/>
                </a:lnTo>
                <a:lnTo>
                  <a:pt x="71437" y="80367"/>
                </a:lnTo>
                <a:lnTo>
                  <a:pt x="71437" y="89296"/>
                </a:lnTo>
                <a:lnTo>
                  <a:pt x="71437" y="89296"/>
                </a:lnTo>
                <a:lnTo>
                  <a:pt x="80367" y="98226"/>
                </a:lnTo>
                <a:lnTo>
                  <a:pt x="89297" y="98226"/>
                </a:lnTo>
                <a:lnTo>
                  <a:pt x="89297" y="89296"/>
                </a:lnTo>
                <a:lnTo>
                  <a:pt x="89297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Freeform 1034"/>
          <p:cNvSpPr/>
          <p:nvPr/>
        </p:nvSpPr>
        <p:spPr>
          <a:xfrm>
            <a:off x="8885038" y="2723555"/>
            <a:ext cx="89298" cy="160735"/>
          </a:xfrm>
          <a:custGeom>
            <a:avLst/>
            <a:gdLst/>
            <a:ahLst/>
            <a:cxnLst/>
            <a:rect l="0" t="0" r="0" b="0"/>
            <a:pathLst>
              <a:path w="89298" h="160735">
                <a:moveTo>
                  <a:pt x="80367" y="8929"/>
                </a:moveTo>
                <a:lnTo>
                  <a:pt x="89297" y="8929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8929"/>
                </a:lnTo>
                <a:lnTo>
                  <a:pt x="80367" y="8929"/>
                </a:lnTo>
                <a:lnTo>
                  <a:pt x="80367" y="17859"/>
                </a:lnTo>
                <a:lnTo>
                  <a:pt x="80367" y="26789"/>
                </a:lnTo>
                <a:lnTo>
                  <a:pt x="71438" y="35718"/>
                </a:lnTo>
                <a:lnTo>
                  <a:pt x="71438" y="44648"/>
                </a:lnTo>
                <a:lnTo>
                  <a:pt x="71438" y="62508"/>
                </a:lnTo>
                <a:lnTo>
                  <a:pt x="71438" y="71437"/>
                </a:lnTo>
                <a:lnTo>
                  <a:pt x="71438" y="89296"/>
                </a:lnTo>
                <a:lnTo>
                  <a:pt x="62508" y="98226"/>
                </a:lnTo>
                <a:lnTo>
                  <a:pt x="53578" y="107156"/>
                </a:lnTo>
                <a:lnTo>
                  <a:pt x="26789" y="133945"/>
                </a:lnTo>
                <a:lnTo>
                  <a:pt x="0" y="160734"/>
                </a:lnTo>
                <a:lnTo>
                  <a:pt x="0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7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4038600" cy="5821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Last Time</a:t>
            </a:r>
          </a:p>
          <a:p>
            <a:r>
              <a:rPr lang="en-US" sz="2400" dirty="0"/>
              <a:t>JUnit-4   </a:t>
            </a:r>
            <a:r>
              <a:rPr lang="en-US" sz="2400" dirty="0" smtClean="0"/>
              <a:t>Vogel tutorial finish</a:t>
            </a:r>
          </a:p>
          <a:p>
            <a:r>
              <a:rPr lang="en-US" sz="2400" dirty="0" err="1" smtClean="0"/>
              <a:t>Wrapup</a:t>
            </a:r>
            <a:r>
              <a:rPr lang="en-US" sz="2400" dirty="0" smtClean="0"/>
              <a:t> </a:t>
            </a:r>
            <a:r>
              <a:rPr lang="en-US" sz="2400" dirty="0"/>
              <a:t>Functional Testing</a:t>
            </a:r>
          </a:p>
          <a:p>
            <a:r>
              <a:rPr lang="en-US" sz="2400" dirty="0" err="1"/>
              <a:t>Ch</a:t>
            </a:r>
            <a:r>
              <a:rPr lang="en-US" sz="2400" dirty="0"/>
              <a:t> 8 </a:t>
            </a:r>
            <a:r>
              <a:rPr lang="en-US" sz="2400" dirty="0" err="1"/>
              <a:t>pp</a:t>
            </a:r>
            <a:r>
              <a:rPr lang="en-US" sz="2400" dirty="0"/>
              <a:t> 117-127</a:t>
            </a:r>
          </a:p>
          <a:p>
            <a:r>
              <a:rPr lang="en-US" sz="2400" dirty="0"/>
              <a:t>Testing Effort</a:t>
            </a:r>
          </a:p>
          <a:p>
            <a:r>
              <a:rPr lang="en-US" sz="2400" dirty="0"/>
              <a:t>Testing Efficiency</a:t>
            </a:r>
          </a:p>
          <a:p>
            <a:r>
              <a:rPr lang="en-US" sz="2400" dirty="0"/>
              <a:t>Testing Effectiveness</a:t>
            </a:r>
          </a:p>
          <a:p>
            <a:r>
              <a:rPr lang="en-US" sz="2400" dirty="0"/>
              <a:t>Guidelines</a:t>
            </a:r>
          </a:p>
          <a:p>
            <a:r>
              <a:rPr lang="en-US" sz="2400" dirty="0"/>
              <a:t>Case Study – Insurance </a:t>
            </a:r>
            <a:r>
              <a:rPr lang="en-US" sz="2400" dirty="0" smtClean="0"/>
              <a:t>Premium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Slides 1-19 of this set were covered in class during  Lec05</a:t>
            </a:r>
          </a:p>
          <a:p>
            <a:r>
              <a:rPr lang="en-US" dirty="0" smtClean="0"/>
              <a:t>Testing </a:t>
            </a:r>
            <a:r>
              <a:rPr lang="en-US" dirty="0"/>
              <a:t>Overview Again</a:t>
            </a:r>
          </a:p>
          <a:p>
            <a:pPr lvl="1"/>
            <a:r>
              <a:rPr lang="en-US" dirty="0"/>
              <a:t>Definition of Testing</a:t>
            </a:r>
          </a:p>
          <a:p>
            <a:pPr lvl="1"/>
            <a:r>
              <a:rPr lang="en-US" dirty="0"/>
              <a:t>Verification </a:t>
            </a:r>
            <a:r>
              <a:rPr lang="en-US" dirty="0" err="1"/>
              <a:t>vs</a:t>
            </a:r>
            <a:r>
              <a:rPr lang="en-US" dirty="0"/>
              <a:t> Validation</a:t>
            </a:r>
          </a:p>
          <a:p>
            <a:r>
              <a:rPr lang="en-US" dirty="0"/>
              <a:t>Path Testing</a:t>
            </a:r>
          </a:p>
          <a:p>
            <a:r>
              <a:rPr lang="en-US" dirty="0" err="1"/>
              <a:t>Ch</a:t>
            </a:r>
            <a:r>
              <a:rPr lang="en-US" dirty="0"/>
              <a:t> 9 </a:t>
            </a:r>
            <a:r>
              <a:rPr lang="en-US" dirty="0" err="1"/>
              <a:t>pp</a:t>
            </a:r>
            <a:r>
              <a:rPr lang="en-US" dirty="0"/>
              <a:t> 131-149</a:t>
            </a:r>
          </a:p>
          <a:p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038600" cy="5821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Today</a:t>
            </a:r>
          </a:p>
          <a:p>
            <a:r>
              <a:rPr lang="en-US" b="1" dirty="0" smtClean="0"/>
              <a:t>Lecture 06 Slides 1-19 covered last time</a:t>
            </a:r>
          </a:p>
          <a:p>
            <a:r>
              <a:rPr lang="en-US" b="1" dirty="0" smtClean="0"/>
              <a:t>Case Study Question after class</a:t>
            </a:r>
          </a:p>
          <a:p>
            <a:r>
              <a:rPr lang="en-US" b="1" dirty="0" smtClean="0"/>
              <a:t>Path Testing continued</a:t>
            </a:r>
          </a:p>
          <a:p>
            <a:r>
              <a:rPr lang="en-US" b="1" dirty="0" err="1" smtClean="0"/>
              <a:t>Ch</a:t>
            </a:r>
            <a:r>
              <a:rPr lang="en-US" b="1" dirty="0" smtClean="0"/>
              <a:t> 9 </a:t>
            </a:r>
            <a:r>
              <a:rPr lang="en-US" b="1" dirty="0" err="1" smtClean="0"/>
              <a:t>pp</a:t>
            </a:r>
            <a:r>
              <a:rPr lang="en-US" b="1" dirty="0" smtClean="0"/>
              <a:t> 131-149</a:t>
            </a:r>
          </a:p>
          <a:p>
            <a:endParaRPr lang="en-US" b="1" dirty="0" smtClean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Knotted loops cannot occur when the structured programming </a:t>
            </a:r>
            <a:r>
              <a:rPr lang="en-US" dirty="0" smtClean="0"/>
              <a:t>precepts </a:t>
            </a:r>
            <a:r>
              <a:rPr lang="en-US" dirty="0"/>
              <a:t>are followed, 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they can occur in languages like Java with try/catch.</a:t>
            </a:r>
          </a:p>
          <a:p>
            <a:r>
              <a:rPr lang="en-US" dirty="0"/>
              <a:t>simple view of loop testing is that every loop involves a </a:t>
            </a:r>
            <a:r>
              <a:rPr lang="en-US" dirty="0" smtClean="0"/>
              <a:t> decision</a:t>
            </a:r>
            <a:r>
              <a:rPr lang="en-US" dirty="0"/>
              <a:t>, and we need to test both outcomes of the decision: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sp>
        <p:nvSpPr>
          <p:cNvPr id="5" name="Freeform 4"/>
          <p:cNvSpPr/>
          <p:nvPr/>
        </p:nvSpPr>
        <p:spPr>
          <a:xfrm>
            <a:off x="7197328" y="3741539"/>
            <a:ext cx="723306" cy="44649"/>
          </a:xfrm>
          <a:custGeom>
            <a:avLst/>
            <a:gdLst/>
            <a:ahLst/>
            <a:cxnLst/>
            <a:rect l="0" t="0" r="0" b="0"/>
            <a:pathLst>
              <a:path w="723306" h="44649">
                <a:moveTo>
                  <a:pt x="0" y="8929"/>
                </a:moveTo>
                <a:lnTo>
                  <a:pt x="8930" y="8929"/>
                </a:lnTo>
                <a:lnTo>
                  <a:pt x="26789" y="8929"/>
                </a:lnTo>
                <a:lnTo>
                  <a:pt x="53578" y="0"/>
                </a:lnTo>
                <a:lnTo>
                  <a:pt x="89297" y="0"/>
                </a:lnTo>
                <a:lnTo>
                  <a:pt x="133945" y="8929"/>
                </a:lnTo>
                <a:lnTo>
                  <a:pt x="187524" y="8929"/>
                </a:lnTo>
                <a:lnTo>
                  <a:pt x="241102" y="8929"/>
                </a:lnTo>
                <a:lnTo>
                  <a:pt x="294680" y="8929"/>
                </a:lnTo>
                <a:lnTo>
                  <a:pt x="357188" y="17859"/>
                </a:lnTo>
                <a:lnTo>
                  <a:pt x="419695" y="17859"/>
                </a:lnTo>
                <a:lnTo>
                  <a:pt x="482203" y="17859"/>
                </a:lnTo>
                <a:lnTo>
                  <a:pt x="544711" y="26789"/>
                </a:lnTo>
                <a:lnTo>
                  <a:pt x="598289" y="26789"/>
                </a:lnTo>
                <a:lnTo>
                  <a:pt x="642938" y="35718"/>
                </a:lnTo>
                <a:lnTo>
                  <a:pt x="687586" y="44648"/>
                </a:lnTo>
                <a:lnTo>
                  <a:pt x="705445" y="44648"/>
                </a:lnTo>
                <a:lnTo>
                  <a:pt x="723305" y="44648"/>
                </a:lnTo>
                <a:lnTo>
                  <a:pt x="723305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51867" y="4054078"/>
            <a:ext cx="1178720" cy="116087"/>
          </a:xfrm>
          <a:custGeom>
            <a:avLst/>
            <a:gdLst/>
            <a:ahLst/>
            <a:cxnLst/>
            <a:rect l="0" t="0" r="0" b="0"/>
            <a:pathLst>
              <a:path w="1178720" h="116087">
                <a:moveTo>
                  <a:pt x="8930" y="71437"/>
                </a:moveTo>
                <a:lnTo>
                  <a:pt x="8930" y="71437"/>
                </a:lnTo>
                <a:lnTo>
                  <a:pt x="8930" y="62508"/>
                </a:lnTo>
                <a:lnTo>
                  <a:pt x="0" y="62508"/>
                </a:lnTo>
                <a:lnTo>
                  <a:pt x="0" y="53578"/>
                </a:lnTo>
                <a:lnTo>
                  <a:pt x="0" y="44648"/>
                </a:lnTo>
                <a:lnTo>
                  <a:pt x="0" y="26789"/>
                </a:lnTo>
                <a:lnTo>
                  <a:pt x="0" y="17859"/>
                </a:lnTo>
                <a:lnTo>
                  <a:pt x="0" y="8929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44649" y="8929"/>
                </a:lnTo>
                <a:lnTo>
                  <a:pt x="62508" y="17859"/>
                </a:lnTo>
                <a:lnTo>
                  <a:pt x="80367" y="26789"/>
                </a:lnTo>
                <a:lnTo>
                  <a:pt x="98227" y="35718"/>
                </a:lnTo>
                <a:lnTo>
                  <a:pt x="125016" y="44648"/>
                </a:lnTo>
                <a:lnTo>
                  <a:pt x="151805" y="53578"/>
                </a:lnTo>
                <a:lnTo>
                  <a:pt x="187524" y="53578"/>
                </a:lnTo>
                <a:lnTo>
                  <a:pt x="223242" y="62508"/>
                </a:lnTo>
                <a:lnTo>
                  <a:pt x="258961" y="62508"/>
                </a:lnTo>
                <a:lnTo>
                  <a:pt x="303610" y="71437"/>
                </a:lnTo>
                <a:lnTo>
                  <a:pt x="348258" y="71437"/>
                </a:lnTo>
                <a:lnTo>
                  <a:pt x="401836" y="80367"/>
                </a:lnTo>
                <a:lnTo>
                  <a:pt x="446485" y="89297"/>
                </a:lnTo>
                <a:lnTo>
                  <a:pt x="508992" y="98226"/>
                </a:lnTo>
                <a:lnTo>
                  <a:pt x="562571" y="98226"/>
                </a:lnTo>
                <a:lnTo>
                  <a:pt x="625078" y="107156"/>
                </a:lnTo>
                <a:lnTo>
                  <a:pt x="696516" y="116086"/>
                </a:lnTo>
                <a:lnTo>
                  <a:pt x="767953" y="116086"/>
                </a:lnTo>
                <a:lnTo>
                  <a:pt x="848321" y="116086"/>
                </a:lnTo>
                <a:lnTo>
                  <a:pt x="928688" y="116086"/>
                </a:lnTo>
                <a:lnTo>
                  <a:pt x="1009055" y="116086"/>
                </a:lnTo>
                <a:lnTo>
                  <a:pt x="1089422" y="116086"/>
                </a:lnTo>
                <a:lnTo>
                  <a:pt x="1178719" y="107156"/>
                </a:lnTo>
                <a:lnTo>
                  <a:pt x="117871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991320" y="4152304"/>
            <a:ext cx="401837" cy="17861"/>
          </a:xfrm>
          <a:custGeom>
            <a:avLst/>
            <a:gdLst/>
            <a:ahLst/>
            <a:cxnLst/>
            <a:rect l="0" t="0" r="0" b="0"/>
            <a:pathLst>
              <a:path w="401837" h="17861">
                <a:moveTo>
                  <a:pt x="0" y="0"/>
                </a:moveTo>
                <a:lnTo>
                  <a:pt x="80368" y="0"/>
                </a:lnTo>
                <a:lnTo>
                  <a:pt x="160735" y="0"/>
                </a:lnTo>
                <a:lnTo>
                  <a:pt x="232172" y="0"/>
                </a:lnTo>
                <a:lnTo>
                  <a:pt x="303610" y="0"/>
                </a:lnTo>
                <a:lnTo>
                  <a:pt x="357188" y="8930"/>
                </a:lnTo>
                <a:lnTo>
                  <a:pt x="401836" y="17860"/>
                </a:lnTo>
                <a:lnTo>
                  <a:pt x="401836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7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9.2.2 Test Coverage </a:t>
            </a:r>
            <a:r>
              <a:rPr lang="en-US" dirty="0" smtClean="0"/>
              <a:t>Analyzers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sp>
        <p:nvSpPr>
          <p:cNvPr id="5" name="Freeform 4"/>
          <p:cNvSpPr/>
          <p:nvPr/>
        </p:nvSpPr>
        <p:spPr>
          <a:xfrm>
            <a:off x="491133" y="1785937"/>
            <a:ext cx="410767" cy="455415"/>
          </a:xfrm>
          <a:custGeom>
            <a:avLst/>
            <a:gdLst/>
            <a:ahLst/>
            <a:cxnLst/>
            <a:rect l="0" t="0" r="0" b="0"/>
            <a:pathLst>
              <a:path w="410767" h="455415">
                <a:moveTo>
                  <a:pt x="214312" y="44649"/>
                </a:moveTo>
                <a:lnTo>
                  <a:pt x="205383" y="44649"/>
                </a:lnTo>
                <a:lnTo>
                  <a:pt x="196453" y="35719"/>
                </a:lnTo>
                <a:lnTo>
                  <a:pt x="187523" y="35719"/>
                </a:lnTo>
                <a:lnTo>
                  <a:pt x="169664" y="35719"/>
                </a:lnTo>
                <a:lnTo>
                  <a:pt x="160734" y="26789"/>
                </a:lnTo>
                <a:lnTo>
                  <a:pt x="151805" y="26789"/>
                </a:lnTo>
                <a:lnTo>
                  <a:pt x="142875" y="26789"/>
                </a:lnTo>
                <a:lnTo>
                  <a:pt x="133945" y="26789"/>
                </a:lnTo>
                <a:lnTo>
                  <a:pt x="125016" y="26789"/>
                </a:lnTo>
                <a:lnTo>
                  <a:pt x="116086" y="26789"/>
                </a:lnTo>
                <a:lnTo>
                  <a:pt x="116086" y="35719"/>
                </a:lnTo>
                <a:lnTo>
                  <a:pt x="107156" y="35719"/>
                </a:lnTo>
                <a:lnTo>
                  <a:pt x="98226" y="35719"/>
                </a:lnTo>
                <a:lnTo>
                  <a:pt x="89297" y="35719"/>
                </a:lnTo>
                <a:lnTo>
                  <a:pt x="80367" y="44649"/>
                </a:lnTo>
                <a:lnTo>
                  <a:pt x="80367" y="53578"/>
                </a:lnTo>
                <a:lnTo>
                  <a:pt x="71437" y="62508"/>
                </a:lnTo>
                <a:lnTo>
                  <a:pt x="62508" y="80367"/>
                </a:lnTo>
                <a:lnTo>
                  <a:pt x="53578" y="98227"/>
                </a:lnTo>
                <a:lnTo>
                  <a:pt x="44648" y="116086"/>
                </a:lnTo>
                <a:lnTo>
                  <a:pt x="35719" y="142875"/>
                </a:lnTo>
                <a:lnTo>
                  <a:pt x="26789" y="160735"/>
                </a:lnTo>
                <a:lnTo>
                  <a:pt x="17859" y="187524"/>
                </a:lnTo>
                <a:lnTo>
                  <a:pt x="17859" y="214313"/>
                </a:lnTo>
                <a:lnTo>
                  <a:pt x="8930" y="241102"/>
                </a:lnTo>
                <a:lnTo>
                  <a:pt x="8930" y="267891"/>
                </a:lnTo>
                <a:lnTo>
                  <a:pt x="0" y="294680"/>
                </a:lnTo>
                <a:lnTo>
                  <a:pt x="0" y="312539"/>
                </a:lnTo>
                <a:lnTo>
                  <a:pt x="0" y="330399"/>
                </a:lnTo>
                <a:lnTo>
                  <a:pt x="8930" y="357188"/>
                </a:lnTo>
                <a:lnTo>
                  <a:pt x="17859" y="366117"/>
                </a:lnTo>
                <a:lnTo>
                  <a:pt x="26789" y="383977"/>
                </a:lnTo>
                <a:lnTo>
                  <a:pt x="26789" y="401836"/>
                </a:lnTo>
                <a:lnTo>
                  <a:pt x="44648" y="410766"/>
                </a:lnTo>
                <a:lnTo>
                  <a:pt x="53578" y="428625"/>
                </a:lnTo>
                <a:lnTo>
                  <a:pt x="62508" y="437555"/>
                </a:lnTo>
                <a:lnTo>
                  <a:pt x="80367" y="446485"/>
                </a:lnTo>
                <a:lnTo>
                  <a:pt x="89297" y="455414"/>
                </a:lnTo>
                <a:lnTo>
                  <a:pt x="107156" y="455414"/>
                </a:lnTo>
                <a:lnTo>
                  <a:pt x="125016" y="455414"/>
                </a:lnTo>
                <a:lnTo>
                  <a:pt x="142875" y="455414"/>
                </a:lnTo>
                <a:lnTo>
                  <a:pt x="160734" y="455414"/>
                </a:lnTo>
                <a:lnTo>
                  <a:pt x="178594" y="446485"/>
                </a:lnTo>
                <a:lnTo>
                  <a:pt x="196453" y="437555"/>
                </a:lnTo>
                <a:lnTo>
                  <a:pt x="223242" y="419696"/>
                </a:lnTo>
                <a:lnTo>
                  <a:pt x="241101" y="410766"/>
                </a:lnTo>
                <a:lnTo>
                  <a:pt x="258961" y="392907"/>
                </a:lnTo>
                <a:lnTo>
                  <a:pt x="276820" y="375047"/>
                </a:lnTo>
                <a:lnTo>
                  <a:pt x="303609" y="357188"/>
                </a:lnTo>
                <a:lnTo>
                  <a:pt x="321469" y="339328"/>
                </a:lnTo>
                <a:lnTo>
                  <a:pt x="339328" y="321469"/>
                </a:lnTo>
                <a:lnTo>
                  <a:pt x="357187" y="303610"/>
                </a:lnTo>
                <a:lnTo>
                  <a:pt x="375047" y="276821"/>
                </a:lnTo>
                <a:lnTo>
                  <a:pt x="383976" y="258961"/>
                </a:lnTo>
                <a:lnTo>
                  <a:pt x="392906" y="241102"/>
                </a:lnTo>
                <a:lnTo>
                  <a:pt x="401836" y="223242"/>
                </a:lnTo>
                <a:lnTo>
                  <a:pt x="401836" y="205383"/>
                </a:lnTo>
                <a:lnTo>
                  <a:pt x="410766" y="187524"/>
                </a:lnTo>
                <a:lnTo>
                  <a:pt x="410766" y="169664"/>
                </a:lnTo>
                <a:lnTo>
                  <a:pt x="401836" y="151805"/>
                </a:lnTo>
                <a:lnTo>
                  <a:pt x="401836" y="133946"/>
                </a:lnTo>
                <a:lnTo>
                  <a:pt x="392906" y="116086"/>
                </a:lnTo>
                <a:lnTo>
                  <a:pt x="383976" y="98227"/>
                </a:lnTo>
                <a:lnTo>
                  <a:pt x="375047" y="80367"/>
                </a:lnTo>
                <a:lnTo>
                  <a:pt x="366117" y="62508"/>
                </a:lnTo>
                <a:lnTo>
                  <a:pt x="357187" y="53578"/>
                </a:lnTo>
                <a:lnTo>
                  <a:pt x="339328" y="44649"/>
                </a:lnTo>
                <a:lnTo>
                  <a:pt x="330398" y="35719"/>
                </a:lnTo>
                <a:lnTo>
                  <a:pt x="321469" y="26789"/>
                </a:lnTo>
                <a:lnTo>
                  <a:pt x="312539" y="17860"/>
                </a:lnTo>
                <a:lnTo>
                  <a:pt x="294680" y="17860"/>
                </a:lnTo>
                <a:lnTo>
                  <a:pt x="285750" y="8930"/>
                </a:lnTo>
                <a:lnTo>
                  <a:pt x="276820" y="8930"/>
                </a:lnTo>
                <a:lnTo>
                  <a:pt x="258961" y="0"/>
                </a:lnTo>
                <a:lnTo>
                  <a:pt x="250031" y="0"/>
                </a:lnTo>
                <a:lnTo>
                  <a:pt x="250031" y="0"/>
                </a:lnTo>
                <a:lnTo>
                  <a:pt x="232172" y="8930"/>
                </a:lnTo>
                <a:lnTo>
                  <a:pt x="23217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87586" y="1803797"/>
            <a:ext cx="17860" cy="35719"/>
          </a:xfrm>
          <a:custGeom>
            <a:avLst/>
            <a:gdLst/>
            <a:ahLst/>
            <a:cxnLst/>
            <a:rect l="0" t="0" r="0" b="0"/>
            <a:pathLst>
              <a:path w="17860" h="35719">
                <a:moveTo>
                  <a:pt x="17859" y="0"/>
                </a:moveTo>
                <a:lnTo>
                  <a:pt x="8930" y="17859"/>
                </a:lnTo>
                <a:lnTo>
                  <a:pt x="0" y="35718"/>
                </a:lnTo>
                <a:lnTo>
                  <a:pt x="0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9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Basis Path </a:t>
            </a:r>
            <a:r>
              <a:rPr lang="en-US" dirty="0" smtClean="0"/>
              <a:t>Testing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Recall vector spaces and basis</a:t>
            </a:r>
          </a:p>
          <a:p>
            <a:endParaRPr lang="en-US" dirty="0"/>
          </a:p>
          <a:p>
            <a:r>
              <a:rPr lang="en-US" dirty="0" smtClean="0"/>
              <a:t>“view </a:t>
            </a:r>
            <a:r>
              <a:rPr lang="en-US" dirty="0"/>
              <a:t>a program as </a:t>
            </a:r>
            <a:r>
              <a:rPr lang="en-US" dirty="0" smtClean="0"/>
              <a:t>a </a:t>
            </a:r>
            <a:r>
              <a:rPr lang="en-US" dirty="0"/>
              <a:t>vector space, then the basis for such a space would be a very interesting set of elements to </a:t>
            </a:r>
            <a:r>
              <a:rPr lang="en-US" dirty="0" smtClean="0"/>
              <a:t>test”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sp>
        <p:nvSpPr>
          <p:cNvPr id="5" name="Freeform 4"/>
          <p:cNvSpPr/>
          <p:nvPr/>
        </p:nvSpPr>
        <p:spPr>
          <a:xfrm>
            <a:off x="6545461" y="1241227"/>
            <a:ext cx="375048" cy="616149"/>
          </a:xfrm>
          <a:custGeom>
            <a:avLst/>
            <a:gdLst/>
            <a:ahLst/>
            <a:cxnLst/>
            <a:rect l="0" t="0" r="0" b="0"/>
            <a:pathLst>
              <a:path w="375048" h="616149">
                <a:moveTo>
                  <a:pt x="8930" y="133945"/>
                </a:move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0" y="133945"/>
                </a:lnTo>
                <a:lnTo>
                  <a:pt x="0" y="133945"/>
                </a:lnTo>
                <a:lnTo>
                  <a:pt x="0" y="133945"/>
                </a:lnTo>
                <a:lnTo>
                  <a:pt x="0" y="133945"/>
                </a:lnTo>
                <a:lnTo>
                  <a:pt x="0" y="125015"/>
                </a:lnTo>
                <a:lnTo>
                  <a:pt x="0" y="125015"/>
                </a:lnTo>
                <a:lnTo>
                  <a:pt x="0" y="125015"/>
                </a:lnTo>
                <a:lnTo>
                  <a:pt x="0" y="133945"/>
                </a:lnTo>
                <a:lnTo>
                  <a:pt x="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17859" y="142875"/>
                </a:lnTo>
                <a:lnTo>
                  <a:pt x="26789" y="151804"/>
                </a:lnTo>
                <a:lnTo>
                  <a:pt x="35719" y="160734"/>
                </a:lnTo>
                <a:lnTo>
                  <a:pt x="44648" y="169663"/>
                </a:lnTo>
                <a:lnTo>
                  <a:pt x="53578" y="187523"/>
                </a:lnTo>
                <a:lnTo>
                  <a:pt x="71437" y="205382"/>
                </a:lnTo>
                <a:lnTo>
                  <a:pt x="80367" y="241101"/>
                </a:lnTo>
                <a:lnTo>
                  <a:pt x="89297" y="267890"/>
                </a:lnTo>
                <a:lnTo>
                  <a:pt x="107156" y="312538"/>
                </a:lnTo>
                <a:lnTo>
                  <a:pt x="125016" y="348257"/>
                </a:lnTo>
                <a:lnTo>
                  <a:pt x="133945" y="383976"/>
                </a:lnTo>
                <a:lnTo>
                  <a:pt x="151805" y="410765"/>
                </a:lnTo>
                <a:lnTo>
                  <a:pt x="160734" y="446484"/>
                </a:lnTo>
                <a:lnTo>
                  <a:pt x="169664" y="473273"/>
                </a:lnTo>
                <a:lnTo>
                  <a:pt x="187523" y="491132"/>
                </a:lnTo>
                <a:lnTo>
                  <a:pt x="196453" y="517921"/>
                </a:lnTo>
                <a:lnTo>
                  <a:pt x="205383" y="535781"/>
                </a:lnTo>
                <a:lnTo>
                  <a:pt x="214312" y="553640"/>
                </a:lnTo>
                <a:lnTo>
                  <a:pt x="223242" y="562570"/>
                </a:lnTo>
                <a:lnTo>
                  <a:pt x="223242" y="571499"/>
                </a:lnTo>
                <a:lnTo>
                  <a:pt x="232172" y="580429"/>
                </a:lnTo>
                <a:lnTo>
                  <a:pt x="232172" y="580429"/>
                </a:lnTo>
                <a:lnTo>
                  <a:pt x="232172" y="589359"/>
                </a:lnTo>
                <a:lnTo>
                  <a:pt x="232172" y="589359"/>
                </a:lnTo>
                <a:lnTo>
                  <a:pt x="232172" y="589359"/>
                </a:lnTo>
                <a:lnTo>
                  <a:pt x="232172" y="589359"/>
                </a:lnTo>
                <a:lnTo>
                  <a:pt x="232172" y="589359"/>
                </a:lnTo>
                <a:lnTo>
                  <a:pt x="232172" y="589359"/>
                </a:lnTo>
                <a:lnTo>
                  <a:pt x="232172" y="589359"/>
                </a:lnTo>
                <a:lnTo>
                  <a:pt x="232172" y="589359"/>
                </a:lnTo>
                <a:lnTo>
                  <a:pt x="232172" y="598288"/>
                </a:lnTo>
                <a:lnTo>
                  <a:pt x="232172" y="598288"/>
                </a:lnTo>
                <a:lnTo>
                  <a:pt x="232172" y="607218"/>
                </a:lnTo>
                <a:lnTo>
                  <a:pt x="232172" y="607218"/>
                </a:lnTo>
                <a:lnTo>
                  <a:pt x="232172" y="607218"/>
                </a:lnTo>
                <a:lnTo>
                  <a:pt x="232172" y="616148"/>
                </a:lnTo>
                <a:lnTo>
                  <a:pt x="232172" y="616148"/>
                </a:lnTo>
                <a:lnTo>
                  <a:pt x="232172" y="616148"/>
                </a:lnTo>
                <a:lnTo>
                  <a:pt x="232172" y="616148"/>
                </a:lnTo>
                <a:lnTo>
                  <a:pt x="232172" y="616148"/>
                </a:lnTo>
                <a:lnTo>
                  <a:pt x="232172" y="607218"/>
                </a:lnTo>
                <a:lnTo>
                  <a:pt x="232172" y="598288"/>
                </a:lnTo>
                <a:lnTo>
                  <a:pt x="232172" y="580429"/>
                </a:lnTo>
                <a:lnTo>
                  <a:pt x="241102" y="544710"/>
                </a:lnTo>
                <a:lnTo>
                  <a:pt x="250031" y="508992"/>
                </a:lnTo>
                <a:lnTo>
                  <a:pt x="258961" y="446484"/>
                </a:lnTo>
                <a:lnTo>
                  <a:pt x="276820" y="375046"/>
                </a:lnTo>
                <a:lnTo>
                  <a:pt x="303609" y="294679"/>
                </a:lnTo>
                <a:lnTo>
                  <a:pt x="321469" y="214312"/>
                </a:lnTo>
                <a:lnTo>
                  <a:pt x="348258" y="151804"/>
                </a:lnTo>
                <a:lnTo>
                  <a:pt x="366117" y="107156"/>
                </a:lnTo>
                <a:lnTo>
                  <a:pt x="375047" y="80367"/>
                </a:lnTo>
                <a:lnTo>
                  <a:pt x="375047" y="71437"/>
                </a:lnTo>
                <a:lnTo>
                  <a:pt x="375047" y="62507"/>
                </a:lnTo>
                <a:lnTo>
                  <a:pt x="366117" y="71437"/>
                </a:lnTo>
                <a:lnTo>
                  <a:pt x="366117" y="80367"/>
                </a:lnTo>
                <a:lnTo>
                  <a:pt x="357187" y="89296"/>
                </a:lnTo>
                <a:lnTo>
                  <a:pt x="357187" y="98226"/>
                </a:lnTo>
                <a:lnTo>
                  <a:pt x="357187" y="107156"/>
                </a:lnTo>
                <a:lnTo>
                  <a:pt x="357187" y="107156"/>
                </a:lnTo>
                <a:lnTo>
                  <a:pt x="357187" y="98226"/>
                </a:lnTo>
                <a:lnTo>
                  <a:pt x="357187" y="89296"/>
                </a:lnTo>
                <a:lnTo>
                  <a:pt x="357187" y="71437"/>
                </a:lnTo>
                <a:lnTo>
                  <a:pt x="348258" y="44648"/>
                </a:lnTo>
                <a:lnTo>
                  <a:pt x="339328" y="26789"/>
                </a:lnTo>
                <a:lnTo>
                  <a:pt x="330398" y="17859"/>
                </a:lnTo>
                <a:lnTo>
                  <a:pt x="330398" y="8929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313164" y="2062758"/>
            <a:ext cx="330400" cy="294680"/>
          </a:xfrm>
          <a:custGeom>
            <a:avLst/>
            <a:gdLst/>
            <a:ahLst/>
            <a:cxnLst/>
            <a:rect l="0" t="0" r="0" b="0"/>
            <a:pathLst>
              <a:path w="330400" h="294680">
                <a:moveTo>
                  <a:pt x="8930" y="8929"/>
                </a:moveTo>
                <a:lnTo>
                  <a:pt x="8930" y="8929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30" y="35718"/>
                </a:lnTo>
                <a:lnTo>
                  <a:pt x="17859" y="62507"/>
                </a:lnTo>
                <a:lnTo>
                  <a:pt x="44649" y="89296"/>
                </a:lnTo>
                <a:lnTo>
                  <a:pt x="71438" y="125015"/>
                </a:lnTo>
                <a:lnTo>
                  <a:pt x="107156" y="151804"/>
                </a:lnTo>
                <a:lnTo>
                  <a:pt x="142875" y="187523"/>
                </a:lnTo>
                <a:lnTo>
                  <a:pt x="187524" y="223242"/>
                </a:lnTo>
                <a:lnTo>
                  <a:pt x="223242" y="250031"/>
                </a:lnTo>
                <a:lnTo>
                  <a:pt x="267891" y="276820"/>
                </a:lnTo>
                <a:lnTo>
                  <a:pt x="303609" y="294679"/>
                </a:lnTo>
                <a:lnTo>
                  <a:pt x="330399" y="294679"/>
                </a:lnTo>
                <a:lnTo>
                  <a:pt x="330399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768578" y="2312789"/>
            <a:ext cx="142876" cy="241103"/>
          </a:xfrm>
          <a:custGeom>
            <a:avLst/>
            <a:gdLst/>
            <a:ahLst/>
            <a:cxnLst/>
            <a:rect l="0" t="0" r="0" b="0"/>
            <a:pathLst>
              <a:path w="142876" h="241103">
                <a:moveTo>
                  <a:pt x="89297" y="44648"/>
                </a:moveTo>
                <a:lnTo>
                  <a:pt x="89297" y="44648"/>
                </a:lnTo>
                <a:lnTo>
                  <a:pt x="89297" y="35719"/>
                </a:lnTo>
                <a:lnTo>
                  <a:pt x="80367" y="26789"/>
                </a:lnTo>
                <a:lnTo>
                  <a:pt x="80367" y="17859"/>
                </a:lnTo>
                <a:lnTo>
                  <a:pt x="80367" y="8930"/>
                </a:lnTo>
                <a:lnTo>
                  <a:pt x="71438" y="8930"/>
                </a:lnTo>
                <a:lnTo>
                  <a:pt x="62508" y="0"/>
                </a:lnTo>
                <a:lnTo>
                  <a:pt x="53578" y="0"/>
                </a:lnTo>
                <a:lnTo>
                  <a:pt x="44649" y="17859"/>
                </a:lnTo>
                <a:lnTo>
                  <a:pt x="26789" y="35719"/>
                </a:lnTo>
                <a:lnTo>
                  <a:pt x="17860" y="71437"/>
                </a:lnTo>
                <a:lnTo>
                  <a:pt x="8930" y="107156"/>
                </a:lnTo>
                <a:lnTo>
                  <a:pt x="0" y="151805"/>
                </a:lnTo>
                <a:lnTo>
                  <a:pt x="0" y="187524"/>
                </a:lnTo>
                <a:lnTo>
                  <a:pt x="8930" y="214313"/>
                </a:lnTo>
                <a:lnTo>
                  <a:pt x="26789" y="232172"/>
                </a:lnTo>
                <a:lnTo>
                  <a:pt x="44649" y="241102"/>
                </a:lnTo>
                <a:lnTo>
                  <a:pt x="71438" y="241102"/>
                </a:lnTo>
                <a:lnTo>
                  <a:pt x="98227" y="232172"/>
                </a:lnTo>
                <a:lnTo>
                  <a:pt x="125016" y="214313"/>
                </a:lnTo>
                <a:lnTo>
                  <a:pt x="142875" y="196453"/>
                </a:lnTo>
                <a:lnTo>
                  <a:pt x="142875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902523" y="2366367"/>
            <a:ext cx="151806" cy="142876"/>
          </a:xfrm>
          <a:custGeom>
            <a:avLst/>
            <a:gdLst/>
            <a:ahLst/>
            <a:cxnLst/>
            <a:rect l="0" t="0" r="0" b="0"/>
            <a:pathLst>
              <a:path w="151806" h="142876">
                <a:moveTo>
                  <a:pt x="17860" y="17859"/>
                </a:moveTo>
                <a:lnTo>
                  <a:pt x="17860" y="17859"/>
                </a:lnTo>
                <a:lnTo>
                  <a:pt x="8930" y="35719"/>
                </a:lnTo>
                <a:lnTo>
                  <a:pt x="8930" y="44648"/>
                </a:lnTo>
                <a:lnTo>
                  <a:pt x="8930" y="71437"/>
                </a:lnTo>
                <a:lnTo>
                  <a:pt x="8930" y="89297"/>
                </a:lnTo>
                <a:lnTo>
                  <a:pt x="17860" y="116086"/>
                </a:lnTo>
                <a:lnTo>
                  <a:pt x="35719" y="133946"/>
                </a:lnTo>
                <a:lnTo>
                  <a:pt x="53579" y="142875"/>
                </a:lnTo>
                <a:lnTo>
                  <a:pt x="71438" y="142875"/>
                </a:lnTo>
                <a:lnTo>
                  <a:pt x="98227" y="142875"/>
                </a:lnTo>
                <a:lnTo>
                  <a:pt x="116086" y="125016"/>
                </a:lnTo>
                <a:lnTo>
                  <a:pt x="142875" y="116086"/>
                </a:lnTo>
                <a:lnTo>
                  <a:pt x="151805" y="89297"/>
                </a:lnTo>
                <a:lnTo>
                  <a:pt x="151805" y="62508"/>
                </a:lnTo>
                <a:lnTo>
                  <a:pt x="142875" y="44648"/>
                </a:lnTo>
                <a:lnTo>
                  <a:pt x="116086" y="17859"/>
                </a:lnTo>
                <a:lnTo>
                  <a:pt x="89297" y="0"/>
                </a:lnTo>
                <a:lnTo>
                  <a:pt x="62508" y="0"/>
                </a:lnTo>
                <a:lnTo>
                  <a:pt x="35719" y="8930"/>
                </a:lnTo>
                <a:lnTo>
                  <a:pt x="17860" y="26789"/>
                </a:lnTo>
                <a:lnTo>
                  <a:pt x="0" y="44648"/>
                </a:lnTo>
                <a:lnTo>
                  <a:pt x="0" y="62508"/>
                </a:lnTo>
                <a:lnTo>
                  <a:pt x="8930" y="80367"/>
                </a:lnTo>
                <a:lnTo>
                  <a:pt x="35719" y="89297"/>
                </a:lnTo>
                <a:lnTo>
                  <a:pt x="62508" y="80367"/>
                </a:lnTo>
                <a:lnTo>
                  <a:pt x="89297" y="71437"/>
                </a:lnTo>
                <a:lnTo>
                  <a:pt x="125016" y="44648"/>
                </a:lnTo>
                <a:lnTo>
                  <a:pt x="125016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116836" y="2143125"/>
            <a:ext cx="62509" cy="410767"/>
          </a:xfrm>
          <a:custGeom>
            <a:avLst/>
            <a:gdLst/>
            <a:ahLst/>
            <a:cxnLst/>
            <a:rect l="0" t="0" r="0" b="0"/>
            <a:pathLst>
              <a:path w="62509" h="410767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26789"/>
                </a:lnTo>
                <a:lnTo>
                  <a:pt x="8930" y="53578"/>
                </a:lnTo>
                <a:lnTo>
                  <a:pt x="8930" y="107156"/>
                </a:lnTo>
                <a:lnTo>
                  <a:pt x="0" y="160734"/>
                </a:lnTo>
                <a:lnTo>
                  <a:pt x="0" y="214312"/>
                </a:lnTo>
                <a:lnTo>
                  <a:pt x="0" y="267890"/>
                </a:lnTo>
                <a:lnTo>
                  <a:pt x="0" y="321469"/>
                </a:lnTo>
                <a:lnTo>
                  <a:pt x="0" y="366117"/>
                </a:lnTo>
                <a:lnTo>
                  <a:pt x="8930" y="392906"/>
                </a:lnTo>
                <a:lnTo>
                  <a:pt x="8930" y="410766"/>
                </a:lnTo>
                <a:lnTo>
                  <a:pt x="17859" y="410766"/>
                </a:lnTo>
                <a:lnTo>
                  <a:pt x="26789" y="401836"/>
                </a:lnTo>
                <a:lnTo>
                  <a:pt x="35719" y="375047"/>
                </a:lnTo>
                <a:lnTo>
                  <a:pt x="44648" y="339328"/>
                </a:lnTo>
                <a:lnTo>
                  <a:pt x="53578" y="276820"/>
                </a:lnTo>
                <a:lnTo>
                  <a:pt x="62508" y="205383"/>
                </a:lnTo>
                <a:lnTo>
                  <a:pt x="62508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206133" y="2125265"/>
            <a:ext cx="62509" cy="437556"/>
          </a:xfrm>
          <a:custGeom>
            <a:avLst/>
            <a:gdLst/>
            <a:ahLst/>
            <a:cxnLst/>
            <a:rect l="0" t="0" r="0" b="0"/>
            <a:pathLst>
              <a:path w="62509" h="437556">
                <a:moveTo>
                  <a:pt x="53578" y="0"/>
                </a:moveTo>
                <a:lnTo>
                  <a:pt x="53578" y="8930"/>
                </a:lnTo>
                <a:lnTo>
                  <a:pt x="44648" y="17860"/>
                </a:lnTo>
                <a:lnTo>
                  <a:pt x="35719" y="35719"/>
                </a:lnTo>
                <a:lnTo>
                  <a:pt x="26789" y="62508"/>
                </a:lnTo>
                <a:lnTo>
                  <a:pt x="17859" y="107157"/>
                </a:lnTo>
                <a:lnTo>
                  <a:pt x="8930" y="151805"/>
                </a:lnTo>
                <a:lnTo>
                  <a:pt x="8930" y="205383"/>
                </a:lnTo>
                <a:lnTo>
                  <a:pt x="0" y="258961"/>
                </a:lnTo>
                <a:lnTo>
                  <a:pt x="8930" y="312539"/>
                </a:lnTo>
                <a:lnTo>
                  <a:pt x="8930" y="357188"/>
                </a:lnTo>
                <a:lnTo>
                  <a:pt x="17859" y="392907"/>
                </a:lnTo>
                <a:lnTo>
                  <a:pt x="26789" y="419696"/>
                </a:lnTo>
                <a:lnTo>
                  <a:pt x="35719" y="437555"/>
                </a:lnTo>
                <a:lnTo>
                  <a:pt x="44648" y="437555"/>
                </a:lnTo>
                <a:lnTo>
                  <a:pt x="53578" y="419696"/>
                </a:lnTo>
                <a:lnTo>
                  <a:pt x="62508" y="392907"/>
                </a:lnTo>
                <a:lnTo>
                  <a:pt x="62508" y="357188"/>
                </a:lnTo>
                <a:lnTo>
                  <a:pt x="62508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277570" y="2348508"/>
            <a:ext cx="187525" cy="187524"/>
          </a:xfrm>
          <a:custGeom>
            <a:avLst/>
            <a:gdLst/>
            <a:ahLst/>
            <a:cxnLst/>
            <a:rect l="0" t="0" r="0" b="0"/>
            <a:pathLst>
              <a:path w="187525" h="187524">
                <a:moveTo>
                  <a:pt x="0" y="107156"/>
                </a:moveTo>
                <a:lnTo>
                  <a:pt x="0" y="107156"/>
                </a:lnTo>
                <a:lnTo>
                  <a:pt x="8930" y="107156"/>
                </a:lnTo>
                <a:lnTo>
                  <a:pt x="17860" y="107156"/>
                </a:lnTo>
                <a:lnTo>
                  <a:pt x="26789" y="107156"/>
                </a:lnTo>
                <a:lnTo>
                  <a:pt x="44649" y="107156"/>
                </a:lnTo>
                <a:lnTo>
                  <a:pt x="62508" y="98226"/>
                </a:lnTo>
                <a:lnTo>
                  <a:pt x="80368" y="80367"/>
                </a:lnTo>
                <a:lnTo>
                  <a:pt x="98227" y="62507"/>
                </a:lnTo>
                <a:lnTo>
                  <a:pt x="107157" y="44648"/>
                </a:lnTo>
                <a:lnTo>
                  <a:pt x="116086" y="26789"/>
                </a:lnTo>
                <a:lnTo>
                  <a:pt x="116086" y="8929"/>
                </a:lnTo>
                <a:lnTo>
                  <a:pt x="98227" y="0"/>
                </a:lnTo>
                <a:lnTo>
                  <a:pt x="89297" y="8929"/>
                </a:lnTo>
                <a:lnTo>
                  <a:pt x="71438" y="17859"/>
                </a:lnTo>
                <a:lnTo>
                  <a:pt x="53578" y="53578"/>
                </a:lnTo>
                <a:lnTo>
                  <a:pt x="44649" y="89296"/>
                </a:lnTo>
                <a:lnTo>
                  <a:pt x="35719" y="125015"/>
                </a:lnTo>
                <a:lnTo>
                  <a:pt x="35719" y="151805"/>
                </a:lnTo>
                <a:lnTo>
                  <a:pt x="53578" y="169664"/>
                </a:lnTo>
                <a:lnTo>
                  <a:pt x="71438" y="187523"/>
                </a:lnTo>
                <a:lnTo>
                  <a:pt x="89297" y="187523"/>
                </a:lnTo>
                <a:lnTo>
                  <a:pt x="116086" y="187523"/>
                </a:lnTo>
                <a:lnTo>
                  <a:pt x="142875" y="169664"/>
                </a:lnTo>
                <a:lnTo>
                  <a:pt x="169664" y="151805"/>
                </a:lnTo>
                <a:lnTo>
                  <a:pt x="187524" y="125015"/>
                </a:lnTo>
                <a:lnTo>
                  <a:pt x="187524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465094" y="2152054"/>
            <a:ext cx="276821" cy="401838"/>
          </a:xfrm>
          <a:custGeom>
            <a:avLst/>
            <a:gdLst/>
            <a:ahLst/>
            <a:cxnLst/>
            <a:rect l="0" t="0" r="0" b="0"/>
            <a:pathLst>
              <a:path w="276821" h="401838">
                <a:moveTo>
                  <a:pt x="26789" y="232172"/>
                </a:moveTo>
                <a:lnTo>
                  <a:pt x="17859" y="232172"/>
                </a:lnTo>
                <a:lnTo>
                  <a:pt x="8929" y="241102"/>
                </a:lnTo>
                <a:lnTo>
                  <a:pt x="0" y="258961"/>
                </a:lnTo>
                <a:lnTo>
                  <a:pt x="0" y="285750"/>
                </a:lnTo>
                <a:lnTo>
                  <a:pt x="0" y="312540"/>
                </a:lnTo>
                <a:lnTo>
                  <a:pt x="0" y="339329"/>
                </a:lnTo>
                <a:lnTo>
                  <a:pt x="17859" y="357188"/>
                </a:lnTo>
                <a:lnTo>
                  <a:pt x="35719" y="366118"/>
                </a:lnTo>
                <a:lnTo>
                  <a:pt x="53578" y="375048"/>
                </a:lnTo>
                <a:lnTo>
                  <a:pt x="71437" y="375048"/>
                </a:lnTo>
                <a:lnTo>
                  <a:pt x="98226" y="366118"/>
                </a:lnTo>
                <a:lnTo>
                  <a:pt x="116086" y="348259"/>
                </a:lnTo>
                <a:lnTo>
                  <a:pt x="125015" y="330399"/>
                </a:lnTo>
                <a:lnTo>
                  <a:pt x="133945" y="294680"/>
                </a:lnTo>
                <a:lnTo>
                  <a:pt x="142875" y="250032"/>
                </a:lnTo>
                <a:lnTo>
                  <a:pt x="151804" y="196454"/>
                </a:lnTo>
                <a:lnTo>
                  <a:pt x="151804" y="142875"/>
                </a:lnTo>
                <a:lnTo>
                  <a:pt x="151804" y="89297"/>
                </a:lnTo>
                <a:lnTo>
                  <a:pt x="151804" y="44649"/>
                </a:lnTo>
                <a:lnTo>
                  <a:pt x="151804" y="17860"/>
                </a:lnTo>
                <a:lnTo>
                  <a:pt x="151804" y="0"/>
                </a:lnTo>
                <a:lnTo>
                  <a:pt x="142875" y="17860"/>
                </a:lnTo>
                <a:lnTo>
                  <a:pt x="133945" y="35719"/>
                </a:lnTo>
                <a:lnTo>
                  <a:pt x="125015" y="80368"/>
                </a:lnTo>
                <a:lnTo>
                  <a:pt x="116086" y="125016"/>
                </a:lnTo>
                <a:lnTo>
                  <a:pt x="107156" y="187524"/>
                </a:lnTo>
                <a:lnTo>
                  <a:pt x="116086" y="241102"/>
                </a:lnTo>
                <a:lnTo>
                  <a:pt x="116086" y="294680"/>
                </a:lnTo>
                <a:lnTo>
                  <a:pt x="125015" y="330399"/>
                </a:lnTo>
                <a:lnTo>
                  <a:pt x="142875" y="366118"/>
                </a:lnTo>
                <a:lnTo>
                  <a:pt x="151804" y="392907"/>
                </a:lnTo>
                <a:lnTo>
                  <a:pt x="169664" y="401837"/>
                </a:lnTo>
                <a:lnTo>
                  <a:pt x="178594" y="401837"/>
                </a:lnTo>
                <a:lnTo>
                  <a:pt x="187523" y="392907"/>
                </a:lnTo>
                <a:lnTo>
                  <a:pt x="187523" y="366118"/>
                </a:lnTo>
                <a:lnTo>
                  <a:pt x="169664" y="330399"/>
                </a:lnTo>
                <a:lnTo>
                  <a:pt x="151804" y="276821"/>
                </a:lnTo>
                <a:lnTo>
                  <a:pt x="125015" y="223243"/>
                </a:lnTo>
                <a:lnTo>
                  <a:pt x="98226" y="178594"/>
                </a:lnTo>
                <a:lnTo>
                  <a:pt x="71437" y="142875"/>
                </a:lnTo>
                <a:lnTo>
                  <a:pt x="44648" y="125016"/>
                </a:lnTo>
                <a:lnTo>
                  <a:pt x="26789" y="125016"/>
                </a:lnTo>
                <a:lnTo>
                  <a:pt x="17859" y="142875"/>
                </a:lnTo>
                <a:lnTo>
                  <a:pt x="17859" y="160735"/>
                </a:lnTo>
                <a:lnTo>
                  <a:pt x="26789" y="169665"/>
                </a:lnTo>
                <a:lnTo>
                  <a:pt x="53578" y="178594"/>
                </a:lnTo>
                <a:lnTo>
                  <a:pt x="89297" y="187524"/>
                </a:lnTo>
                <a:lnTo>
                  <a:pt x="125015" y="187524"/>
                </a:lnTo>
                <a:lnTo>
                  <a:pt x="169664" y="178594"/>
                </a:lnTo>
                <a:lnTo>
                  <a:pt x="205383" y="169665"/>
                </a:lnTo>
                <a:lnTo>
                  <a:pt x="241101" y="160735"/>
                </a:lnTo>
                <a:lnTo>
                  <a:pt x="258961" y="151805"/>
                </a:lnTo>
                <a:lnTo>
                  <a:pt x="276820" y="142875"/>
                </a:lnTo>
                <a:lnTo>
                  <a:pt x="27682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15125" y="2384226"/>
            <a:ext cx="53579" cy="116088"/>
          </a:xfrm>
          <a:custGeom>
            <a:avLst/>
            <a:gdLst/>
            <a:ahLst/>
            <a:cxnLst/>
            <a:rect l="0" t="0" r="0" b="0"/>
            <a:pathLst>
              <a:path w="53579" h="116088">
                <a:moveTo>
                  <a:pt x="8930" y="0"/>
                </a:moveTo>
                <a:lnTo>
                  <a:pt x="8930" y="17860"/>
                </a:lnTo>
                <a:lnTo>
                  <a:pt x="0" y="35719"/>
                </a:lnTo>
                <a:lnTo>
                  <a:pt x="0" y="53578"/>
                </a:lnTo>
                <a:lnTo>
                  <a:pt x="0" y="80368"/>
                </a:lnTo>
                <a:lnTo>
                  <a:pt x="0" y="98227"/>
                </a:lnTo>
                <a:lnTo>
                  <a:pt x="8930" y="107157"/>
                </a:lnTo>
                <a:lnTo>
                  <a:pt x="26789" y="116087"/>
                </a:lnTo>
                <a:lnTo>
                  <a:pt x="26789" y="116087"/>
                </a:lnTo>
                <a:lnTo>
                  <a:pt x="35719" y="116087"/>
                </a:lnTo>
                <a:lnTo>
                  <a:pt x="44648" y="107157"/>
                </a:lnTo>
                <a:lnTo>
                  <a:pt x="53578" y="89297"/>
                </a:lnTo>
                <a:lnTo>
                  <a:pt x="44648" y="80368"/>
                </a:lnTo>
                <a:lnTo>
                  <a:pt x="44648" y="62508"/>
                </a:lnTo>
                <a:lnTo>
                  <a:pt x="4464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706195" y="2178844"/>
            <a:ext cx="53579" cy="44649"/>
          </a:xfrm>
          <a:custGeom>
            <a:avLst/>
            <a:gdLst/>
            <a:ahLst/>
            <a:cxnLst/>
            <a:rect l="0" t="0" r="0" b="0"/>
            <a:pathLst>
              <a:path w="53579" h="44649">
                <a:moveTo>
                  <a:pt x="8930" y="44648"/>
                </a:moveTo>
                <a:lnTo>
                  <a:pt x="0" y="44648"/>
                </a:lnTo>
                <a:lnTo>
                  <a:pt x="0" y="35718"/>
                </a:lnTo>
                <a:lnTo>
                  <a:pt x="0" y="17859"/>
                </a:lnTo>
                <a:lnTo>
                  <a:pt x="8930" y="8929"/>
                </a:lnTo>
                <a:lnTo>
                  <a:pt x="8930" y="0"/>
                </a:lnTo>
                <a:lnTo>
                  <a:pt x="17860" y="0"/>
                </a:lnTo>
                <a:lnTo>
                  <a:pt x="26789" y="8929"/>
                </a:lnTo>
                <a:lnTo>
                  <a:pt x="35719" y="8929"/>
                </a:lnTo>
                <a:lnTo>
                  <a:pt x="53578" y="26789"/>
                </a:lnTo>
                <a:lnTo>
                  <a:pt x="5357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831211" y="2330648"/>
            <a:ext cx="196454" cy="142876"/>
          </a:xfrm>
          <a:custGeom>
            <a:avLst/>
            <a:gdLst/>
            <a:ahLst/>
            <a:cxnLst/>
            <a:rect l="0" t="0" r="0" b="0"/>
            <a:pathLst>
              <a:path w="196454" h="142876">
                <a:moveTo>
                  <a:pt x="26789" y="0"/>
                </a:moveTo>
                <a:lnTo>
                  <a:pt x="26789" y="8930"/>
                </a:lnTo>
                <a:lnTo>
                  <a:pt x="26789" y="17860"/>
                </a:lnTo>
                <a:lnTo>
                  <a:pt x="17859" y="35719"/>
                </a:lnTo>
                <a:lnTo>
                  <a:pt x="17859" y="53578"/>
                </a:lnTo>
                <a:lnTo>
                  <a:pt x="8930" y="80367"/>
                </a:lnTo>
                <a:lnTo>
                  <a:pt x="8930" y="98227"/>
                </a:lnTo>
                <a:lnTo>
                  <a:pt x="0" y="116086"/>
                </a:lnTo>
                <a:lnTo>
                  <a:pt x="0" y="133946"/>
                </a:lnTo>
                <a:lnTo>
                  <a:pt x="8930" y="142875"/>
                </a:lnTo>
                <a:lnTo>
                  <a:pt x="17859" y="133946"/>
                </a:lnTo>
                <a:lnTo>
                  <a:pt x="26789" y="133946"/>
                </a:lnTo>
                <a:lnTo>
                  <a:pt x="35719" y="116086"/>
                </a:lnTo>
                <a:lnTo>
                  <a:pt x="53578" y="89297"/>
                </a:lnTo>
                <a:lnTo>
                  <a:pt x="71437" y="62508"/>
                </a:lnTo>
                <a:lnTo>
                  <a:pt x="80367" y="44649"/>
                </a:lnTo>
                <a:lnTo>
                  <a:pt x="89297" y="26789"/>
                </a:lnTo>
                <a:lnTo>
                  <a:pt x="98227" y="26789"/>
                </a:lnTo>
                <a:lnTo>
                  <a:pt x="98227" y="35719"/>
                </a:lnTo>
                <a:lnTo>
                  <a:pt x="98227" y="53578"/>
                </a:lnTo>
                <a:lnTo>
                  <a:pt x="98227" y="71438"/>
                </a:lnTo>
                <a:lnTo>
                  <a:pt x="89297" y="89297"/>
                </a:lnTo>
                <a:lnTo>
                  <a:pt x="89297" y="107156"/>
                </a:lnTo>
                <a:lnTo>
                  <a:pt x="89297" y="125016"/>
                </a:lnTo>
                <a:lnTo>
                  <a:pt x="98227" y="125016"/>
                </a:lnTo>
                <a:lnTo>
                  <a:pt x="107156" y="125016"/>
                </a:lnTo>
                <a:lnTo>
                  <a:pt x="116086" y="116086"/>
                </a:lnTo>
                <a:lnTo>
                  <a:pt x="133945" y="107156"/>
                </a:lnTo>
                <a:lnTo>
                  <a:pt x="142875" y="98227"/>
                </a:lnTo>
                <a:lnTo>
                  <a:pt x="160734" y="98227"/>
                </a:lnTo>
                <a:lnTo>
                  <a:pt x="169664" y="98227"/>
                </a:lnTo>
                <a:lnTo>
                  <a:pt x="178594" y="98227"/>
                </a:lnTo>
                <a:lnTo>
                  <a:pt x="187523" y="107156"/>
                </a:lnTo>
                <a:lnTo>
                  <a:pt x="187523" y="107156"/>
                </a:lnTo>
                <a:lnTo>
                  <a:pt x="187523" y="107156"/>
                </a:lnTo>
                <a:lnTo>
                  <a:pt x="187523" y="98227"/>
                </a:lnTo>
                <a:lnTo>
                  <a:pt x="187523" y="80367"/>
                </a:lnTo>
                <a:lnTo>
                  <a:pt x="196453" y="62508"/>
                </a:lnTo>
                <a:lnTo>
                  <a:pt x="196453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224117" y="2187773"/>
            <a:ext cx="258962" cy="401837"/>
          </a:xfrm>
          <a:custGeom>
            <a:avLst/>
            <a:gdLst/>
            <a:ahLst/>
            <a:cxnLst/>
            <a:rect l="0" t="0" r="0" b="0"/>
            <a:pathLst>
              <a:path w="258962" h="401837">
                <a:moveTo>
                  <a:pt x="8930" y="133946"/>
                </a:moveTo>
                <a:lnTo>
                  <a:pt x="8930" y="133946"/>
                </a:lnTo>
                <a:lnTo>
                  <a:pt x="0" y="142875"/>
                </a:lnTo>
                <a:lnTo>
                  <a:pt x="0" y="151805"/>
                </a:lnTo>
                <a:lnTo>
                  <a:pt x="0" y="169664"/>
                </a:lnTo>
                <a:lnTo>
                  <a:pt x="0" y="196453"/>
                </a:lnTo>
                <a:lnTo>
                  <a:pt x="8930" y="214313"/>
                </a:lnTo>
                <a:lnTo>
                  <a:pt x="17860" y="232172"/>
                </a:lnTo>
                <a:lnTo>
                  <a:pt x="35719" y="241102"/>
                </a:lnTo>
                <a:lnTo>
                  <a:pt x="44649" y="250031"/>
                </a:lnTo>
                <a:lnTo>
                  <a:pt x="62508" y="241102"/>
                </a:lnTo>
                <a:lnTo>
                  <a:pt x="71438" y="232172"/>
                </a:lnTo>
                <a:lnTo>
                  <a:pt x="80367" y="214313"/>
                </a:lnTo>
                <a:lnTo>
                  <a:pt x="71438" y="196453"/>
                </a:lnTo>
                <a:lnTo>
                  <a:pt x="62508" y="169664"/>
                </a:lnTo>
                <a:lnTo>
                  <a:pt x="53578" y="142875"/>
                </a:lnTo>
                <a:lnTo>
                  <a:pt x="35719" y="107156"/>
                </a:lnTo>
                <a:lnTo>
                  <a:pt x="17860" y="80367"/>
                </a:lnTo>
                <a:lnTo>
                  <a:pt x="8930" y="62508"/>
                </a:lnTo>
                <a:lnTo>
                  <a:pt x="8930" y="44649"/>
                </a:lnTo>
                <a:lnTo>
                  <a:pt x="17860" y="35719"/>
                </a:lnTo>
                <a:lnTo>
                  <a:pt x="26789" y="17860"/>
                </a:lnTo>
                <a:lnTo>
                  <a:pt x="44649" y="8930"/>
                </a:lnTo>
                <a:lnTo>
                  <a:pt x="71438" y="8930"/>
                </a:lnTo>
                <a:lnTo>
                  <a:pt x="89297" y="0"/>
                </a:lnTo>
                <a:lnTo>
                  <a:pt x="125016" y="0"/>
                </a:lnTo>
                <a:lnTo>
                  <a:pt x="142875" y="8930"/>
                </a:lnTo>
                <a:lnTo>
                  <a:pt x="151805" y="35719"/>
                </a:lnTo>
                <a:lnTo>
                  <a:pt x="151805" y="80367"/>
                </a:lnTo>
                <a:lnTo>
                  <a:pt x="151805" y="142875"/>
                </a:lnTo>
                <a:lnTo>
                  <a:pt x="142875" y="205383"/>
                </a:lnTo>
                <a:lnTo>
                  <a:pt x="133946" y="267891"/>
                </a:lnTo>
                <a:lnTo>
                  <a:pt x="133946" y="321469"/>
                </a:lnTo>
                <a:lnTo>
                  <a:pt x="133946" y="366118"/>
                </a:lnTo>
                <a:lnTo>
                  <a:pt x="142875" y="392907"/>
                </a:lnTo>
                <a:lnTo>
                  <a:pt x="160735" y="401836"/>
                </a:lnTo>
                <a:lnTo>
                  <a:pt x="178594" y="401836"/>
                </a:lnTo>
                <a:lnTo>
                  <a:pt x="196453" y="383977"/>
                </a:lnTo>
                <a:lnTo>
                  <a:pt x="214313" y="366118"/>
                </a:lnTo>
                <a:lnTo>
                  <a:pt x="232172" y="330399"/>
                </a:lnTo>
                <a:lnTo>
                  <a:pt x="241102" y="285750"/>
                </a:lnTo>
                <a:lnTo>
                  <a:pt x="232172" y="250031"/>
                </a:lnTo>
                <a:lnTo>
                  <a:pt x="214313" y="223242"/>
                </a:lnTo>
                <a:lnTo>
                  <a:pt x="196453" y="205383"/>
                </a:lnTo>
                <a:lnTo>
                  <a:pt x="169664" y="205383"/>
                </a:lnTo>
                <a:lnTo>
                  <a:pt x="151805" y="214313"/>
                </a:lnTo>
                <a:lnTo>
                  <a:pt x="142875" y="232172"/>
                </a:lnTo>
                <a:lnTo>
                  <a:pt x="142875" y="250031"/>
                </a:lnTo>
                <a:lnTo>
                  <a:pt x="151805" y="258961"/>
                </a:lnTo>
                <a:lnTo>
                  <a:pt x="178594" y="258961"/>
                </a:lnTo>
                <a:lnTo>
                  <a:pt x="214313" y="250031"/>
                </a:lnTo>
                <a:lnTo>
                  <a:pt x="258961" y="241102"/>
                </a:lnTo>
                <a:lnTo>
                  <a:pt x="258961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822406" y="2098476"/>
            <a:ext cx="133947" cy="223244"/>
          </a:xfrm>
          <a:custGeom>
            <a:avLst/>
            <a:gdLst/>
            <a:ahLst/>
            <a:cxnLst/>
            <a:rect l="0" t="0" r="0" b="0"/>
            <a:pathLst>
              <a:path w="133947" h="223244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17860" y="53578"/>
                </a:lnTo>
                <a:lnTo>
                  <a:pt x="17860" y="80368"/>
                </a:lnTo>
                <a:lnTo>
                  <a:pt x="26789" y="116086"/>
                </a:lnTo>
                <a:lnTo>
                  <a:pt x="26789" y="142875"/>
                </a:lnTo>
                <a:lnTo>
                  <a:pt x="26789" y="169664"/>
                </a:lnTo>
                <a:lnTo>
                  <a:pt x="26789" y="196453"/>
                </a:lnTo>
                <a:lnTo>
                  <a:pt x="26789" y="214313"/>
                </a:lnTo>
                <a:lnTo>
                  <a:pt x="26789" y="223243"/>
                </a:lnTo>
                <a:lnTo>
                  <a:pt x="26789" y="223243"/>
                </a:lnTo>
                <a:lnTo>
                  <a:pt x="26789" y="223243"/>
                </a:lnTo>
                <a:lnTo>
                  <a:pt x="35719" y="205383"/>
                </a:lnTo>
                <a:lnTo>
                  <a:pt x="35719" y="187524"/>
                </a:lnTo>
                <a:lnTo>
                  <a:pt x="44649" y="169664"/>
                </a:lnTo>
                <a:lnTo>
                  <a:pt x="62508" y="151805"/>
                </a:lnTo>
                <a:lnTo>
                  <a:pt x="71438" y="133946"/>
                </a:lnTo>
                <a:lnTo>
                  <a:pt x="98227" y="125016"/>
                </a:lnTo>
                <a:lnTo>
                  <a:pt x="107157" y="116086"/>
                </a:lnTo>
                <a:lnTo>
                  <a:pt x="125016" y="116086"/>
                </a:lnTo>
                <a:lnTo>
                  <a:pt x="133946" y="125016"/>
                </a:lnTo>
                <a:lnTo>
                  <a:pt x="133946" y="133946"/>
                </a:lnTo>
                <a:lnTo>
                  <a:pt x="133946" y="151805"/>
                </a:lnTo>
                <a:lnTo>
                  <a:pt x="125016" y="178594"/>
                </a:lnTo>
                <a:lnTo>
                  <a:pt x="107157" y="196453"/>
                </a:lnTo>
                <a:lnTo>
                  <a:pt x="98227" y="205383"/>
                </a:lnTo>
                <a:lnTo>
                  <a:pt x="89297" y="214313"/>
                </a:lnTo>
                <a:lnTo>
                  <a:pt x="89297" y="223243"/>
                </a:lnTo>
                <a:lnTo>
                  <a:pt x="89297" y="214313"/>
                </a:lnTo>
                <a:lnTo>
                  <a:pt x="98227" y="205383"/>
                </a:lnTo>
                <a:lnTo>
                  <a:pt x="107157" y="187524"/>
                </a:lnTo>
                <a:lnTo>
                  <a:pt x="107157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108156" y="2214562"/>
            <a:ext cx="26790" cy="151806"/>
          </a:xfrm>
          <a:custGeom>
            <a:avLst/>
            <a:gdLst/>
            <a:ahLst/>
            <a:cxnLst/>
            <a:rect l="0" t="0" r="0" b="0"/>
            <a:pathLst>
              <a:path w="26790" h="151806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8930"/>
                </a:lnTo>
                <a:lnTo>
                  <a:pt x="17860" y="26789"/>
                </a:lnTo>
                <a:lnTo>
                  <a:pt x="17860" y="44649"/>
                </a:lnTo>
                <a:lnTo>
                  <a:pt x="8930" y="62508"/>
                </a:lnTo>
                <a:lnTo>
                  <a:pt x="8930" y="89297"/>
                </a:lnTo>
                <a:lnTo>
                  <a:pt x="8930" y="107157"/>
                </a:lnTo>
                <a:lnTo>
                  <a:pt x="0" y="125016"/>
                </a:lnTo>
                <a:lnTo>
                  <a:pt x="0" y="142875"/>
                </a:lnTo>
                <a:lnTo>
                  <a:pt x="0" y="142875"/>
                </a:lnTo>
                <a:lnTo>
                  <a:pt x="0" y="151805"/>
                </a:lnTo>
                <a:lnTo>
                  <a:pt x="8930" y="142875"/>
                </a:lnTo>
                <a:lnTo>
                  <a:pt x="8930" y="133946"/>
                </a:lnTo>
                <a:lnTo>
                  <a:pt x="17860" y="116086"/>
                </a:lnTo>
                <a:lnTo>
                  <a:pt x="26789" y="98227"/>
                </a:lnTo>
                <a:lnTo>
                  <a:pt x="2678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206382" y="2321719"/>
            <a:ext cx="107157" cy="178595"/>
          </a:xfrm>
          <a:custGeom>
            <a:avLst/>
            <a:gdLst/>
            <a:ahLst/>
            <a:cxnLst/>
            <a:rect l="0" t="0" r="0" b="0"/>
            <a:pathLst>
              <a:path w="107157" h="178595">
                <a:moveTo>
                  <a:pt x="107156" y="0"/>
                </a:moveTo>
                <a:lnTo>
                  <a:pt x="107156" y="0"/>
                </a:lnTo>
                <a:lnTo>
                  <a:pt x="107156" y="8929"/>
                </a:lnTo>
                <a:lnTo>
                  <a:pt x="107156" y="17859"/>
                </a:lnTo>
                <a:lnTo>
                  <a:pt x="107156" y="44648"/>
                </a:lnTo>
                <a:lnTo>
                  <a:pt x="98227" y="62507"/>
                </a:lnTo>
                <a:lnTo>
                  <a:pt x="80367" y="89296"/>
                </a:lnTo>
                <a:lnTo>
                  <a:pt x="71438" y="125015"/>
                </a:lnTo>
                <a:lnTo>
                  <a:pt x="53578" y="151804"/>
                </a:lnTo>
                <a:lnTo>
                  <a:pt x="35719" y="169664"/>
                </a:lnTo>
                <a:lnTo>
                  <a:pt x="17859" y="178594"/>
                </a:lnTo>
                <a:lnTo>
                  <a:pt x="0" y="178594"/>
                </a:lnTo>
                <a:lnTo>
                  <a:pt x="0" y="169664"/>
                </a:lnTo>
                <a:lnTo>
                  <a:pt x="8930" y="142875"/>
                </a:lnTo>
                <a:lnTo>
                  <a:pt x="893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429624" y="2080617"/>
            <a:ext cx="142876" cy="232173"/>
          </a:xfrm>
          <a:custGeom>
            <a:avLst/>
            <a:gdLst/>
            <a:ahLst/>
            <a:cxnLst/>
            <a:rect l="0" t="0" r="0" b="0"/>
            <a:pathLst>
              <a:path w="142876" h="232173">
                <a:moveTo>
                  <a:pt x="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17859"/>
                </a:lnTo>
                <a:lnTo>
                  <a:pt x="35719" y="44648"/>
                </a:lnTo>
                <a:lnTo>
                  <a:pt x="26789" y="80367"/>
                </a:lnTo>
                <a:lnTo>
                  <a:pt x="26789" y="116086"/>
                </a:lnTo>
                <a:lnTo>
                  <a:pt x="26789" y="151805"/>
                </a:lnTo>
                <a:lnTo>
                  <a:pt x="17860" y="187523"/>
                </a:lnTo>
                <a:lnTo>
                  <a:pt x="17860" y="205383"/>
                </a:lnTo>
                <a:lnTo>
                  <a:pt x="17860" y="223242"/>
                </a:lnTo>
                <a:lnTo>
                  <a:pt x="17860" y="232172"/>
                </a:lnTo>
                <a:lnTo>
                  <a:pt x="17860" y="232172"/>
                </a:lnTo>
                <a:lnTo>
                  <a:pt x="26789" y="223242"/>
                </a:lnTo>
                <a:lnTo>
                  <a:pt x="35719" y="196453"/>
                </a:lnTo>
                <a:lnTo>
                  <a:pt x="53578" y="169664"/>
                </a:lnTo>
                <a:lnTo>
                  <a:pt x="71438" y="142875"/>
                </a:lnTo>
                <a:lnTo>
                  <a:pt x="89297" y="116086"/>
                </a:lnTo>
                <a:lnTo>
                  <a:pt x="107156" y="89297"/>
                </a:lnTo>
                <a:lnTo>
                  <a:pt x="125016" y="89297"/>
                </a:lnTo>
                <a:lnTo>
                  <a:pt x="133946" y="80367"/>
                </a:lnTo>
                <a:lnTo>
                  <a:pt x="142875" y="89297"/>
                </a:lnTo>
                <a:lnTo>
                  <a:pt x="142875" y="107156"/>
                </a:lnTo>
                <a:lnTo>
                  <a:pt x="142875" y="125016"/>
                </a:lnTo>
                <a:lnTo>
                  <a:pt x="133946" y="142875"/>
                </a:lnTo>
                <a:lnTo>
                  <a:pt x="125016" y="169664"/>
                </a:lnTo>
                <a:lnTo>
                  <a:pt x="107156" y="187523"/>
                </a:lnTo>
                <a:lnTo>
                  <a:pt x="89297" y="196453"/>
                </a:lnTo>
                <a:lnTo>
                  <a:pt x="80367" y="214312"/>
                </a:lnTo>
                <a:lnTo>
                  <a:pt x="71438" y="214312"/>
                </a:lnTo>
                <a:lnTo>
                  <a:pt x="80367" y="214312"/>
                </a:lnTo>
                <a:lnTo>
                  <a:pt x="89297" y="205383"/>
                </a:lnTo>
                <a:lnTo>
                  <a:pt x="116086" y="187523"/>
                </a:lnTo>
                <a:lnTo>
                  <a:pt x="142875" y="169664"/>
                </a:lnTo>
                <a:lnTo>
                  <a:pt x="142875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626077" y="2232422"/>
            <a:ext cx="89298" cy="62508"/>
          </a:xfrm>
          <a:custGeom>
            <a:avLst/>
            <a:gdLst/>
            <a:ahLst/>
            <a:cxnLst/>
            <a:rect l="0" t="0" r="0" b="0"/>
            <a:pathLst>
              <a:path w="89298" h="62508">
                <a:moveTo>
                  <a:pt x="0" y="26789"/>
                </a:moveTo>
                <a:lnTo>
                  <a:pt x="0" y="26789"/>
                </a:lnTo>
                <a:lnTo>
                  <a:pt x="8930" y="17859"/>
                </a:lnTo>
                <a:lnTo>
                  <a:pt x="17860" y="8929"/>
                </a:lnTo>
                <a:lnTo>
                  <a:pt x="17860" y="8929"/>
                </a:lnTo>
                <a:lnTo>
                  <a:pt x="35719" y="0"/>
                </a:lnTo>
                <a:lnTo>
                  <a:pt x="44649" y="0"/>
                </a:lnTo>
                <a:lnTo>
                  <a:pt x="62508" y="0"/>
                </a:lnTo>
                <a:lnTo>
                  <a:pt x="62508" y="8929"/>
                </a:lnTo>
                <a:lnTo>
                  <a:pt x="62508" y="17859"/>
                </a:lnTo>
                <a:lnTo>
                  <a:pt x="53578" y="26789"/>
                </a:lnTo>
                <a:lnTo>
                  <a:pt x="44649" y="35718"/>
                </a:lnTo>
                <a:lnTo>
                  <a:pt x="35719" y="53578"/>
                </a:lnTo>
                <a:lnTo>
                  <a:pt x="26789" y="62507"/>
                </a:lnTo>
                <a:lnTo>
                  <a:pt x="26789" y="62507"/>
                </a:lnTo>
                <a:lnTo>
                  <a:pt x="35719" y="62507"/>
                </a:lnTo>
                <a:lnTo>
                  <a:pt x="44649" y="62507"/>
                </a:lnTo>
                <a:lnTo>
                  <a:pt x="53578" y="44648"/>
                </a:lnTo>
                <a:lnTo>
                  <a:pt x="80368" y="35718"/>
                </a:lnTo>
                <a:lnTo>
                  <a:pt x="89297" y="26789"/>
                </a:lnTo>
                <a:lnTo>
                  <a:pt x="8929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813601" y="2071687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876109" y="2062758"/>
            <a:ext cx="17860" cy="8930"/>
          </a:xfrm>
          <a:custGeom>
            <a:avLst/>
            <a:gdLst/>
            <a:ahLst/>
            <a:cxnLst/>
            <a:rect l="0" t="0" r="0" b="0"/>
            <a:pathLst>
              <a:path w="17860" h="8930">
                <a:moveTo>
                  <a:pt x="0" y="8929"/>
                </a:moveTo>
                <a:lnTo>
                  <a:pt x="8929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17859" y="8929"/>
                </a:lnTo>
                <a:lnTo>
                  <a:pt x="17859" y="8929"/>
                </a:lnTo>
                <a:lnTo>
                  <a:pt x="17859" y="8929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947546" y="2035969"/>
            <a:ext cx="35720" cy="17860"/>
          </a:xfrm>
          <a:custGeom>
            <a:avLst/>
            <a:gdLst/>
            <a:ahLst/>
            <a:cxnLst/>
            <a:rect l="0" t="0" r="0" b="0"/>
            <a:pathLst>
              <a:path w="35720" h="17860">
                <a:moveTo>
                  <a:pt x="0" y="8929"/>
                </a:move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17859" y="17859"/>
                </a:lnTo>
                <a:lnTo>
                  <a:pt x="17859" y="8929"/>
                </a:lnTo>
                <a:lnTo>
                  <a:pt x="26789" y="8929"/>
                </a:lnTo>
                <a:lnTo>
                  <a:pt x="26789" y="8929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813102" y="2643188"/>
            <a:ext cx="160735" cy="232172"/>
          </a:xfrm>
          <a:custGeom>
            <a:avLst/>
            <a:gdLst/>
            <a:ahLst/>
            <a:cxnLst/>
            <a:rect l="0" t="0" r="0" b="0"/>
            <a:pathLst>
              <a:path w="160735" h="232172">
                <a:moveTo>
                  <a:pt x="8929" y="53578"/>
                </a:moveTo>
                <a:lnTo>
                  <a:pt x="8929" y="53578"/>
                </a:lnTo>
                <a:lnTo>
                  <a:pt x="8929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62507"/>
                </a:lnTo>
                <a:lnTo>
                  <a:pt x="8929" y="62507"/>
                </a:lnTo>
                <a:lnTo>
                  <a:pt x="8929" y="71437"/>
                </a:lnTo>
                <a:lnTo>
                  <a:pt x="17859" y="80367"/>
                </a:lnTo>
                <a:lnTo>
                  <a:pt x="26789" y="98226"/>
                </a:lnTo>
                <a:lnTo>
                  <a:pt x="35718" y="116085"/>
                </a:lnTo>
                <a:lnTo>
                  <a:pt x="44648" y="133945"/>
                </a:lnTo>
                <a:lnTo>
                  <a:pt x="53578" y="160733"/>
                </a:lnTo>
                <a:lnTo>
                  <a:pt x="62507" y="178593"/>
                </a:lnTo>
                <a:lnTo>
                  <a:pt x="71437" y="205382"/>
                </a:lnTo>
                <a:lnTo>
                  <a:pt x="89296" y="223241"/>
                </a:lnTo>
                <a:lnTo>
                  <a:pt x="98226" y="232171"/>
                </a:lnTo>
                <a:lnTo>
                  <a:pt x="107156" y="232171"/>
                </a:lnTo>
                <a:lnTo>
                  <a:pt x="107156" y="232171"/>
                </a:lnTo>
                <a:lnTo>
                  <a:pt x="116086" y="214312"/>
                </a:lnTo>
                <a:lnTo>
                  <a:pt x="125015" y="196452"/>
                </a:lnTo>
                <a:lnTo>
                  <a:pt x="133945" y="160733"/>
                </a:lnTo>
                <a:lnTo>
                  <a:pt x="142875" y="133945"/>
                </a:lnTo>
                <a:lnTo>
                  <a:pt x="151804" y="98226"/>
                </a:lnTo>
                <a:lnTo>
                  <a:pt x="151804" y="62507"/>
                </a:lnTo>
                <a:lnTo>
                  <a:pt x="160734" y="35718"/>
                </a:lnTo>
                <a:lnTo>
                  <a:pt x="160734" y="8929"/>
                </a:lnTo>
                <a:lnTo>
                  <a:pt x="160734" y="0"/>
                </a:lnTo>
                <a:lnTo>
                  <a:pt x="160734" y="0"/>
                </a:lnTo>
                <a:lnTo>
                  <a:pt x="151804" y="0"/>
                </a:lnTo>
                <a:lnTo>
                  <a:pt x="151804" y="8929"/>
                </a:lnTo>
                <a:lnTo>
                  <a:pt x="142875" y="17859"/>
                </a:lnTo>
                <a:lnTo>
                  <a:pt x="142875" y="26789"/>
                </a:lnTo>
                <a:lnTo>
                  <a:pt x="142875" y="35718"/>
                </a:lnTo>
                <a:lnTo>
                  <a:pt x="142875" y="35718"/>
                </a:lnTo>
                <a:lnTo>
                  <a:pt x="142875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036344" y="2643188"/>
            <a:ext cx="133946" cy="196453"/>
          </a:xfrm>
          <a:custGeom>
            <a:avLst/>
            <a:gdLst/>
            <a:ahLst/>
            <a:cxnLst/>
            <a:rect l="0" t="0" r="0" b="0"/>
            <a:pathLst>
              <a:path w="133946" h="196453">
                <a:moveTo>
                  <a:pt x="107156" y="0"/>
                </a:moveTo>
                <a:lnTo>
                  <a:pt x="107156" y="0"/>
                </a:lnTo>
                <a:lnTo>
                  <a:pt x="98226" y="0"/>
                </a:lnTo>
                <a:lnTo>
                  <a:pt x="89297" y="8929"/>
                </a:lnTo>
                <a:lnTo>
                  <a:pt x="80367" y="8929"/>
                </a:lnTo>
                <a:lnTo>
                  <a:pt x="62508" y="17859"/>
                </a:lnTo>
                <a:lnTo>
                  <a:pt x="53578" y="26789"/>
                </a:lnTo>
                <a:lnTo>
                  <a:pt x="35719" y="44648"/>
                </a:lnTo>
                <a:lnTo>
                  <a:pt x="17859" y="62507"/>
                </a:lnTo>
                <a:lnTo>
                  <a:pt x="8929" y="89296"/>
                </a:lnTo>
                <a:lnTo>
                  <a:pt x="0" y="116085"/>
                </a:lnTo>
                <a:lnTo>
                  <a:pt x="0" y="142875"/>
                </a:lnTo>
                <a:lnTo>
                  <a:pt x="8929" y="169663"/>
                </a:lnTo>
                <a:lnTo>
                  <a:pt x="17859" y="187523"/>
                </a:lnTo>
                <a:lnTo>
                  <a:pt x="35719" y="196452"/>
                </a:lnTo>
                <a:lnTo>
                  <a:pt x="53578" y="196452"/>
                </a:lnTo>
                <a:lnTo>
                  <a:pt x="80367" y="196452"/>
                </a:lnTo>
                <a:lnTo>
                  <a:pt x="98226" y="187523"/>
                </a:lnTo>
                <a:lnTo>
                  <a:pt x="116086" y="178593"/>
                </a:lnTo>
                <a:lnTo>
                  <a:pt x="133945" y="169663"/>
                </a:lnTo>
                <a:lnTo>
                  <a:pt x="133945" y="160733"/>
                </a:lnTo>
                <a:lnTo>
                  <a:pt x="133945" y="151804"/>
                </a:lnTo>
                <a:lnTo>
                  <a:pt x="133945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000625" y="2723555"/>
            <a:ext cx="205384" cy="53579"/>
          </a:xfrm>
          <a:custGeom>
            <a:avLst/>
            <a:gdLst/>
            <a:ahLst/>
            <a:cxnLst/>
            <a:rect l="0" t="0" r="0" b="0"/>
            <a:pathLst>
              <a:path w="205384" h="53579">
                <a:moveTo>
                  <a:pt x="0" y="53578"/>
                </a:moveTo>
                <a:lnTo>
                  <a:pt x="0" y="44648"/>
                </a:lnTo>
                <a:lnTo>
                  <a:pt x="8930" y="44648"/>
                </a:lnTo>
                <a:lnTo>
                  <a:pt x="26789" y="44648"/>
                </a:lnTo>
                <a:lnTo>
                  <a:pt x="44648" y="44648"/>
                </a:lnTo>
                <a:lnTo>
                  <a:pt x="71438" y="44648"/>
                </a:lnTo>
                <a:lnTo>
                  <a:pt x="98227" y="35718"/>
                </a:lnTo>
                <a:lnTo>
                  <a:pt x="125016" y="35718"/>
                </a:lnTo>
                <a:lnTo>
                  <a:pt x="142875" y="35718"/>
                </a:lnTo>
                <a:lnTo>
                  <a:pt x="169664" y="26789"/>
                </a:lnTo>
                <a:lnTo>
                  <a:pt x="178594" y="26789"/>
                </a:lnTo>
                <a:lnTo>
                  <a:pt x="196453" y="17859"/>
                </a:lnTo>
                <a:lnTo>
                  <a:pt x="196453" y="8929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232797" y="2616398"/>
            <a:ext cx="142876" cy="223243"/>
          </a:xfrm>
          <a:custGeom>
            <a:avLst/>
            <a:gdLst/>
            <a:ahLst/>
            <a:cxnLst/>
            <a:rect l="0" t="0" r="0" b="0"/>
            <a:pathLst>
              <a:path w="142876" h="223243">
                <a:moveTo>
                  <a:pt x="8930" y="26790"/>
                </a:moveTo>
                <a:lnTo>
                  <a:pt x="0" y="26790"/>
                </a:lnTo>
                <a:lnTo>
                  <a:pt x="0" y="26790"/>
                </a:lnTo>
                <a:lnTo>
                  <a:pt x="0" y="26790"/>
                </a:lnTo>
                <a:lnTo>
                  <a:pt x="0" y="26790"/>
                </a:lnTo>
                <a:lnTo>
                  <a:pt x="0" y="35719"/>
                </a:lnTo>
                <a:lnTo>
                  <a:pt x="8930" y="53579"/>
                </a:lnTo>
                <a:lnTo>
                  <a:pt x="8930" y="80368"/>
                </a:lnTo>
                <a:lnTo>
                  <a:pt x="17859" y="107157"/>
                </a:lnTo>
                <a:lnTo>
                  <a:pt x="26789" y="133946"/>
                </a:lnTo>
                <a:lnTo>
                  <a:pt x="35719" y="160735"/>
                </a:lnTo>
                <a:lnTo>
                  <a:pt x="35719" y="187523"/>
                </a:lnTo>
                <a:lnTo>
                  <a:pt x="44648" y="205383"/>
                </a:lnTo>
                <a:lnTo>
                  <a:pt x="53578" y="223242"/>
                </a:lnTo>
                <a:lnTo>
                  <a:pt x="62508" y="223242"/>
                </a:lnTo>
                <a:lnTo>
                  <a:pt x="71437" y="214313"/>
                </a:lnTo>
                <a:lnTo>
                  <a:pt x="89297" y="205383"/>
                </a:lnTo>
                <a:lnTo>
                  <a:pt x="98226" y="178594"/>
                </a:lnTo>
                <a:lnTo>
                  <a:pt x="107156" y="151805"/>
                </a:lnTo>
                <a:lnTo>
                  <a:pt x="125016" y="125016"/>
                </a:lnTo>
                <a:lnTo>
                  <a:pt x="133945" y="89297"/>
                </a:lnTo>
                <a:lnTo>
                  <a:pt x="133945" y="53579"/>
                </a:lnTo>
                <a:lnTo>
                  <a:pt x="142875" y="26790"/>
                </a:lnTo>
                <a:lnTo>
                  <a:pt x="142875" y="8930"/>
                </a:lnTo>
                <a:lnTo>
                  <a:pt x="142875" y="0"/>
                </a:lnTo>
                <a:lnTo>
                  <a:pt x="133945" y="0"/>
                </a:lnTo>
                <a:lnTo>
                  <a:pt x="125016" y="0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17860"/>
                </a:lnTo>
                <a:lnTo>
                  <a:pt x="125016" y="8930"/>
                </a:lnTo>
                <a:lnTo>
                  <a:pt x="133945" y="8930"/>
                </a:lnTo>
                <a:lnTo>
                  <a:pt x="13394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581055" y="2732484"/>
            <a:ext cx="133946" cy="26790"/>
          </a:xfrm>
          <a:custGeom>
            <a:avLst/>
            <a:gdLst/>
            <a:ahLst/>
            <a:cxnLst/>
            <a:rect l="0" t="0" r="0" b="0"/>
            <a:pathLst>
              <a:path w="133946" h="2679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35718" y="0"/>
                </a:lnTo>
                <a:lnTo>
                  <a:pt x="53578" y="0"/>
                </a:lnTo>
                <a:lnTo>
                  <a:pt x="80367" y="0"/>
                </a:lnTo>
                <a:lnTo>
                  <a:pt x="98226" y="0"/>
                </a:lnTo>
                <a:lnTo>
                  <a:pt x="116086" y="8930"/>
                </a:lnTo>
                <a:lnTo>
                  <a:pt x="125015" y="8930"/>
                </a:lnTo>
                <a:lnTo>
                  <a:pt x="133945" y="17860"/>
                </a:lnTo>
                <a:lnTo>
                  <a:pt x="133945" y="26789"/>
                </a:lnTo>
                <a:lnTo>
                  <a:pt x="125015" y="26789"/>
                </a:lnTo>
                <a:lnTo>
                  <a:pt x="12501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598914" y="2786063"/>
            <a:ext cx="178595" cy="26789"/>
          </a:xfrm>
          <a:custGeom>
            <a:avLst/>
            <a:gdLst/>
            <a:ahLst/>
            <a:cxnLst/>
            <a:rect l="0" t="0" r="0" b="0"/>
            <a:pathLst>
              <a:path w="178595" h="26789">
                <a:moveTo>
                  <a:pt x="0" y="26788"/>
                </a:moveTo>
                <a:lnTo>
                  <a:pt x="8930" y="17858"/>
                </a:lnTo>
                <a:lnTo>
                  <a:pt x="17859" y="17858"/>
                </a:lnTo>
                <a:lnTo>
                  <a:pt x="35719" y="17858"/>
                </a:lnTo>
                <a:lnTo>
                  <a:pt x="62508" y="8929"/>
                </a:lnTo>
                <a:lnTo>
                  <a:pt x="89297" y="8929"/>
                </a:lnTo>
                <a:lnTo>
                  <a:pt x="116086" y="8929"/>
                </a:lnTo>
                <a:lnTo>
                  <a:pt x="133945" y="8929"/>
                </a:lnTo>
                <a:lnTo>
                  <a:pt x="151805" y="17858"/>
                </a:lnTo>
                <a:lnTo>
                  <a:pt x="160734" y="8929"/>
                </a:lnTo>
                <a:lnTo>
                  <a:pt x="169664" y="8929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090047" y="2678906"/>
            <a:ext cx="133946" cy="169665"/>
          </a:xfrm>
          <a:custGeom>
            <a:avLst/>
            <a:gdLst/>
            <a:ahLst/>
            <a:cxnLst/>
            <a:rect l="0" t="0" r="0" b="0"/>
            <a:pathLst>
              <a:path w="133946" h="169665">
                <a:moveTo>
                  <a:pt x="98226" y="35719"/>
                </a:moveTo>
                <a:lnTo>
                  <a:pt x="98226" y="35719"/>
                </a:lnTo>
                <a:lnTo>
                  <a:pt x="98226" y="35719"/>
                </a:lnTo>
                <a:lnTo>
                  <a:pt x="98226" y="26789"/>
                </a:lnTo>
                <a:lnTo>
                  <a:pt x="89297" y="26789"/>
                </a:lnTo>
                <a:lnTo>
                  <a:pt x="89297" y="17860"/>
                </a:lnTo>
                <a:lnTo>
                  <a:pt x="80367" y="17860"/>
                </a:lnTo>
                <a:lnTo>
                  <a:pt x="80367" y="8930"/>
                </a:lnTo>
                <a:lnTo>
                  <a:pt x="71437" y="8930"/>
                </a:lnTo>
                <a:lnTo>
                  <a:pt x="62508" y="0"/>
                </a:lnTo>
                <a:lnTo>
                  <a:pt x="53578" y="0"/>
                </a:lnTo>
                <a:lnTo>
                  <a:pt x="44648" y="0"/>
                </a:lnTo>
                <a:lnTo>
                  <a:pt x="35719" y="8930"/>
                </a:lnTo>
                <a:lnTo>
                  <a:pt x="26789" y="17860"/>
                </a:lnTo>
                <a:lnTo>
                  <a:pt x="17859" y="35719"/>
                </a:lnTo>
                <a:lnTo>
                  <a:pt x="8930" y="53578"/>
                </a:lnTo>
                <a:lnTo>
                  <a:pt x="0" y="80367"/>
                </a:lnTo>
                <a:lnTo>
                  <a:pt x="0" y="107157"/>
                </a:lnTo>
                <a:lnTo>
                  <a:pt x="8930" y="125015"/>
                </a:lnTo>
                <a:lnTo>
                  <a:pt x="17859" y="142875"/>
                </a:lnTo>
                <a:lnTo>
                  <a:pt x="35719" y="160734"/>
                </a:lnTo>
                <a:lnTo>
                  <a:pt x="53578" y="169664"/>
                </a:lnTo>
                <a:lnTo>
                  <a:pt x="71437" y="169664"/>
                </a:lnTo>
                <a:lnTo>
                  <a:pt x="98226" y="169664"/>
                </a:lnTo>
                <a:lnTo>
                  <a:pt x="116086" y="169664"/>
                </a:lnTo>
                <a:lnTo>
                  <a:pt x="125016" y="160734"/>
                </a:lnTo>
                <a:lnTo>
                  <a:pt x="133945" y="160734"/>
                </a:lnTo>
                <a:lnTo>
                  <a:pt x="133945" y="151805"/>
                </a:lnTo>
                <a:lnTo>
                  <a:pt x="133945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286500" y="2786063"/>
            <a:ext cx="8931" cy="116086"/>
          </a:xfrm>
          <a:custGeom>
            <a:avLst/>
            <a:gdLst/>
            <a:ahLst/>
            <a:cxnLst/>
            <a:rect l="0" t="0" r="0" b="0"/>
            <a:pathLst>
              <a:path w="8931" h="116086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8"/>
                </a:lnTo>
                <a:lnTo>
                  <a:pt x="0" y="35718"/>
                </a:lnTo>
                <a:lnTo>
                  <a:pt x="0" y="53577"/>
                </a:lnTo>
                <a:lnTo>
                  <a:pt x="0" y="71437"/>
                </a:lnTo>
                <a:lnTo>
                  <a:pt x="8930" y="89296"/>
                </a:lnTo>
                <a:lnTo>
                  <a:pt x="0" y="107155"/>
                </a:lnTo>
                <a:lnTo>
                  <a:pt x="0" y="107155"/>
                </a:lnTo>
                <a:lnTo>
                  <a:pt x="0" y="116085"/>
                </a:lnTo>
                <a:lnTo>
                  <a:pt x="0" y="116085"/>
                </a:lnTo>
                <a:lnTo>
                  <a:pt x="0" y="107155"/>
                </a:lnTo>
                <a:lnTo>
                  <a:pt x="8930" y="80366"/>
                </a:lnTo>
                <a:lnTo>
                  <a:pt x="8930" y="8036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393656" y="2634258"/>
            <a:ext cx="125017" cy="214313"/>
          </a:xfrm>
          <a:custGeom>
            <a:avLst/>
            <a:gdLst/>
            <a:ahLst/>
            <a:cxnLst/>
            <a:rect l="0" t="0" r="0" b="0"/>
            <a:pathLst>
              <a:path w="125017" h="214313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26789"/>
                </a:lnTo>
                <a:lnTo>
                  <a:pt x="17860" y="44648"/>
                </a:lnTo>
                <a:lnTo>
                  <a:pt x="17860" y="71437"/>
                </a:lnTo>
                <a:lnTo>
                  <a:pt x="17860" y="98226"/>
                </a:lnTo>
                <a:lnTo>
                  <a:pt x="8930" y="116086"/>
                </a:lnTo>
                <a:lnTo>
                  <a:pt x="8930" y="142875"/>
                </a:lnTo>
                <a:lnTo>
                  <a:pt x="8930" y="160734"/>
                </a:lnTo>
                <a:lnTo>
                  <a:pt x="8930" y="169663"/>
                </a:lnTo>
                <a:lnTo>
                  <a:pt x="8930" y="178593"/>
                </a:lnTo>
                <a:lnTo>
                  <a:pt x="17860" y="178593"/>
                </a:lnTo>
                <a:lnTo>
                  <a:pt x="17860" y="178593"/>
                </a:lnTo>
                <a:lnTo>
                  <a:pt x="26789" y="169663"/>
                </a:lnTo>
                <a:lnTo>
                  <a:pt x="35719" y="151805"/>
                </a:lnTo>
                <a:lnTo>
                  <a:pt x="53578" y="133945"/>
                </a:lnTo>
                <a:lnTo>
                  <a:pt x="62508" y="116086"/>
                </a:lnTo>
                <a:lnTo>
                  <a:pt x="80367" y="107156"/>
                </a:lnTo>
                <a:lnTo>
                  <a:pt x="89297" y="98226"/>
                </a:lnTo>
                <a:lnTo>
                  <a:pt x="107157" y="98226"/>
                </a:lnTo>
                <a:lnTo>
                  <a:pt x="116086" y="98226"/>
                </a:lnTo>
                <a:lnTo>
                  <a:pt x="116086" y="107156"/>
                </a:lnTo>
                <a:lnTo>
                  <a:pt x="125016" y="116086"/>
                </a:lnTo>
                <a:lnTo>
                  <a:pt x="116086" y="133945"/>
                </a:lnTo>
                <a:lnTo>
                  <a:pt x="116086" y="151805"/>
                </a:lnTo>
                <a:lnTo>
                  <a:pt x="98227" y="169663"/>
                </a:lnTo>
                <a:lnTo>
                  <a:pt x="89297" y="187523"/>
                </a:lnTo>
                <a:lnTo>
                  <a:pt x="80367" y="196453"/>
                </a:lnTo>
                <a:lnTo>
                  <a:pt x="71438" y="205382"/>
                </a:lnTo>
                <a:lnTo>
                  <a:pt x="62508" y="214312"/>
                </a:lnTo>
                <a:lnTo>
                  <a:pt x="53578" y="205382"/>
                </a:lnTo>
                <a:lnTo>
                  <a:pt x="53578" y="196453"/>
                </a:lnTo>
                <a:lnTo>
                  <a:pt x="53578" y="187523"/>
                </a:lnTo>
                <a:lnTo>
                  <a:pt x="62508" y="178593"/>
                </a:lnTo>
                <a:lnTo>
                  <a:pt x="62508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581180" y="2794992"/>
            <a:ext cx="26790" cy="107157"/>
          </a:xfrm>
          <a:custGeom>
            <a:avLst/>
            <a:gdLst/>
            <a:ahLst/>
            <a:cxnLst/>
            <a:rect l="0" t="0" r="0" b="0"/>
            <a:pathLst>
              <a:path w="26790" h="107157">
                <a:moveTo>
                  <a:pt x="1785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8929"/>
                </a:lnTo>
                <a:lnTo>
                  <a:pt x="8929" y="17859"/>
                </a:lnTo>
                <a:lnTo>
                  <a:pt x="8929" y="26789"/>
                </a:lnTo>
                <a:lnTo>
                  <a:pt x="8929" y="44648"/>
                </a:lnTo>
                <a:lnTo>
                  <a:pt x="8929" y="62508"/>
                </a:lnTo>
                <a:lnTo>
                  <a:pt x="8929" y="71437"/>
                </a:lnTo>
                <a:lnTo>
                  <a:pt x="8929" y="89297"/>
                </a:lnTo>
                <a:lnTo>
                  <a:pt x="8929" y="98226"/>
                </a:lnTo>
                <a:lnTo>
                  <a:pt x="0" y="98226"/>
                </a:lnTo>
                <a:lnTo>
                  <a:pt x="0" y="107156"/>
                </a:lnTo>
                <a:lnTo>
                  <a:pt x="0" y="107156"/>
                </a:lnTo>
                <a:lnTo>
                  <a:pt x="0" y="98226"/>
                </a:lnTo>
                <a:lnTo>
                  <a:pt x="8929" y="89297"/>
                </a:lnTo>
                <a:lnTo>
                  <a:pt x="17859" y="71437"/>
                </a:lnTo>
                <a:lnTo>
                  <a:pt x="26789" y="53578"/>
                </a:lnTo>
                <a:lnTo>
                  <a:pt x="26789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715125" y="2696766"/>
            <a:ext cx="133946" cy="17860"/>
          </a:xfrm>
          <a:custGeom>
            <a:avLst/>
            <a:gdLst/>
            <a:ahLst/>
            <a:cxnLst/>
            <a:rect l="0" t="0" r="0" b="0"/>
            <a:pathLst>
              <a:path w="133946" h="17860">
                <a:moveTo>
                  <a:pt x="0" y="17859"/>
                </a:moveTo>
                <a:lnTo>
                  <a:pt x="0" y="17859"/>
                </a:lnTo>
                <a:lnTo>
                  <a:pt x="8930" y="8929"/>
                </a:lnTo>
                <a:lnTo>
                  <a:pt x="17859" y="8929"/>
                </a:lnTo>
                <a:lnTo>
                  <a:pt x="35719" y="8929"/>
                </a:lnTo>
                <a:lnTo>
                  <a:pt x="53578" y="8929"/>
                </a:lnTo>
                <a:lnTo>
                  <a:pt x="71438" y="8929"/>
                </a:lnTo>
                <a:lnTo>
                  <a:pt x="89297" y="8929"/>
                </a:lnTo>
                <a:lnTo>
                  <a:pt x="98227" y="0"/>
                </a:lnTo>
                <a:lnTo>
                  <a:pt x="116086" y="0"/>
                </a:lnTo>
                <a:lnTo>
                  <a:pt x="125016" y="0"/>
                </a:lnTo>
                <a:lnTo>
                  <a:pt x="133945" y="0"/>
                </a:lnTo>
                <a:lnTo>
                  <a:pt x="133945" y="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777633" y="2634258"/>
            <a:ext cx="53579" cy="205383"/>
          </a:xfrm>
          <a:custGeom>
            <a:avLst/>
            <a:gdLst/>
            <a:ahLst/>
            <a:cxnLst/>
            <a:rect l="0" t="0" r="0" b="0"/>
            <a:pathLst>
              <a:path w="53579" h="205383">
                <a:moveTo>
                  <a:pt x="8930" y="0"/>
                </a:moveTo>
                <a:lnTo>
                  <a:pt x="893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0" y="151805"/>
                </a:lnTo>
                <a:lnTo>
                  <a:pt x="0" y="169663"/>
                </a:lnTo>
                <a:lnTo>
                  <a:pt x="0" y="187523"/>
                </a:lnTo>
                <a:lnTo>
                  <a:pt x="8930" y="196453"/>
                </a:lnTo>
                <a:lnTo>
                  <a:pt x="8930" y="205382"/>
                </a:lnTo>
                <a:lnTo>
                  <a:pt x="17859" y="196453"/>
                </a:lnTo>
                <a:lnTo>
                  <a:pt x="26789" y="169663"/>
                </a:lnTo>
                <a:lnTo>
                  <a:pt x="44648" y="151805"/>
                </a:lnTo>
                <a:lnTo>
                  <a:pt x="53578" y="116086"/>
                </a:lnTo>
                <a:lnTo>
                  <a:pt x="53578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983016" y="2625328"/>
            <a:ext cx="160735" cy="169665"/>
          </a:xfrm>
          <a:custGeom>
            <a:avLst/>
            <a:gdLst/>
            <a:ahLst/>
            <a:cxnLst/>
            <a:rect l="0" t="0" r="0" b="0"/>
            <a:pathLst>
              <a:path w="160735" h="169665">
                <a:moveTo>
                  <a:pt x="89297" y="0"/>
                </a:moveTo>
                <a:lnTo>
                  <a:pt x="89297" y="0"/>
                </a:lnTo>
                <a:lnTo>
                  <a:pt x="89297" y="0"/>
                </a:lnTo>
                <a:lnTo>
                  <a:pt x="71437" y="0"/>
                </a:lnTo>
                <a:lnTo>
                  <a:pt x="62507" y="0"/>
                </a:lnTo>
                <a:lnTo>
                  <a:pt x="53578" y="0"/>
                </a:lnTo>
                <a:lnTo>
                  <a:pt x="35718" y="17860"/>
                </a:lnTo>
                <a:lnTo>
                  <a:pt x="26789" y="35719"/>
                </a:lnTo>
                <a:lnTo>
                  <a:pt x="17859" y="62508"/>
                </a:lnTo>
                <a:lnTo>
                  <a:pt x="0" y="80367"/>
                </a:lnTo>
                <a:lnTo>
                  <a:pt x="0" y="107156"/>
                </a:lnTo>
                <a:lnTo>
                  <a:pt x="0" y="133945"/>
                </a:lnTo>
                <a:lnTo>
                  <a:pt x="8929" y="151805"/>
                </a:lnTo>
                <a:lnTo>
                  <a:pt x="26789" y="160735"/>
                </a:lnTo>
                <a:lnTo>
                  <a:pt x="44648" y="169664"/>
                </a:lnTo>
                <a:lnTo>
                  <a:pt x="71437" y="169664"/>
                </a:lnTo>
                <a:lnTo>
                  <a:pt x="98226" y="169664"/>
                </a:lnTo>
                <a:lnTo>
                  <a:pt x="125015" y="160735"/>
                </a:lnTo>
                <a:lnTo>
                  <a:pt x="142875" y="151805"/>
                </a:lnTo>
                <a:lnTo>
                  <a:pt x="160734" y="142875"/>
                </a:lnTo>
                <a:lnTo>
                  <a:pt x="160734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143750" y="2750344"/>
            <a:ext cx="125017" cy="98227"/>
          </a:xfrm>
          <a:custGeom>
            <a:avLst/>
            <a:gdLst/>
            <a:ahLst/>
            <a:cxnLst/>
            <a:rect l="0" t="0" r="0" b="0"/>
            <a:pathLst>
              <a:path w="125017" h="98227">
                <a:moveTo>
                  <a:pt x="0" y="17859"/>
                </a:moveTo>
                <a:lnTo>
                  <a:pt x="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35719" y="0"/>
                </a:lnTo>
                <a:lnTo>
                  <a:pt x="53578" y="0"/>
                </a:lnTo>
                <a:lnTo>
                  <a:pt x="62508" y="0"/>
                </a:lnTo>
                <a:lnTo>
                  <a:pt x="62508" y="0"/>
                </a:lnTo>
                <a:lnTo>
                  <a:pt x="71438" y="0"/>
                </a:lnTo>
                <a:lnTo>
                  <a:pt x="71438" y="8929"/>
                </a:lnTo>
                <a:lnTo>
                  <a:pt x="71438" y="17859"/>
                </a:lnTo>
                <a:lnTo>
                  <a:pt x="62508" y="35719"/>
                </a:lnTo>
                <a:lnTo>
                  <a:pt x="53578" y="53577"/>
                </a:lnTo>
                <a:lnTo>
                  <a:pt x="44648" y="71437"/>
                </a:lnTo>
                <a:lnTo>
                  <a:pt x="44648" y="80367"/>
                </a:lnTo>
                <a:lnTo>
                  <a:pt x="35719" y="89296"/>
                </a:lnTo>
                <a:lnTo>
                  <a:pt x="35719" y="98226"/>
                </a:lnTo>
                <a:lnTo>
                  <a:pt x="44648" y="98226"/>
                </a:lnTo>
                <a:lnTo>
                  <a:pt x="53578" y="98226"/>
                </a:lnTo>
                <a:lnTo>
                  <a:pt x="62508" y="98226"/>
                </a:lnTo>
                <a:lnTo>
                  <a:pt x="80367" y="89296"/>
                </a:lnTo>
                <a:lnTo>
                  <a:pt x="89297" y="80367"/>
                </a:lnTo>
                <a:lnTo>
                  <a:pt x="98227" y="71437"/>
                </a:lnTo>
                <a:lnTo>
                  <a:pt x="107156" y="71437"/>
                </a:lnTo>
                <a:lnTo>
                  <a:pt x="116086" y="62507"/>
                </a:lnTo>
                <a:lnTo>
                  <a:pt x="116086" y="62507"/>
                </a:lnTo>
                <a:lnTo>
                  <a:pt x="125016" y="53577"/>
                </a:lnTo>
                <a:lnTo>
                  <a:pt x="125016" y="5357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358063" y="2580680"/>
            <a:ext cx="133946" cy="258961"/>
          </a:xfrm>
          <a:custGeom>
            <a:avLst/>
            <a:gdLst/>
            <a:ahLst/>
            <a:cxnLst/>
            <a:rect l="0" t="0" r="0" b="0"/>
            <a:pathLst>
              <a:path w="133946" h="258961">
                <a:moveTo>
                  <a:pt x="8929" y="8929"/>
                </a:moveTo>
                <a:lnTo>
                  <a:pt x="8929" y="8929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29"/>
                </a:lnTo>
                <a:lnTo>
                  <a:pt x="17859" y="17859"/>
                </a:lnTo>
                <a:lnTo>
                  <a:pt x="17859" y="35718"/>
                </a:lnTo>
                <a:lnTo>
                  <a:pt x="17859" y="53578"/>
                </a:lnTo>
                <a:lnTo>
                  <a:pt x="8929" y="80367"/>
                </a:lnTo>
                <a:lnTo>
                  <a:pt x="8929" y="107156"/>
                </a:lnTo>
                <a:lnTo>
                  <a:pt x="0" y="142875"/>
                </a:lnTo>
                <a:lnTo>
                  <a:pt x="0" y="169664"/>
                </a:lnTo>
                <a:lnTo>
                  <a:pt x="0" y="196453"/>
                </a:lnTo>
                <a:lnTo>
                  <a:pt x="0" y="214312"/>
                </a:lnTo>
                <a:lnTo>
                  <a:pt x="0" y="232171"/>
                </a:lnTo>
                <a:lnTo>
                  <a:pt x="0" y="232171"/>
                </a:lnTo>
                <a:lnTo>
                  <a:pt x="8929" y="232171"/>
                </a:lnTo>
                <a:lnTo>
                  <a:pt x="17859" y="214312"/>
                </a:lnTo>
                <a:lnTo>
                  <a:pt x="26789" y="196453"/>
                </a:lnTo>
                <a:lnTo>
                  <a:pt x="44648" y="178593"/>
                </a:lnTo>
                <a:lnTo>
                  <a:pt x="62507" y="151804"/>
                </a:lnTo>
                <a:lnTo>
                  <a:pt x="89296" y="133945"/>
                </a:lnTo>
                <a:lnTo>
                  <a:pt x="107156" y="116086"/>
                </a:lnTo>
                <a:lnTo>
                  <a:pt x="125015" y="116086"/>
                </a:lnTo>
                <a:lnTo>
                  <a:pt x="133945" y="116086"/>
                </a:lnTo>
                <a:lnTo>
                  <a:pt x="133945" y="125015"/>
                </a:lnTo>
                <a:lnTo>
                  <a:pt x="133945" y="142875"/>
                </a:lnTo>
                <a:lnTo>
                  <a:pt x="125015" y="169664"/>
                </a:lnTo>
                <a:lnTo>
                  <a:pt x="107156" y="187523"/>
                </a:lnTo>
                <a:lnTo>
                  <a:pt x="89296" y="214312"/>
                </a:lnTo>
                <a:lnTo>
                  <a:pt x="80367" y="232171"/>
                </a:lnTo>
                <a:lnTo>
                  <a:pt x="71437" y="250031"/>
                </a:lnTo>
                <a:lnTo>
                  <a:pt x="62507" y="258960"/>
                </a:lnTo>
                <a:lnTo>
                  <a:pt x="62507" y="258960"/>
                </a:lnTo>
                <a:lnTo>
                  <a:pt x="71437" y="250031"/>
                </a:lnTo>
                <a:lnTo>
                  <a:pt x="80367" y="241101"/>
                </a:lnTo>
                <a:lnTo>
                  <a:pt x="98226" y="223241"/>
                </a:lnTo>
                <a:lnTo>
                  <a:pt x="116085" y="205383"/>
                </a:lnTo>
                <a:lnTo>
                  <a:pt x="133945" y="178593"/>
                </a:lnTo>
                <a:lnTo>
                  <a:pt x="133945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536656" y="2741414"/>
            <a:ext cx="178595" cy="89298"/>
          </a:xfrm>
          <a:custGeom>
            <a:avLst/>
            <a:gdLst/>
            <a:ahLst/>
            <a:cxnLst/>
            <a:rect l="0" t="0" r="0" b="0"/>
            <a:pathLst>
              <a:path w="178595" h="89298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0"/>
                </a:lnTo>
                <a:lnTo>
                  <a:pt x="53578" y="0"/>
                </a:lnTo>
                <a:lnTo>
                  <a:pt x="62508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8930"/>
                </a:lnTo>
                <a:lnTo>
                  <a:pt x="80367" y="17859"/>
                </a:lnTo>
                <a:lnTo>
                  <a:pt x="71438" y="26789"/>
                </a:lnTo>
                <a:lnTo>
                  <a:pt x="62508" y="35719"/>
                </a:lnTo>
                <a:lnTo>
                  <a:pt x="53578" y="53578"/>
                </a:lnTo>
                <a:lnTo>
                  <a:pt x="44649" y="62507"/>
                </a:lnTo>
                <a:lnTo>
                  <a:pt x="35719" y="80367"/>
                </a:lnTo>
                <a:lnTo>
                  <a:pt x="35719" y="80367"/>
                </a:lnTo>
                <a:lnTo>
                  <a:pt x="44649" y="89297"/>
                </a:lnTo>
                <a:lnTo>
                  <a:pt x="53578" y="89297"/>
                </a:lnTo>
                <a:lnTo>
                  <a:pt x="71438" y="89297"/>
                </a:lnTo>
                <a:lnTo>
                  <a:pt x="98227" y="80367"/>
                </a:lnTo>
                <a:lnTo>
                  <a:pt x="116086" y="71437"/>
                </a:lnTo>
                <a:lnTo>
                  <a:pt x="133946" y="62507"/>
                </a:lnTo>
                <a:lnTo>
                  <a:pt x="151805" y="44649"/>
                </a:lnTo>
                <a:lnTo>
                  <a:pt x="160735" y="44649"/>
                </a:lnTo>
                <a:lnTo>
                  <a:pt x="169664" y="26789"/>
                </a:lnTo>
                <a:lnTo>
                  <a:pt x="178594" y="17859"/>
                </a:lnTo>
                <a:lnTo>
                  <a:pt x="178594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884914" y="2687836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2678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8027789" y="2687836"/>
            <a:ext cx="44650" cy="8931"/>
          </a:xfrm>
          <a:custGeom>
            <a:avLst/>
            <a:gdLst/>
            <a:ahLst/>
            <a:cxnLst/>
            <a:rect l="0" t="0" r="0" b="0"/>
            <a:pathLst>
              <a:path w="44650" h="8931">
                <a:moveTo>
                  <a:pt x="0" y="8930"/>
                </a:move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8215312" y="2652117"/>
            <a:ext cx="8930" cy="17861"/>
          </a:xfrm>
          <a:custGeom>
            <a:avLst/>
            <a:gdLst/>
            <a:ahLst/>
            <a:cxnLst/>
            <a:rect l="0" t="0" r="0" b="0"/>
            <a:pathLst>
              <a:path w="8930" h="17861">
                <a:moveTo>
                  <a:pt x="0" y="17860"/>
                </a:move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8429624" y="2536031"/>
            <a:ext cx="116087" cy="178595"/>
          </a:xfrm>
          <a:custGeom>
            <a:avLst/>
            <a:gdLst/>
            <a:ahLst/>
            <a:cxnLst/>
            <a:rect l="0" t="0" r="0" b="0"/>
            <a:pathLst>
              <a:path w="116087" h="178595">
                <a:moveTo>
                  <a:pt x="98227" y="53578"/>
                </a:moveTo>
                <a:lnTo>
                  <a:pt x="98227" y="53578"/>
                </a:lnTo>
                <a:lnTo>
                  <a:pt x="98227" y="53578"/>
                </a:lnTo>
                <a:lnTo>
                  <a:pt x="107156" y="53578"/>
                </a:lnTo>
                <a:lnTo>
                  <a:pt x="107156" y="53578"/>
                </a:lnTo>
                <a:lnTo>
                  <a:pt x="107156" y="53578"/>
                </a:lnTo>
                <a:lnTo>
                  <a:pt x="107156" y="53578"/>
                </a:lnTo>
                <a:lnTo>
                  <a:pt x="107156" y="44649"/>
                </a:lnTo>
                <a:lnTo>
                  <a:pt x="107156" y="44649"/>
                </a:lnTo>
                <a:lnTo>
                  <a:pt x="107156" y="35719"/>
                </a:lnTo>
                <a:lnTo>
                  <a:pt x="107156" y="35719"/>
                </a:lnTo>
                <a:lnTo>
                  <a:pt x="107156" y="26789"/>
                </a:lnTo>
                <a:lnTo>
                  <a:pt x="107156" y="17860"/>
                </a:lnTo>
                <a:lnTo>
                  <a:pt x="107156" y="17860"/>
                </a:lnTo>
                <a:lnTo>
                  <a:pt x="107156" y="8930"/>
                </a:lnTo>
                <a:lnTo>
                  <a:pt x="98227" y="8930"/>
                </a:lnTo>
                <a:lnTo>
                  <a:pt x="80367" y="0"/>
                </a:lnTo>
                <a:lnTo>
                  <a:pt x="71438" y="8930"/>
                </a:lnTo>
                <a:lnTo>
                  <a:pt x="53578" y="8930"/>
                </a:lnTo>
                <a:lnTo>
                  <a:pt x="44649" y="17860"/>
                </a:lnTo>
                <a:lnTo>
                  <a:pt x="26789" y="35719"/>
                </a:lnTo>
                <a:lnTo>
                  <a:pt x="17860" y="53578"/>
                </a:lnTo>
                <a:lnTo>
                  <a:pt x="8930" y="71438"/>
                </a:lnTo>
                <a:lnTo>
                  <a:pt x="0" y="89297"/>
                </a:lnTo>
                <a:lnTo>
                  <a:pt x="0" y="116086"/>
                </a:lnTo>
                <a:lnTo>
                  <a:pt x="8930" y="133946"/>
                </a:lnTo>
                <a:lnTo>
                  <a:pt x="17860" y="151805"/>
                </a:lnTo>
                <a:lnTo>
                  <a:pt x="35719" y="160735"/>
                </a:lnTo>
                <a:lnTo>
                  <a:pt x="53578" y="169664"/>
                </a:lnTo>
                <a:lnTo>
                  <a:pt x="71438" y="178594"/>
                </a:lnTo>
                <a:lnTo>
                  <a:pt x="89297" y="178594"/>
                </a:lnTo>
                <a:lnTo>
                  <a:pt x="98227" y="178594"/>
                </a:lnTo>
                <a:lnTo>
                  <a:pt x="107156" y="169664"/>
                </a:lnTo>
                <a:lnTo>
                  <a:pt x="116086" y="160735"/>
                </a:lnTo>
                <a:lnTo>
                  <a:pt x="116086" y="151805"/>
                </a:lnTo>
                <a:lnTo>
                  <a:pt x="116086" y="142875"/>
                </a:lnTo>
                <a:lnTo>
                  <a:pt x="116086" y="133946"/>
                </a:lnTo>
                <a:lnTo>
                  <a:pt x="116086" y="125016"/>
                </a:lnTo>
                <a:lnTo>
                  <a:pt x="116086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8635007" y="2616398"/>
            <a:ext cx="44649" cy="151806"/>
          </a:xfrm>
          <a:custGeom>
            <a:avLst/>
            <a:gdLst/>
            <a:ahLst/>
            <a:cxnLst/>
            <a:rect l="0" t="0" r="0" b="0"/>
            <a:pathLst>
              <a:path w="44649" h="151806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17860"/>
                </a:lnTo>
                <a:lnTo>
                  <a:pt x="35719" y="26790"/>
                </a:lnTo>
                <a:lnTo>
                  <a:pt x="35719" y="44649"/>
                </a:lnTo>
                <a:lnTo>
                  <a:pt x="35719" y="62508"/>
                </a:lnTo>
                <a:lnTo>
                  <a:pt x="26789" y="89297"/>
                </a:lnTo>
                <a:lnTo>
                  <a:pt x="26789" y="107157"/>
                </a:lnTo>
                <a:lnTo>
                  <a:pt x="26789" y="125016"/>
                </a:lnTo>
                <a:lnTo>
                  <a:pt x="17859" y="133946"/>
                </a:lnTo>
                <a:lnTo>
                  <a:pt x="8930" y="142875"/>
                </a:lnTo>
                <a:lnTo>
                  <a:pt x="8930" y="151805"/>
                </a:lnTo>
                <a:lnTo>
                  <a:pt x="0" y="151805"/>
                </a:lnTo>
                <a:lnTo>
                  <a:pt x="8930" y="151805"/>
                </a:lnTo>
                <a:lnTo>
                  <a:pt x="8930" y="142875"/>
                </a:lnTo>
                <a:lnTo>
                  <a:pt x="17859" y="125016"/>
                </a:lnTo>
                <a:lnTo>
                  <a:pt x="26789" y="107157"/>
                </a:lnTo>
                <a:lnTo>
                  <a:pt x="44648" y="89297"/>
                </a:lnTo>
                <a:lnTo>
                  <a:pt x="4464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8697515" y="2625328"/>
            <a:ext cx="71438" cy="116087"/>
          </a:xfrm>
          <a:custGeom>
            <a:avLst/>
            <a:gdLst/>
            <a:ahLst/>
            <a:cxnLst/>
            <a:rect l="0" t="0" r="0" b="0"/>
            <a:pathLst>
              <a:path w="71438" h="116087">
                <a:moveTo>
                  <a:pt x="35719" y="0"/>
                </a:moveTo>
                <a:lnTo>
                  <a:pt x="35719" y="0"/>
                </a:lnTo>
                <a:lnTo>
                  <a:pt x="35719" y="8930"/>
                </a:lnTo>
                <a:lnTo>
                  <a:pt x="35719" y="8930"/>
                </a:lnTo>
                <a:lnTo>
                  <a:pt x="26789" y="17860"/>
                </a:lnTo>
                <a:lnTo>
                  <a:pt x="17859" y="26789"/>
                </a:lnTo>
                <a:lnTo>
                  <a:pt x="8930" y="26789"/>
                </a:lnTo>
                <a:lnTo>
                  <a:pt x="0" y="35719"/>
                </a:lnTo>
                <a:lnTo>
                  <a:pt x="0" y="44649"/>
                </a:lnTo>
                <a:lnTo>
                  <a:pt x="0" y="53578"/>
                </a:lnTo>
                <a:lnTo>
                  <a:pt x="0" y="62508"/>
                </a:lnTo>
                <a:lnTo>
                  <a:pt x="8930" y="71438"/>
                </a:lnTo>
                <a:lnTo>
                  <a:pt x="17859" y="80367"/>
                </a:lnTo>
                <a:lnTo>
                  <a:pt x="35719" y="89297"/>
                </a:lnTo>
                <a:lnTo>
                  <a:pt x="44648" y="98227"/>
                </a:lnTo>
                <a:lnTo>
                  <a:pt x="44648" y="107156"/>
                </a:lnTo>
                <a:lnTo>
                  <a:pt x="44648" y="107156"/>
                </a:lnTo>
                <a:lnTo>
                  <a:pt x="53578" y="116086"/>
                </a:lnTo>
                <a:lnTo>
                  <a:pt x="53578" y="116086"/>
                </a:lnTo>
                <a:lnTo>
                  <a:pt x="62508" y="107156"/>
                </a:lnTo>
                <a:lnTo>
                  <a:pt x="71437" y="107156"/>
                </a:lnTo>
                <a:lnTo>
                  <a:pt x="71437" y="98227"/>
                </a:lnTo>
                <a:lnTo>
                  <a:pt x="71437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849320" y="2473523"/>
            <a:ext cx="80368" cy="196455"/>
          </a:xfrm>
          <a:custGeom>
            <a:avLst/>
            <a:gdLst/>
            <a:ahLst/>
            <a:cxnLst/>
            <a:rect l="0" t="0" r="0" b="0"/>
            <a:pathLst>
              <a:path w="80368" h="196455">
                <a:moveTo>
                  <a:pt x="17859" y="17860"/>
                </a:moveTo>
                <a:lnTo>
                  <a:pt x="1785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17859" y="17860"/>
                </a:lnTo>
                <a:lnTo>
                  <a:pt x="17859" y="35719"/>
                </a:lnTo>
                <a:lnTo>
                  <a:pt x="17859" y="44649"/>
                </a:lnTo>
                <a:lnTo>
                  <a:pt x="17859" y="71438"/>
                </a:lnTo>
                <a:lnTo>
                  <a:pt x="8929" y="89297"/>
                </a:lnTo>
                <a:lnTo>
                  <a:pt x="8929" y="107157"/>
                </a:lnTo>
                <a:lnTo>
                  <a:pt x="8929" y="125016"/>
                </a:lnTo>
                <a:lnTo>
                  <a:pt x="8929" y="142875"/>
                </a:lnTo>
                <a:lnTo>
                  <a:pt x="8929" y="160735"/>
                </a:lnTo>
                <a:lnTo>
                  <a:pt x="8929" y="169665"/>
                </a:lnTo>
                <a:lnTo>
                  <a:pt x="8929" y="178594"/>
                </a:lnTo>
                <a:lnTo>
                  <a:pt x="8929" y="178594"/>
                </a:lnTo>
                <a:lnTo>
                  <a:pt x="8929" y="178594"/>
                </a:lnTo>
                <a:lnTo>
                  <a:pt x="8929" y="169665"/>
                </a:lnTo>
                <a:lnTo>
                  <a:pt x="17859" y="160735"/>
                </a:lnTo>
                <a:lnTo>
                  <a:pt x="17859" y="151805"/>
                </a:lnTo>
                <a:lnTo>
                  <a:pt x="26789" y="133946"/>
                </a:lnTo>
                <a:lnTo>
                  <a:pt x="26789" y="125016"/>
                </a:lnTo>
                <a:lnTo>
                  <a:pt x="35718" y="107157"/>
                </a:lnTo>
                <a:lnTo>
                  <a:pt x="53578" y="98227"/>
                </a:lnTo>
                <a:lnTo>
                  <a:pt x="53578" y="98227"/>
                </a:lnTo>
                <a:lnTo>
                  <a:pt x="62507" y="89297"/>
                </a:lnTo>
                <a:lnTo>
                  <a:pt x="71437" y="89297"/>
                </a:lnTo>
                <a:lnTo>
                  <a:pt x="80367" y="98227"/>
                </a:lnTo>
                <a:lnTo>
                  <a:pt x="80367" y="107157"/>
                </a:lnTo>
                <a:lnTo>
                  <a:pt x="71437" y="116086"/>
                </a:lnTo>
                <a:lnTo>
                  <a:pt x="53578" y="142875"/>
                </a:lnTo>
                <a:lnTo>
                  <a:pt x="35718" y="160735"/>
                </a:lnTo>
                <a:lnTo>
                  <a:pt x="26789" y="178594"/>
                </a:lnTo>
                <a:lnTo>
                  <a:pt x="17859" y="187524"/>
                </a:lnTo>
                <a:lnTo>
                  <a:pt x="0" y="196454"/>
                </a:lnTo>
                <a:lnTo>
                  <a:pt x="0" y="196454"/>
                </a:lnTo>
                <a:lnTo>
                  <a:pt x="0" y="187524"/>
                </a:lnTo>
                <a:lnTo>
                  <a:pt x="0" y="178594"/>
                </a:lnTo>
                <a:lnTo>
                  <a:pt x="8929" y="169665"/>
                </a:lnTo>
                <a:lnTo>
                  <a:pt x="17859" y="160735"/>
                </a:lnTo>
                <a:lnTo>
                  <a:pt x="17859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9027913" y="2616398"/>
            <a:ext cx="17861" cy="80369"/>
          </a:xfrm>
          <a:custGeom>
            <a:avLst/>
            <a:gdLst/>
            <a:ahLst/>
            <a:cxnLst/>
            <a:rect l="0" t="0" r="0" b="0"/>
            <a:pathLst>
              <a:path w="17861" h="80369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8930"/>
                </a:lnTo>
                <a:lnTo>
                  <a:pt x="1786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8930" y="44649"/>
                </a:lnTo>
                <a:lnTo>
                  <a:pt x="8930" y="53579"/>
                </a:lnTo>
                <a:lnTo>
                  <a:pt x="0" y="62508"/>
                </a:lnTo>
                <a:lnTo>
                  <a:pt x="0" y="71438"/>
                </a:lnTo>
                <a:lnTo>
                  <a:pt x="0" y="80368"/>
                </a:lnTo>
                <a:lnTo>
                  <a:pt x="0" y="80368"/>
                </a:lnTo>
                <a:lnTo>
                  <a:pt x="0" y="80368"/>
                </a:lnTo>
                <a:lnTo>
                  <a:pt x="0" y="80368"/>
                </a:lnTo>
                <a:lnTo>
                  <a:pt x="8930" y="71438"/>
                </a:lnTo>
                <a:lnTo>
                  <a:pt x="8930" y="62508"/>
                </a:lnTo>
                <a:lnTo>
                  <a:pt x="8930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9135070" y="2571750"/>
            <a:ext cx="1" cy="71439"/>
          </a:xfrm>
          <a:custGeom>
            <a:avLst/>
            <a:gdLst/>
            <a:ahLst/>
            <a:cxnLst/>
            <a:rect l="0" t="0" r="0" b="0"/>
            <a:pathLst>
              <a:path w="1" h="71439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0" y="62508"/>
                </a:lnTo>
                <a:lnTo>
                  <a:pt x="0" y="6250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4179094" y="4286250"/>
            <a:ext cx="2678907" cy="1919883"/>
          </a:xfrm>
          <a:custGeom>
            <a:avLst/>
            <a:gdLst/>
            <a:ahLst/>
            <a:cxnLst/>
            <a:rect l="0" t="0" r="0" b="0"/>
            <a:pathLst>
              <a:path w="2678907" h="1919883">
                <a:moveTo>
                  <a:pt x="884039" y="116086"/>
                </a:moveTo>
                <a:lnTo>
                  <a:pt x="884039" y="116086"/>
                </a:lnTo>
                <a:lnTo>
                  <a:pt x="866179" y="116086"/>
                </a:lnTo>
                <a:lnTo>
                  <a:pt x="848320" y="116086"/>
                </a:lnTo>
                <a:lnTo>
                  <a:pt x="830461" y="116086"/>
                </a:lnTo>
                <a:lnTo>
                  <a:pt x="812601" y="107156"/>
                </a:lnTo>
                <a:lnTo>
                  <a:pt x="785812" y="107156"/>
                </a:lnTo>
                <a:lnTo>
                  <a:pt x="759023" y="116086"/>
                </a:lnTo>
                <a:lnTo>
                  <a:pt x="732234" y="116086"/>
                </a:lnTo>
                <a:lnTo>
                  <a:pt x="705445" y="125015"/>
                </a:lnTo>
                <a:lnTo>
                  <a:pt x="678656" y="133945"/>
                </a:lnTo>
                <a:lnTo>
                  <a:pt x="651867" y="142875"/>
                </a:lnTo>
                <a:lnTo>
                  <a:pt x="625078" y="160734"/>
                </a:lnTo>
                <a:lnTo>
                  <a:pt x="598289" y="178593"/>
                </a:lnTo>
                <a:lnTo>
                  <a:pt x="571500" y="196453"/>
                </a:lnTo>
                <a:lnTo>
                  <a:pt x="544711" y="214312"/>
                </a:lnTo>
                <a:lnTo>
                  <a:pt x="508992" y="241101"/>
                </a:lnTo>
                <a:lnTo>
                  <a:pt x="482203" y="267890"/>
                </a:lnTo>
                <a:lnTo>
                  <a:pt x="446484" y="294679"/>
                </a:lnTo>
                <a:lnTo>
                  <a:pt x="410765" y="339328"/>
                </a:lnTo>
                <a:lnTo>
                  <a:pt x="375047" y="375046"/>
                </a:lnTo>
                <a:lnTo>
                  <a:pt x="339328" y="410765"/>
                </a:lnTo>
                <a:lnTo>
                  <a:pt x="303609" y="455414"/>
                </a:lnTo>
                <a:lnTo>
                  <a:pt x="276820" y="508992"/>
                </a:lnTo>
                <a:lnTo>
                  <a:pt x="241101" y="553640"/>
                </a:lnTo>
                <a:lnTo>
                  <a:pt x="205383" y="607219"/>
                </a:lnTo>
                <a:lnTo>
                  <a:pt x="169664" y="651867"/>
                </a:lnTo>
                <a:lnTo>
                  <a:pt x="133945" y="696516"/>
                </a:lnTo>
                <a:lnTo>
                  <a:pt x="107156" y="750094"/>
                </a:lnTo>
                <a:lnTo>
                  <a:pt x="80367" y="794742"/>
                </a:lnTo>
                <a:lnTo>
                  <a:pt x="62508" y="848320"/>
                </a:lnTo>
                <a:lnTo>
                  <a:pt x="44648" y="892969"/>
                </a:lnTo>
                <a:lnTo>
                  <a:pt x="26789" y="937617"/>
                </a:lnTo>
                <a:lnTo>
                  <a:pt x="8929" y="991195"/>
                </a:lnTo>
                <a:lnTo>
                  <a:pt x="8929" y="1035844"/>
                </a:lnTo>
                <a:lnTo>
                  <a:pt x="0" y="1089422"/>
                </a:lnTo>
                <a:lnTo>
                  <a:pt x="0" y="1143000"/>
                </a:lnTo>
                <a:lnTo>
                  <a:pt x="0" y="1187648"/>
                </a:lnTo>
                <a:lnTo>
                  <a:pt x="8929" y="1241227"/>
                </a:lnTo>
                <a:lnTo>
                  <a:pt x="8929" y="1294804"/>
                </a:lnTo>
                <a:lnTo>
                  <a:pt x="26789" y="1348382"/>
                </a:lnTo>
                <a:lnTo>
                  <a:pt x="44648" y="1401960"/>
                </a:lnTo>
                <a:lnTo>
                  <a:pt x="62508" y="1455538"/>
                </a:lnTo>
                <a:lnTo>
                  <a:pt x="89297" y="1509116"/>
                </a:lnTo>
                <a:lnTo>
                  <a:pt x="116086" y="1553765"/>
                </a:lnTo>
                <a:lnTo>
                  <a:pt x="151804" y="1598413"/>
                </a:lnTo>
                <a:lnTo>
                  <a:pt x="196453" y="1643062"/>
                </a:lnTo>
                <a:lnTo>
                  <a:pt x="241101" y="1678780"/>
                </a:lnTo>
                <a:lnTo>
                  <a:pt x="294679" y="1714499"/>
                </a:lnTo>
                <a:lnTo>
                  <a:pt x="348258" y="1750218"/>
                </a:lnTo>
                <a:lnTo>
                  <a:pt x="401836" y="1785937"/>
                </a:lnTo>
                <a:lnTo>
                  <a:pt x="464344" y="1812726"/>
                </a:lnTo>
                <a:lnTo>
                  <a:pt x="526851" y="1839515"/>
                </a:lnTo>
                <a:lnTo>
                  <a:pt x="598289" y="1857374"/>
                </a:lnTo>
                <a:lnTo>
                  <a:pt x="669726" y="1875234"/>
                </a:lnTo>
                <a:lnTo>
                  <a:pt x="741164" y="1893093"/>
                </a:lnTo>
                <a:lnTo>
                  <a:pt x="830461" y="1902023"/>
                </a:lnTo>
                <a:lnTo>
                  <a:pt x="910828" y="1910952"/>
                </a:lnTo>
                <a:lnTo>
                  <a:pt x="991195" y="1910952"/>
                </a:lnTo>
                <a:lnTo>
                  <a:pt x="1080492" y="1919882"/>
                </a:lnTo>
                <a:lnTo>
                  <a:pt x="1169789" y="1910952"/>
                </a:lnTo>
                <a:lnTo>
                  <a:pt x="1268015" y="1902023"/>
                </a:lnTo>
                <a:lnTo>
                  <a:pt x="1357312" y="1893093"/>
                </a:lnTo>
                <a:lnTo>
                  <a:pt x="1446609" y="1884163"/>
                </a:lnTo>
                <a:lnTo>
                  <a:pt x="1535906" y="1866304"/>
                </a:lnTo>
                <a:lnTo>
                  <a:pt x="1625203" y="1839515"/>
                </a:lnTo>
                <a:lnTo>
                  <a:pt x="1714500" y="1821655"/>
                </a:lnTo>
                <a:lnTo>
                  <a:pt x="1803797" y="1794866"/>
                </a:lnTo>
                <a:lnTo>
                  <a:pt x="1893094" y="1759148"/>
                </a:lnTo>
                <a:lnTo>
                  <a:pt x="1973461" y="1723429"/>
                </a:lnTo>
                <a:lnTo>
                  <a:pt x="2053828" y="1687710"/>
                </a:lnTo>
                <a:lnTo>
                  <a:pt x="2134195" y="1643062"/>
                </a:lnTo>
                <a:lnTo>
                  <a:pt x="2205633" y="1607343"/>
                </a:lnTo>
                <a:lnTo>
                  <a:pt x="2277070" y="1562695"/>
                </a:lnTo>
                <a:lnTo>
                  <a:pt x="2339578" y="1518046"/>
                </a:lnTo>
                <a:lnTo>
                  <a:pt x="2393156" y="1473398"/>
                </a:lnTo>
                <a:lnTo>
                  <a:pt x="2437804" y="1419820"/>
                </a:lnTo>
                <a:lnTo>
                  <a:pt x="2482453" y="1366241"/>
                </a:lnTo>
                <a:lnTo>
                  <a:pt x="2527101" y="1312663"/>
                </a:lnTo>
                <a:lnTo>
                  <a:pt x="2562820" y="1250156"/>
                </a:lnTo>
                <a:lnTo>
                  <a:pt x="2598539" y="1196578"/>
                </a:lnTo>
                <a:lnTo>
                  <a:pt x="2625328" y="1134070"/>
                </a:lnTo>
                <a:lnTo>
                  <a:pt x="2652117" y="1071563"/>
                </a:lnTo>
                <a:lnTo>
                  <a:pt x="2669976" y="1009055"/>
                </a:lnTo>
                <a:lnTo>
                  <a:pt x="2678906" y="946547"/>
                </a:lnTo>
                <a:lnTo>
                  <a:pt x="2678906" y="884039"/>
                </a:lnTo>
                <a:lnTo>
                  <a:pt x="2678906" y="830461"/>
                </a:lnTo>
                <a:lnTo>
                  <a:pt x="2669976" y="767953"/>
                </a:lnTo>
                <a:lnTo>
                  <a:pt x="2652117" y="705445"/>
                </a:lnTo>
                <a:lnTo>
                  <a:pt x="2634258" y="651867"/>
                </a:lnTo>
                <a:lnTo>
                  <a:pt x="2616398" y="589359"/>
                </a:lnTo>
                <a:lnTo>
                  <a:pt x="2580679" y="535781"/>
                </a:lnTo>
                <a:lnTo>
                  <a:pt x="2553890" y="473273"/>
                </a:lnTo>
                <a:lnTo>
                  <a:pt x="2518172" y="419695"/>
                </a:lnTo>
                <a:lnTo>
                  <a:pt x="2473523" y="366117"/>
                </a:lnTo>
                <a:lnTo>
                  <a:pt x="2428875" y="321468"/>
                </a:lnTo>
                <a:lnTo>
                  <a:pt x="2375297" y="276820"/>
                </a:lnTo>
                <a:lnTo>
                  <a:pt x="2312789" y="232171"/>
                </a:lnTo>
                <a:lnTo>
                  <a:pt x="2250281" y="196453"/>
                </a:lnTo>
                <a:lnTo>
                  <a:pt x="2187773" y="160734"/>
                </a:lnTo>
                <a:lnTo>
                  <a:pt x="2116336" y="125015"/>
                </a:lnTo>
                <a:lnTo>
                  <a:pt x="2044898" y="98226"/>
                </a:lnTo>
                <a:lnTo>
                  <a:pt x="1964531" y="80367"/>
                </a:lnTo>
                <a:lnTo>
                  <a:pt x="1884164" y="53578"/>
                </a:lnTo>
                <a:lnTo>
                  <a:pt x="1803797" y="35718"/>
                </a:lnTo>
                <a:lnTo>
                  <a:pt x="1723429" y="17859"/>
                </a:lnTo>
                <a:lnTo>
                  <a:pt x="1643062" y="8929"/>
                </a:lnTo>
                <a:lnTo>
                  <a:pt x="1562695" y="0"/>
                </a:lnTo>
                <a:lnTo>
                  <a:pt x="1473398" y="0"/>
                </a:lnTo>
                <a:lnTo>
                  <a:pt x="1393031" y="0"/>
                </a:lnTo>
                <a:lnTo>
                  <a:pt x="1303734" y="0"/>
                </a:lnTo>
                <a:lnTo>
                  <a:pt x="1214437" y="17859"/>
                </a:lnTo>
                <a:lnTo>
                  <a:pt x="1125140" y="35718"/>
                </a:lnTo>
                <a:lnTo>
                  <a:pt x="1044773" y="53578"/>
                </a:lnTo>
                <a:lnTo>
                  <a:pt x="964406" y="71437"/>
                </a:lnTo>
                <a:lnTo>
                  <a:pt x="892969" y="98226"/>
                </a:lnTo>
                <a:lnTo>
                  <a:pt x="821531" y="116086"/>
                </a:lnTo>
                <a:lnTo>
                  <a:pt x="759023" y="133945"/>
                </a:lnTo>
                <a:lnTo>
                  <a:pt x="696515" y="151804"/>
                </a:lnTo>
                <a:lnTo>
                  <a:pt x="634008" y="169664"/>
                </a:lnTo>
                <a:lnTo>
                  <a:pt x="580429" y="187523"/>
                </a:lnTo>
                <a:lnTo>
                  <a:pt x="535781" y="214312"/>
                </a:lnTo>
                <a:lnTo>
                  <a:pt x="491133" y="241101"/>
                </a:lnTo>
                <a:lnTo>
                  <a:pt x="455414" y="267890"/>
                </a:lnTo>
                <a:lnTo>
                  <a:pt x="419695" y="294679"/>
                </a:lnTo>
                <a:lnTo>
                  <a:pt x="392906" y="312539"/>
                </a:lnTo>
                <a:lnTo>
                  <a:pt x="392906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7090172" y="4152304"/>
            <a:ext cx="107157" cy="482204"/>
          </a:xfrm>
          <a:custGeom>
            <a:avLst/>
            <a:gdLst/>
            <a:ahLst/>
            <a:cxnLst/>
            <a:rect l="0" t="0" r="0" b="0"/>
            <a:pathLst>
              <a:path w="107157" h="482204">
                <a:moveTo>
                  <a:pt x="893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17859" y="53578"/>
                </a:lnTo>
                <a:lnTo>
                  <a:pt x="26789" y="98227"/>
                </a:lnTo>
                <a:lnTo>
                  <a:pt x="35719" y="151805"/>
                </a:lnTo>
                <a:lnTo>
                  <a:pt x="44648" y="214313"/>
                </a:lnTo>
                <a:lnTo>
                  <a:pt x="53578" y="285750"/>
                </a:lnTo>
                <a:lnTo>
                  <a:pt x="62508" y="348258"/>
                </a:lnTo>
                <a:lnTo>
                  <a:pt x="71437" y="401836"/>
                </a:lnTo>
                <a:lnTo>
                  <a:pt x="71437" y="446485"/>
                </a:lnTo>
                <a:lnTo>
                  <a:pt x="89297" y="473274"/>
                </a:lnTo>
                <a:lnTo>
                  <a:pt x="98226" y="482203"/>
                </a:lnTo>
                <a:lnTo>
                  <a:pt x="107156" y="482203"/>
                </a:lnTo>
                <a:lnTo>
                  <a:pt x="107156" y="464344"/>
                </a:lnTo>
                <a:lnTo>
                  <a:pt x="98226" y="428625"/>
                </a:lnTo>
                <a:lnTo>
                  <a:pt x="80367" y="392907"/>
                </a:lnTo>
                <a:lnTo>
                  <a:pt x="80367" y="3929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6866930" y="4080867"/>
            <a:ext cx="419696" cy="258962"/>
          </a:xfrm>
          <a:custGeom>
            <a:avLst/>
            <a:gdLst/>
            <a:ahLst/>
            <a:cxnLst/>
            <a:rect l="0" t="0" r="0" b="0"/>
            <a:pathLst>
              <a:path w="419696" h="258962">
                <a:moveTo>
                  <a:pt x="0" y="98226"/>
                </a:moveTo>
                <a:lnTo>
                  <a:pt x="8929" y="89297"/>
                </a:lnTo>
                <a:lnTo>
                  <a:pt x="26789" y="71437"/>
                </a:lnTo>
                <a:lnTo>
                  <a:pt x="53578" y="53578"/>
                </a:lnTo>
                <a:lnTo>
                  <a:pt x="89297" y="26789"/>
                </a:lnTo>
                <a:lnTo>
                  <a:pt x="142875" y="8929"/>
                </a:lnTo>
                <a:lnTo>
                  <a:pt x="196453" y="0"/>
                </a:lnTo>
                <a:lnTo>
                  <a:pt x="250031" y="0"/>
                </a:lnTo>
                <a:lnTo>
                  <a:pt x="303609" y="17859"/>
                </a:lnTo>
                <a:lnTo>
                  <a:pt x="348258" y="35719"/>
                </a:lnTo>
                <a:lnTo>
                  <a:pt x="383976" y="62508"/>
                </a:lnTo>
                <a:lnTo>
                  <a:pt x="410765" y="98226"/>
                </a:lnTo>
                <a:lnTo>
                  <a:pt x="419695" y="125015"/>
                </a:lnTo>
                <a:lnTo>
                  <a:pt x="419695" y="160734"/>
                </a:lnTo>
                <a:lnTo>
                  <a:pt x="401836" y="187523"/>
                </a:lnTo>
                <a:lnTo>
                  <a:pt x="366117" y="214312"/>
                </a:lnTo>
                <a:lnTo>
                  <a:pt x="321468" y="232172"/>
                </a:lnTo>
                <a:lnTo>
                  <a:pt x="276820" y="250031"/>
                </a:lnTo>
                <a:lnTo>
                  <a:pt x="241101" y="258961"/>
                </a:lnTo>
                <a:lnTo>
                  <a:pt x="223242" y="258961"/>
                </a:lnTo>
                <a:lnTo>
                  <a:pt x="214312" y="250031"/>
                </a:lnTo>
                <a:lnTo>
                  <a:pt x="232172" y="223242"/>
                </a:lnTo>
                <a:lnTo>
                  <a:pt x="232172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7393781" y="4098726"/>
            <a:ext cx="437556" cy="517923"/>
          </a:xfrm>
          <a:custGeom>
            <a:avLst/>
            <a:gdLst/>
            <a:ahLst/>
            <a:cxnLst/>
            <a:rect l="0" t="0" r="0" b="0"/>
            <a:pathLst>
              <a:path w="437556" h="517923">
                <a:moveTo>
                  <a:pt x="71438" y="250031"/>
                </a:moveTo>
                <a:lnTo>
                  <a:pt x="62508" y="250031"/>
                </a:lnTo>
                <a:lnTo>
                  <a:pt x="62508" y="250031"/>
                </a:lnTo>
                <a:lnTo>
                  <a:pt x="53578" y="250031"/>
                </a:lnTo>
                <a:lnTo>
                  <a:pt x="44649" y="267891"/>
                </a:lnTo>
                <a:lnTo>
                  <a:pt x="35719" y="294680"/>
                </a:lnTo>
                <a:lnTo>
                  <a:pt x="26789" y="321469"/>
                </a:lnTo>
                <a:lnTo>
                  <a:pt x="8930" y="375047"/>
                </a:lnTo>
                <a:lnTo>
                  <a:pt x="8930" y="419695"/>
                </a:lnTo>
                <a:lnTo>
                  <a:pt x="0" y="464344"/>
                </a:lnTo>
                <a:lnTo>
                  <a:pt x="0" y="500063"/>
                </a:lnTo>
                <a:lnTo>
                  <a:pt x="8930" y="517922"/>
                </a:lnTo>
                <a:lnTo>
                  <a:pt x="26789" y="517922"/>
                </a:lnTo>
                <a:lnTo>
                  <a:pt x="44649" y="500063"/>
                </a:lnTo>
                <a:lnTo>
                  <a:pt x="62508" y="473274"/>
                </a:lnTo>
                <a:lnTo>
                  <a:pt x="89297" y="437555"/>
                </a:lnTo>
                <a:lnTo>
                  <a:pt x="107157" y="392906"/>
                </a:lnTo>
                <a:lnTo>
                  <a:pt x="125016" y="357188"/>
                </a:lnTo>
                <a:lnTo>
                  <a:pt x="133946" y="330399"/>
                </a:lnTo>
                <a:lnTo>
                  <a:pt x="133946" y="312539"/>
                </a:lnTo>
                <a:lnTo>
                  <a:pt x="142875" y="303610"/>
                </a:lnTo>
                <a:lnTo>
                  <a:pt x="142875" y="312539"/>
                </a:lnTo>
                <a:lnTo>
                  <a:pt x="142875" y="330399"/>
                </a:lnTo>
                <a:lnTo>
                  <a:pt x="142875" y="357188"/>
                </a:lnTo>
                <a:lnTo>
                  <a:pt x="151805" y="383977"/>
                </a:lnTo>
                <a:lnTo>
                  <a:pt x="160735" y="419695"/>
                </a:lnTo>
                <a:lnTo>
                  <a:pt x="178594" y="446485"/>
                </a:lnTo>
                <a:lnTo>
                  <a:pt x="205383" y="455414"/>
                </a:lnTo>
                <a:lnTo>
                  <a:pt x="232172" y="455414"/>
                </a:lnTo>
                <a:lnTo>
                  <a:pt x="258961" y="437555"/>
                </a:lnTo>
                <a:lnTo>
                  <a:pt x="285750" y="419695"/>
                </a:lnTo>
                <a:lnTo>
                  <a:pt x="303610" y="383977"/>
                </a:lnTo>
                <a:lnTo>
                  <a:pt x="321469" y="348258"/>
                </a:lnTo>
                <a:lnTo>
                  <a:pt x="330399" y="303610"/>
                </a:lnTo>
                <a:lnTo>
                  <a:pt x="339328" y="258961"/>
                </a:lnTo>
                <a:lnTo>
                  <a:pt x="339328" y="205383"/>
                </a:lnTo>
                <a:lnTo>
                  <a:pt x="339328" y="151805"/>
                </a:lnTo>
                <a:lnTo>
                  <a:pt x="330399" y="98227"/>
                </a:lnTo>
                <a:lnTo>
                  <a:pt x="330399" y="53578"/>
                </a:lnTo>
                <a:lnTo>
                  <a:pt x="330399" y="17860"/>
                </a:lnTo>
                <a:lnTo>
                  <a:pt x="330399" y="0"/>
                </a:lnTo>
                <a:lnTo>
                  <a:pt x="330399" y="0"/>
                </a:lnTo>
                <a:lnTo>
                  <a:pt x="330399" y="17860"/>
                </a:lnTo>
                <a:lnTo>
                  <a:pt x="330399" y="53578"/>
                </a:lnTo>
                <a:lnTo>
                  <a:pt x="330399" y="107156"/>
                </a:lnTo>
                <a:lnTo>
                  <a:pt x="330399" y="169664"/>
                </a:lnTo>
                <a:lnTo>
                  <a:pt x="330399" y="232172"/>
                </a:lnTo>
                <a:lnTo>
                  <a:pt x="330399" y="294680"/>
                </a:lnTo>
                <a:lnTo>
                  <a:pt x="339328" y="348258"/>
                </a:lnTo>
                <a:lnTo>
                  <a:pt x="357188" y="383977"/>
                </a:lnTo>
                <a:lnTo>
                  <a:pt x="375047" y="410766"/>
                </a:lnTo>
                <a:lnTo>
                  <a:pt x="392907" y="419695"/>
                </a:lnTo>
                <a:lnTo>
                  <a:pt x="410766" y="419695"/>
                </a:lnTo>
                <a:lnTo>
                  <a:pt x="428625" y="401836"/>
                </a:lnTo>
                <a:lnTo>
                  <a:pt x="437555" y="383977"/>
                </a:lnTo>
                <a:lnTo>
                  <a:pt x="428625" y="339328"/>
                </a:lnTo>
                <a:lnTo>
                  <a:pt x="410766" y="285750"/>
                </a:lnTo>
                <a:lnTo>
                  <a:pt x="392907" y="223242"/>
                </a:lnTo>
                <a:lnTo>
                  <a:pt x="392907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509867" y="4170164"/>
            <a:ext cx="392907" cy="98227"/>
          </a:xfrm>
          <a:custGeom>
            <a:avLst/>
            <a:gdLst/>
            <a:ahLst/>
            <a:cxnLst/>
            <a:rect l="0" t="0" r="0" b="0"/>
            <a:pathLst>
              <a:path w="392907" h="98227">
                <a:moveTo>
                  <a:pt x="0" y="98226"/>
                </a:moveTo>
                <a:lnTo>
                  <a:pt x="8930" y="98226"/>
                </a:lnTo>
                <a:lnTo>
                  <a:pt x="26789" y="98226"/>
                </a:lnTo>
                <a:lnTo>
                  <a:pt x="62508" y="89297"/>
                </a:lnTo>
                <a:lnTo>
                  <a:pt x="107156" y="89297"/>
                </a:lnTo>
                <a:lnTo>
                  <a:pt x="160735" y="89297"/>
                </a:lnTo>
                <a:lnTo>
                  <a:pt x="214313" y="89297"/>
                </a:lnTo>
                <a:lnTo>
                  <a:pt x="267891" y="89297"/>
                </a:lnTo>
                <a:lnTo>
                  <a:pt x="321469" y="80367"/>
                </a:lnTo>
                <a:lnTo>
                  <a:pt x="357188" y="62507"/>
                </a:lnTo>
                <a:lnTo>
                  <a:pt x="375047" y="35718"/>
                </a:lnTo>
                <a:lnTo>
                  <a:pt x="392906" y="0"/>
                </a:lnTo>
                <a:lnTo>
                  <a:pt x="3929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7920633" y="3973711"/>
            <a:ext cx="366117" cy="473274"/>
          </a:xfrm>
          <a:custGeom>
            <a:avLst/>
            <a:gdLst/>
            <a:ahLst/>
            <a:cxnLst/>
            <a:rect l="0" t="0" r="0" b="0"/>
            <a:pathLst>
              <a:path w="366117" h="473274">
                <a:moveTo>
                  <a:pt x="35719" y="0"/>
                </a:moveTo>
                <a:lnTo>
                  <a:pt x="26789" y="8929"/>
                </a:lnTo>
                <a:lnTo>
                  <a:pt x="17859" y="35718"/>
                </a:lnTo>
                <a:lnTo>
                  <a:pt x="8930" y="89296"/>
                </a:lnTo>
                <a:lnTo>
                  <a:pt x="0" y="151804"/>
                </a:lnTo>
                <a:lnTo>
                  <a:pt x="0" y="223242"/>
                </a:lnTo>
                <a:lnTo>
                  <a:pt x="0" y="303609"/>
                </a:lnTo>
                <a:lnTo>
                  <a:pt x="0" y="366117"/>
                </a:lnTo>
                <a:lnTo>
                  <a:pt x="8930" y="419695"/>
                </a:lnTo>
                <a:lnTo>
                  <a:pt x="26789" y="455414"/>
                </a:lnTo>
                <a:lnTo>
                  <a:pt x="44648" y="473273"/>
                </a:lnTo>
                <a:lnTo>
                  <a:pt x="62508" y="464343"/>
                </a:lnTo>
                <a:lnTo>
                  <a:pt x="80367" y="437554"/>
                </a:lnTo>
                <a:lnTo>
                  <a:pt x="107156" y="401835"/>
                </a:lnTo>
                <a:lnTo>
                  <a:pt x="133945" y="348257"/>
                </a:lnTo>
                <a:lnTo>
                  <a:pt x="160734" y="303609"/>
                </a:lnTo>
                <a:lnTo>
                  <a:pt x="178594" y="267890"/>
                </a:lnTo>
                <a:lnTo>
                  <a:pt x="196453" y="241101"/>
                </a:lnTo>
                <a:lnTo>
                  <a:pt x="214312" y="241101"/>
                </a:lnTo>
                <a:lnTo>
                  <a:pt x="232172" y="258960"/>
                </a:lnTo>
                <a:lnTo>
                  <a:pt x="241101" y="294679"/>
                </a:lnTo>
                <a:lnTo>
                  <a:pt x="250031" y="339328"/>
                </a:lnTo>
                <a:lnTo>
                  <a:pt x="258961" y="392906"/>
                </a:lnTo>
                <a:lnTo>
                  <a:pt x="267890" y="428625"/>
                </a:lnTo>
                <a:lnTo>
                  <a:pt x="285749" y="464343"/>
                </a:lnTo>
                <a:lnTo>
                  <a:pt x="303608" y="473273"/>
                </a:lnTo>
                <a:lnTo>
                  <a:pt x="321468" y="473273"/>
                </a:lnTo>
                <a:lnTo>
                  <a:pt x="348257" y="446484"/>
                </a:lnTo>
                <a:lnTo>
                  <a:pt x="357187" y="410765"/>
                </a:lnTo>
                <a:lnTo>
                  <a:pt x="366116" y="366117"/>
                </a:lnTo>
                <a:lnTo>
                  <a:pt x="348257" y="330398"/>
                </a:lnTo>
                <a:lnTo>
                  <a:pt x="339327" y="312539"/>
                </a:lnTo>
                <a:lnTo>
                  <a:pt x="339327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7456289" y="4670226"/>
            <a:ext cx="294681" cy="321470"/>
          </a:xfrm>
          <a:custGeom>
            <a:avLst/>
            <a:gdLst/>
            <a:ahLst/>
            <a:cxnLst/>
            <a:rect l="0" t="0" r="0" b="0"/>
            <a:pathLst>
              <a:path w="294681" h="321470">
                <a:moveTo>
                  <a:pt x="250031" y="17860"/>
                </a:moveTo>
                <a:lnTo>
                  <a:pt x="241102" y="17860"/>
                </a:lnTo>
                <a:lnTo>
                  <a:pt x="232172" y="8930"/>
                </a:lnTo>
                <a:lnTo>
                  <a:pt x="214313" y="0"/>
                </a:lnTo>
                <a:lnTo>
                  <a:pt x="196453" y="0"/>
                </a:lnTo>
                <a:lnTo>
                  <a:pt x="169664" y="8930"/>
                </a:lnTo>
                <a:lnTo>
                  <a:pt x="133945" y="26789"/>
                </a:lnTo>
                <a:lnTo>
                  <a:pt x="107156" y="44649"/>
                </a:lnTo>
                <a:lnTo>
                  <a:pt x="89297" y="62508"/>
                </a:lnTo>
                <a:lnTo>
                  <a:pt x="80367" y="71438"/>
                </a:lnTo>
                <a:lnTo>
                  <a:pt x="89297" y="80367"/>
                </a:lnTo>
                <a:lnTo>
                  <a:pt x="107156" y="89297"/>
                </a:lnTo>
                <a:lnTo>
                  <a:pt x="142875" y="98227"/>
                </a:lnTo>
                <a:lnTo>
                  <a:pt x="178594" y="116086"/>
                </a:lnTo>
                <a:lnTo>
                  <a:pt x="223242" y="142875"/>
                </a:lnTo>
                <a:lnTo>
                  <a:pt x="267891" y="169664"/>
                </a:lnTo>
                <a:lnTo>
                  <a:pt x="285750" y="205383"/>
                </a:lnTo>
                <a:lnTo>
                  <a:pt x="294680" y="232172"/>
                </a:lnTo>
                <a:lnTo>
                  <a:pt x="285750" y="267891"/>
                </a:lnTo>
                <a:lnTo>
                  <a:pt x="250031" y="294680"/>
                </a:lnTo>
                <a:lnTo>
                  <a:pt x="205383" y="312540"/>
                </a:lnTo>
                <a:lnTo>
                  <a:pt x="142875" y="321469"/>
                </a:lnTo>
                <a:lnTo>
                  <a:pt x="89297" y="321469"/>
                </a:lnTo>
                <a:lnTo>
                  <a:pt x="44649" y="312540"/>
                </a:lnTo>
                <a:lnTo>
                  <a:pt x="17859" y="303610"/>
                </a:lnTo>
                <a:lnTo>
                  <a:pt x="0" y="285751"/>
                </a:lnTo>
                <a:lnTo>
                  <a:pt x="8930" y="276821"/>
                </a:lnTo>
                <a:lnTo>
                  <a:pt x="26789" y="258962"/>
                </a:lnTo>
                <a:lnTo>
                  <a:pt x="53578" y="232172"/>
                </a:lnTo>
                <a:lnTo>
                  <a:pt x="89297" y="205383"/>
                </a:lnTo>
                <a:lnTo>
                  <a:pt x="89297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7822406" y="4750593"/>
            <a:ext cx="223243" cy="482205"/>
          </a:xfrm>
          <a:custGeom>
            <a:avLst/>
            <a:gdLst/>
            <a:ahLst/>
            <a:cxnLst/>
            <a:rect l="0" t="0" r="0" b="0"/>
            <a:pathLst>
              <a:path w="223243" h="482205">
                <a:moveTo>
                  <a:pt x="35719" y="35719"/>
                </a:moveTo>
                <a:lnTo>
                  <a:pt x="44649" y="44649"/>
                </a:lnTo>
                <a:lnTo>
                  <a:pt x="44649" y="71438"/>
                </a:lnTo>
                <a:lnTo>
                  <a:pt x="53578" y="107157"/>
                </a:lnTo>
                <a:lnTo>
                  <a:pt x="71438" y="151805"/>
                </a:lnTo>
                <a:lnTo>
                  <a:pt x="80367" y="214313"/>
                </a:lnTo>
                <a:lnTo>
                  <a:pt x="89297" y="276821"/>
                </a:lnTo>
                <a:lnTo>
                  <a:pt x="98227" y="348259"/>
                </a:lnTo>
                <a:lnTo>
                  <a:pt x="107157" y="401837"/>
                </a:lnTo>
                <a:lnTo>
                  <a:pt x="116086" y="446485"/>
                </a:lnTo>
                <a:lnTo>
                  <a:pt x="107157" y="473274"/>
                </a:lnTo>
                <a:lnTo>
                  <a:pt x="98227" y="482204"/>
                </a:lnTo>
                <a:lnTo>
                  <a:pt x="89297" y="473274"/>
                </a:lnTo>
                <a:lnTo>
                  <a:pt x="62508" y="455415"/>
                </a:lnTo>
                <a:lnTo>
                  <a:pt x="44649" y="410766"/>
                </a:lnTo>
                <a:lnTo>
                  <a:pt x="26789" y="357188"/>
                </a:lnTo>
                <a:lnTo>
                  <a:pt x="8930" y="294680"/>
                </a:lnTo>
                <a:lnTo>
                  <a:pt x="0" y="232173"/>
                </a:lnTo>
                <a:lnTo>
                  <a:pt x="8930" y="169665"/>
                </a:lnTo>
                <a:lnTo>
                  <a:pt x="17860" y="107157"/>
                </a:lnTo>
                <a:lnTo>
                  <a:pt x="44649" y="62508"/>
                </a:lnTo>
                <a:lnTo>
                  <a:pt x="80367" y="35719"/>
                </a:lnTo>
                <a:lnTo>
                  <a:pt x="116086" y="17860"/>
                </a:lnTo>
                <a:lnTo>
                  <a:pt x="160735" y="8930"/>
                </a:lnTo>
                <a:lnTo>
                  <a:pt x="187524" y="8930"/>
                </a:lnTo>
                <a:lnTo>
                  <a:pt x="214313" y="26789"/>
                </a:lnTo>
                <a:lnTo>
                  <a:pt x="223242" y="44649"/>
                </a:lnTo>
                <a:lnTo>
                  <a:pt x="223242" y="62508"/>
                </a:lnTo>
                <a:lnTo>
                  <a:pt x="196453" y="89297"/>
                </a:lnTo>
                <a:lnTo>
                  <a:pt x="169664" y="107157"/>
                </a:lnTo>
                <a:lnTo>
                  <a:pt x="142875" y="116086"/>
                </a:lnTo>
                <a:lnTo>
                  <a:pt x="116086" y="125016"/>
                </a:lnTo>
                <a:lnTo>
                  <a:pt x="98227" y="107157"/>
                </a:lnTo>
                <a:lnTo>
                  <a:pt x="98227" y="89297"/>
                </a:lnTo>
                <a:lnTo>
                  <a:pt x="107157" y="44649"/>
                </a:lnTo>
                <a:lnTo>
                  <a:pt x="133946" y="0"/>
                </a:lnTo>
                <a:lnTo>
                  <a:pt x="13394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8152805" y="4723804"/>
            <a:ext cx="232172" cy="205385"/>
          </a:xfrm>
          <a:custGeom>
            <a:avLst/>
            <a:gdLst/>
            <a:ahLst/>
            <a:cxnLst/>
            <a:rect l="0" t="0" r="0" b="0"/>
            <a:pathLst>
              <a:path w="232172" h="205385">
                <a:moveTo>
                  <a:pt x="53577" y="17860"/>
                </a:moveTo>
                <a:lnTo>
                  <a:pt x="44647" y="26789"/>
                </a:lnTo>
                <a:lnTo>
                  <a:pt x="35718" y="53578"/>
                </a:lnTo>
                <a:lnTo>
                  <a:pt x="17859" y="89297"/>
                </a:lnTo>
                <a:lnTo>
                  <a:pt x="0" y="125016"/>
                </a:lnTo>
                <a:lnTo>
                  <a:pt x="0" y="160735"/>
                </a:lnTo>
                <a:lnTo>
                  <a:pt x="8929" y="178594"/>
                </a:lnTo>
                <a:lnTo>
                  <a:pt x="17859" y="187524"/>
                </a:lnTo>
                <a:lnTo>
                  <a:pt x="26789" y="187524"/>
                </a:lnTo>
                <a:lnTo>
                  <a:pt x="44647" y="178594"/>
                </a:lnTo>
                <a:lnTo>
                  <a:pt x="62507" y="151805"/>
                </a:lnTo>
                <a:lnTo>
                  <a:pt x="80366" y="116086"/>
                </a:lnTo>
                <a:lnTo>
                  <a:pt x="89296" y="80367"/>
                </a:lnTo>
                <a:lnTo>
                  <a:pt x="98225" y="35719"/>
                </a:lnTo>
                <a:lnTo>
                  <a:pt x="98225" y="8930"/>
                </a:lnTo>
                <a:lnTo>
                  <a:pt x="98225" y="0"/>
                </a:lnTo>
                <a:lnTo>
                  <a:pt x="98225" y="8930"/>
                </a:lnTo>
                <a:lnTo>
                  <a:pt x="98225" y="35719"/>
                </a:lnTo>
                <a:lnTo>
                  <a:pt x="98225" y="71438"/>
                </a:lnTo>
                <a:lnTo>
                  <a:pt x="107155" y="116086"/>
                </a:lnTo>
                <a:lnTo>
                  <a:pt x="116085" y="160735"/>
                </a:lnTo>
                <a:lnTo>
                  <a:pt x="133944" y="196454"/>
                </a:lnTo>
                <a:lnTo>
                  <a:pt x="151804" y="205384"/>
                </a:lnTo>
                <a:lnTo>
                  <a:pt x="187522" y="205384"/>
                </a:lnTo>
                <a:lnTo>
                  <a:pt x="205382" y="178594"/>
                </a:lnTo>
                <a:lnTo>
                  <a:pt x="232171" y="142875"/>
                </a:lnTo>
                <a:lnTo>
                  <a:pt x="232171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8384976" y="4625578"/>
            <a:ext cx="116087" cy="241102"/>
          </a:xfrm>
          <a:custGeom>
            <a:avLst/>
            <a:gdLst/>
            <a:ahLst/>
            <a:cxnLst/>
            <a:rect l="0" t="0" r="0" b="0"/>
            <a:pathLst>
              <a:path w="116087" h="241102">
                <a:moveTo>
                  <a:pt x="71437" y="0"/>
                </a:moveTo>
                <a:lnTo>
                  <a:pt x="62508" y="8929"/>
                </a:lnTo>
                <a:lnTo>
                  <a:pt x="44648" y="26789"/>
                </a:lnTo>
                <a:lnTo>
                  <a:pt x="17859" y="53578"/>
                </a:lnTo>
                <a:lnTo>
                  <a:pt x="8929" y="89297"/>
                </a:lnTo>
                <a:lnTo>
                  <a:pt x="0" y="133945"/>
                </a:lnTo>
                <a:lnTo>
                  <a:pt x="8929" y="178593"/>
                </a:lnTo>
                <a:lnTo>
                  <a:pt x="17859" y="214312"/>
                </a:lnTo>
                <a:lnTo>
                  <a:pt x="44648" y="232172"/>
                </a:lnTo>
                <a:lnTo>
                  <a:pt x="62508" y="241101"/>
                </a:lnTo>
                <a:lnTo>
                  <a:pt x="89297" y="232172"/>
                </a:lnTo>
                <a:lnTo>
                  <a:pt x="116086" y="205383"/>
                </a:lnTo>
                <a:lnTo>
                  <a:pt x="116086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8536780" y="4616648"/>
            <a:ext cx="151806" cy="196454"/>
          </a:xfrm>
          <a:custGeom>
            <a:avLst/>
            <a:gdLst/>
            <a:ahLst/>
            <a:cxnLst/>
            <a:rect l="0" t="0" r="0" b="0"/>
            <a:pathLst>
              <a:path w="151806" h="196454">
                <a:moveTo>
                  <a:pt x="0" y="125016"/>
                </a:moveTo>
                <a:lnTo>
                  <a:pt x="0" y="125016"/>
                </a:lnTo>
                <a:lnTo>
                  <a:pt x="8930" y="125016"/>
                </a:lnTo>
                <a:lnTo>
                  <a:pt x="17860" y="125016"/>
                </a:lnTo>
                <a:lnTo>
                  <a:pt x="35719" y="125016"/>
                </a:lnTo>
                <a:lnTo>
                  <a:pt x="62508" y="116086"/>
                </a:lnTo>
                <a:lnTo>
                  <a:pt x="89297" y="98227"/>
                </a:lnTo>
                <a:lnTo>
                  <a:pt x="107157" y="89297"/>
                </a:lnTo>
                <a:lnTo>
                  <a:pt x="125016" y="71438"/>
                </a:lnTo>
                <a:lnTo>
                  <a:pt x="142875" y="44648"/>
                </a:lnTo>
                <a:lnTo>
                  <a:pt x="151805" y="26789"/>
                </a:lnTo>
                <a:lnTo>
                  <a:pt x="151805" y="8930"/>
                </a:lnTo>
                <a:lnTo>
                  <a:pt x="151805" y="0"/>
                </a:lnTo>
                <a:lnTo>
                  <a:pt x="142875" y="17859"/>
                </a:lnTo>
                <a:lnTo>
                  <a:pt x="133946" y="35719"/>
                </a:lnTo>
                <a:lnTo>
                  <a:pt x="116086" y="62508"/>
                </a:lnTo>
                <a:lnTo>
                  <a:pt x="116086" y="98227"/>
                </a:lnTo>
                <a:lnTo>
                  <a:pt x="107157" y="142875"/>
                </a:lnTo>
                <a:lnTo>
                  <a:pt x="116086" y="169664"/>
                </a:lnTo>
                <a:lnTo>
                  <a:pt x="125016" y="196453"/>
                </a:lnTo>
                <a:lnTo>
                  <a:pt x="142875" y="196453"/>
                </a:lnTo>
                <a:lnTo>
                  <a:pt x="151805" y="178594"/>
                </a:lnTo>
                <a:lnTo>
                  <a:pt x="151805" y="142875"/>
                </a:lnTo>
                <a:lnTo>
                  <a:pt x="133946" y="98227"/>
                </a:lnTo>
                <a:lnTo>
                  <a:pt x="133946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7045523" y="5643562"/>
            <a:ext cx="53580" cy="205384"/>
          </a:xfrm>
          <a:custGeom>
            <a:avLst/>
            <a:gdLst/>
            <a:ahLst/>
            <a:cxnLst/>
            <a:rect l="0" t="0" r="0" b="0"/>
            <a:pathLst>
              <a:path w="53580" h="20538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17860" y="26789"/>
                </a:lnTo>
                <a:lnTo>
                  <a:pt x="17860" y="53578"/>
                </a:lnTo>
                <a:lnTo>
                  <a:pt x="26790" y="89297"/>
                </a:lnTo>
                <a:lnTo>
                  <a:pt x="35719" y="116086"/>
                </a:lnTo>
                <a:lnTo>
                  <a:pt x="44649" y="151804"/>
                </a:lnTo>
                <a:lnTo>
                  <a:pt x="44649" y="178593"/>
                </a:lnTo>
                <a:lnTo>
                  <a:pt x="53579" y="196453"/>
                </a:lnTo>
                <a:lnTo>
                  <a:pt x="53579" y="205383"/>
                </a:lnTo>
                <a:lnTo>
                  <a:pt x="53579" y="196453"/>
                </a:lnTo>
                <a:lnTo>
                  <a:pt x="44649" y="187523"/>
                </a:lnTo>
                <a:lnTo>
                  <a:pt x="26790" y="160734"/>
                </a:lnTo>
                <a:lnTo>
                  <a:pt x="8930" y="125015"/>
                </a:lnTo>
                <a:lnTo>
                  <a:pt x="8930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6866930" y="5589984"/>
            <a:ext cx="455415" cy="321469"/>
          </a:xfrm>
          <a:custGeom>
            <a:avLst/>
            <a:gdLst/>
            <a:ahLst/>
            <a:cxnLst/>
            <a:rect l="0" t="0" r="0" b="0"/>
            <a:pathLst>
              <a:path w="455415" h="321469">
                <a:moveTo>
                  <a:pt x="0" y="71437"/>
                </a:moveTo>
                <a:lnTo>
                  <a:pt x="0" y="71437"/>
                </a:lnTo>
                <a:lnTo>
                  <a:pt x="8929" y="71437"/>
                </a:lnTo>
                <a:lnTo>
                  <a:pt x="17859" y="71437"/>
                </a:lnTo>
                <a:lnTo>
                  <a:pt x="44648" y="62507"/>
                </a:lnTo>
                <a:lnTo>
                  <a:pt x="71437" y="53578"/>
                </a:lnTo>
                <a:lnTo>
                  <a:pt x="116086" y="44648"/>
                </a:lnTo>
                <a:lnTo>
                  <a:pt x="160734" y="35718"/>
                </a:lnTo>
                <a:lnTo>
                  <a:pt x="205383" y="26789"/>
                </a:lnTo>
                <a:lnTo>
                  <a:pt x="258961" y="8929"/>
                </a:lnTo>
                <a:lnTo>
                  <a:pt x="303609" y="8929"/>
                </a:lnTo>
                <a:lnTo>
                  <a:pt x="348258" y="0"/>
                </a:lnTo>
                <a:lnTo>
                  <a:pt x="375047" y="0"/>
                </a:lnTo>
                <a:lnTo>
                  <a:pt x="401836" y="0"/>
                </a:lnTo>
                <a:lnTo>
                  <a:pt x="401836" y="8929"/>
                </a:lnTo>
                <a:lnTo>
                  <a:pt x="401836" y="26789"/>
                </a:lnTo>
                <a:lnTo>
                  <a:pt x="375047" y="35718"/>
                </a:lnTo>
                <a:lnTo>
                  <a:pt x="339328" y="62507"/>
                </a:lnTo>
                <a:lnTo>
                  <a:pt x="294679" y="89296"/>
                </a:lnTo>
                <a:lnTo>
                  <a:pt x="250031" y="107156"/>
                </a:lnTo>
                <a:lnTo>
                  <a:pt x="214312" y="125015"/>
                </a:lnTo>
                <a:lnTo>
                  <a:pt x="196453" y="133945"/>
                </a:lnTo>
                <a:lnTo>
                  <a:pt x="187523" y="142875"/>
                </a:lnTo>
                <a:lnTo>
                  <a:pt x="196453" y="142875"/>
                </a:lnTo>
                <a:lnTo>
                  <a:pt x="223242" y="133945"/>
                </a:lnTo>
                <a:lnTo>
                  <a:pt x="267890" y="125015"/>
                </a:lnTo>
                <a:lnTo>
                  <a:pt x="312539" y="116086"/>
                </a:lnTo>
                <a:lnTo>
                  <a:pt x="357187" y="107156"/>
                </a:lnTo>
                <a:lnTo>
                  <a:pt x="401836" y="116086"/>
                </a:lnTo>
                <a:lnTo>
                  <a:pt x="437554" y="125015"/>
                </a:lnTo>
                <a:lnTo>
                  <a:pt x="455414" y="151804"/>
                </a:lnTo>
                <a:lnTo>
                  <a:pt x="455414" y="178593"/>
                </a:lnTo>
                <a:lnTo>
                  <a:pt x="428625" y="214312"/>
                </a:lnTo>
                <a:lnTo>
                  <a:pt x="383976" y="241101"/>
                </a:lnTo>
                <a:lnTo>
                  <a:pt x="339328" y="276820"/>
                </a:lnTo>
                <a:lnTo>
                  <a:pt x="285750" y="294679"/>
                </a:lnTo>
                <a:lnTo>
                  <a:pt x="241101" y="312539"/>
                </a:lnTo>
                <a:lnTo>
                  <a:pt x="214312" y="321468"/>
                </a:lnTo>
                <a:lnTo>
                  <a:pt x="196453" y="321468"/>
                </a:lnTo>
                <a:lnTo>
                  <a:pt x="196453" y="303609"/>
                </a:lnTo>
                <a:lnTo>
                  <a:pt x="214312" y="285750"/>
                </a:lnTo>
                <a:lnTo>
                  <a:pt x="241101" y="258961"/>
                </a:lnTo>
                <a:lnTo>
                  <a:pt x="241101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7429500" y="5625702"/>
            <a:ext cx="241103" cy="250033"/>
          </a:xfrm>
          <a:custGeom>
            <a:avLst/>
            <a:gdLst/>
            <a:ahLst/>
            <a:cxnLst/>
            <a:rect l="0" t="0" r="0" b="0"/>
            <a:pathLst>
              <a:path w="241103" h="250033">
                <a:moveTo>
                  <a:pt x="44648" y="0"/>
                </a:moveTo>
                <a:lnTo>
                  <a:pt x="35719" y="8930"/>
                </a:lnTo>
                <a:lnTo>
                  <a:pt x="26789" y="17860"/>
                </a:lnTo>
                <a:lnTo>
                  <a:pt x="17859" y="35719"/>
                </a:lnTo>
                <a:lnTo>
                  <a:pt x="8930" y="62508"/>
                </a:lnTo>
                <a:lnTo>
                  <a:pt x="0" y="107157"/>
                </a:lnTo>
                <a:lnTo>
                  <a:pt x="0" y="151805"/>
                </a:lnTo>
                <a:lnTo>
                  <a:pt x="0" y="187524"/>
                </a:lnTo>
                <a:lnTo>
                  <a:pt x="8930" y="214313"/>
                </a:lnTo>
                <a:lnTo>
                  <a:pt x="17859" y="223243"/>
                </a:lnTo>
                <a:lnTo>
                  <a:pt x="35719" y="223243"/>
                </a:lnTo>
                <a:lnTo>
                  <a:pt x="53578" y="214313"/>
                </a:lnTo>
                <a:lnTo>
                  <a:pt x="71438" y="187524"/>
                </a:lnTo>
                <a:lnTo>
                  <a:pt x="80367" y="151805"/>
                </a:lnTo>
                <a:lnTo>
                  <a:pt x="89297" y="116086"/>
                </a:lnTo>
                <a:lnTo>
                  <a:pt x="98227" y="80368"/>
                </a:lnTo>
                <a:lnTo>
                  <a:pt x="107156" y="53578"/>
                </a:lnTo>
                <a:lnTo>
                  <a:pt x="107156" y="35719"/>
                </a:lnTo>
                <a:lnTo>
                  <a:pt x="116086" y="35719"/>
                </a:lnTo>
                <a:lnTo>
                  <a:pt x="116086" y="53578"/>
                </a:lnTo>
                <a:lnTo>
                  <a:pt x="116086" y="80368"/>
                </a:lnTo>
                <a:lnTo>
                  <a:pt x="125016" y="125016"/>
                </a:lnTo>
                <a:lnTo>
                  <a:pt x="125016" y="178594"/>
                </a:lnTo>
                <a:lnTo>
                  <a:pt x="142875" y="214313"/>
                </a:lnTo>
                <a:lnTo>
                  <a:pt x="151805" y="241102"/>
                </a:lnTo>
                <a:lnTo>
                  <a:pt x="178594" y="250032"/>
                </a:lnTo>
                <a:lnTo>
                  <a:pt x="196453" y="241102"/>
                </a:lnTo>
                <a:lnTo>
                  <a:pt x="214313" y="214313"/>
                </a:lnTo>
                <a:lnTo>
                  <a:pt x="223242" y="178594"/>
                </a:lnTo>
                <a:lnTo>
                  <a:pt x="232172" y="142875"/>
                </a:lnTo>
                <a:lnTo>
                  <a:pt x="241102" y="98227"/>
                </a:lnTo>
                <a:lnTo>
                  <a:pt x="241102" y="53578"/>
                </a:lnTo>
                <a:lnTo>
                  <a:pt x="241102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7688461" y="5670351"/>
            <a:ext cx="44649" cy="160735"/>
          </a:xfrm>
          <a:custGeom>
            <a:avLst/>
            <a:gdLst/>
            <a:ahLst/>
            <a:cxnLst/>
            <a:rect l="0" t="0" r="0" b="0"/>
            <a:pathLst>
              <a:path w="44649" h="160735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8930" y="44648"/>
                </a:lnTo>
                <a:lnTo>
                  <a:pt x="26789" y="71437"/>
                </a:lnTo>
                <a:lnTo>
                  <a:pt x="26789" y="98226"/>
                </a:lnTo>
                <a:lnTo>
                  <a:pt x="35719" y="116086"/>
                </a:lnTo>
                <a:lnTo>
                  <a:pt x="44648" y="133945"/>
                </a:lnTo>
                <a:lnTo>
                  <a:pt x="35719" y="151804"/>
                </a:lnTo>
                <a:lnTo>
                  <a:pt x="35719" y="160734"/>
                </a:lnTo>
                <a:lnTo>
                  <a:pt x="26789" y="160734"/>
                </a:lnTo>
                <a:lnTo>
                  <a:pt x="26789" y="142875"/>
                </a:lnTo>
                <a:lnTo>
                  <a:pt x="26789" y="125015"/>
                </a:lnTo>
                <a:lnTo>
                  <a:pt x="26789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7733109" y="5545336"/>
            <a:ext cx="133947" cy="241102"/>
          </a:xfrm>
          <a:custGeom>
            <a:avLst/>
            <a:gdLst/>
            <a:ahLst/>
            <a:cxnLst/>
            <a:rect l="0" t="0" r="0" b="0"/>
            <a:pathLst>
              <a:path w="133947" h="241102">
                <a:moveTo>
                  <a:pt x="125016" y="0"/>
                </a:moveTo>
                <a:lnTo>
                  <a:pt x="125016" y="8930"/>
                </a:lnTo>
                <a:lnTo>
                  <a:pt x="107157" y="8930"/>
                </a:lnTo>
                <a:lnTo>
                  <a:pt x="89297" y="17859"/>
                </a:lnTo>
                <a:lnTo>
                  <a:pt x="62508" y="35718"/>
                </a:lnTo>
                <a:lnTo>
                  <a:pt x="44649" y="53577"/>
                </a:lnTo>
                <a:lnTo>
                  <a:pt x="26789" y="80366"/>
                </a:lnTo>
                <a:lnTo>
                  <a:pt x="8930" y="98226"/>
                </a:lnTo>
                <a:lnTo>
                  <a:pt x="8930" y="107155"/>
                </a:lnTo>
                <a:lnTo>
                  <a:pt x="0" y="116085"/>
                </a:lnTo>
                <a:lnTo>
                  <a:pt x="8930" y="125015"/>
                </a:lnTo>
                <a:lnTo>
                  <a:pt x="17860" y="125015"/>
                </a:lnTo>
                <a:lnTo>
                  <a:pt x="35719" y="125015"/>
                </a:lnTo>
                <a:lnTo>
                  <a:pt x="62508" y="133944"/>
                </a:lnTo>
                <a:lnTo>
                  <a:pt x="89297" y="133944"/>
                </a:lnTo>
                <a:lnTo>
                  <a:pt x="116086" y="151804"/>
                </a:lnTo>
                <a:lnTo>
                  <a:pt x="133946" y="160734"/>
                </a:lnTo>
                <a:lnTo>
                  <a:pt x="133946" y="178593"/>
                </a:lnTo>
                <a:lnTo>
                  <a:pt x="125016" y="196452"/>
                </a:lnTo>
                <a:lnTo>
                  <a:pt x="107157" y="214312"/>
                </a:lnTo>
                <a:lnTo>
                  <a:pt x="80368" y="232171"/>
                </a:lnTo>
                <a:lnTo>
                  <a:pt x="53579" y="241101"/>
                </a:lnTo>
                <a:lnTo>
                  <a:pt x="26789" y="241101"/>
                </a:lnTo>
                <a:lnTo>
                  <a:pt x="8930" y="232171"/>
                </a:lnTo>
                <a:lnTo>
                  <a:pt x="17860" y="214312"/>
                </a:lnTo>
                <a:lnTo>
                  <a:pt x="26789" y="187523"/>
                </a:lnTo>
                <a:lnTo>
                  <a:pt x="53579" y="160734"/>
                </a:lnTo>
                <a:lnTo>
                  <a:pt x="80368" y="133944"/>
                </a:lnTo>
                <a:lnTo>
                  <a:pt x="80368" y="1339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992070" y="5643562"/>
            <a:ext cx="26790" cy="169665"/>
          </a:xfrm>
          <a:custGeom>
            <a:avLst/>
            <a:gdLst/>
            <a:ahLst/>
            <a:cxnLst/>
            <a:rect l="0" t="0" r="0" b="0"/>
            <a:pathLst>
              <a:path w="26790" h="169665">
                <a:moveTo>
                  <a:pt x="26789" y="0"/>
                </a:moveTo>
                <a:lnTo>
                  <a:pt x="26789" y="0"/>
                </a:lnTo>
                <a:lnTo>
                  <a:pt x="26789" y="8929"/>
                </a:lnTo>
                <a:lnTo>
                  <a:pt x="17860" y="26789"/>
                </a:lnTo>
                <a:lnTo>
                  <a:pt x="17860" y="44648"/>
                </a:lnTo>
                <a:lnTo>
                  <a:pt x="8930" y="80367"/>
                </a:lnTo>
                <a:lnTo>
                  <a:pt x="8930" y="116086"/>
                </a:lnTo>
                <a:lnTo>
                  <a:pt x="8930" y="151804"/>
                </a:lnTo>
                <a:lnTo>
                  <a:pt x="8930" y="169664"/>
                </a:lnTo>
                <a:lnTo>
                  <a:pt x="8930" y="169664"/>
                </a:lnTo>
                <a:lnTo>
                  <a:pt x="0" y="151804"/>
                </a:lnTo>
                <a:lnTo>
                  <a:pt x="0" y="116086"/>
                </a:lnTo>
                <a:lnTo>
                  <a:pt x="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8001000" y="5384602"/>
            <a:ext cx="80368" cy="62508"/>
          </a:xfrm>
          <a:custGeom>
            <a:avLst/>
            <a:gdLst/>
            <a:ahLst/>
            <a:cxnLst/>
            <a:rect l="0" t="0" r="0" b="0"/>
            <a:pathLst>
              <a:path w="80368" h="62508">
                <a:moveTo>
                  <a:pt x="0" y="62507"/>
                </a:moveTo>
                <a:lnTo>
                  <a:pt x="0" y="62507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62507"/>
                </a:lnTo>
                <a:lnTo>
                  <a:pt x="26789" y="53578"/>
                </a:lnTo>
                <a:lnTo>
                  <a:pt x="44648" y="44648"/>
                </a:lnTo>
                <a:lnTo>
                  <a:pt x="62508" y="26789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8045648" y="5572125"/>
            <a:ext cx="232173" cy="160735"/>
          </a:xfrm>
          <a:custGeom>
            <a:avLst/>
            <a:gdLst/>
            <a:ahLst/>
            <a:cxnLst/>
            <a:rect l="0" t="0" r="0" b="0"/>
            <a:pathLst>
              <a:path w="232173" h="160735">
                <a:moveTo>
                  <a:pt x="187523" y="0"/>
                </a:moveTo>
                <a:lnTo>
                  <a:pt x="178593" y="0"/>
                </a:lnTo>
                <a:lnTo>
                  <a:pt x="178593" y="0"/>
                </a:lnTo>
                <a:lnTo>
                  <a:pt x="178593" y="0"/>
                </a:lnTo>
                <a:lnTo>
                  <a:pt x="178593" y="8929"/>
                </a:lnTo>
                <a:lnTo>
                  <a:pt x="187523" y="17859"/>
                </a:lnTo>
                <a:lnTo>
                  <a:pt x="187523" y="26788"/>
                </a:lnTo>
                <a:lnTo>
                  <a:pt x="187523" y="35718"/>
                </a:lnTo>
                <a:lnTo>
                  <a:pt x="187523" y="44648"/>
                </a:lnTo>
                <a:lnTo>
                  <a:pt x="187523" y="53577"/>
                </a:lnTo>
                <a:lnTo>
                  <a:pt x="187523" y="62507"/>
                </a:lnTo>
                <a:lnTo>
                  <a:pt x="196453" y="80366"/>
                </a:lnTo>
                <a:lnTo>
                  <a:pt x="214312" y="89296"/>
                </a:lnTo>
                <a:lnTo>
                  <a:pt x="223242" y="107155"/>
                </a:lnTo>
                <a:lnTo>
                  <a:pt x="232172" y="116085"/>
                </a:lnTo>
                <a:lnTo>
                  <a:pt x="232172" y="133945"/>
                </a:lnTo>
                <a:lnTo>
                  <a:pt x="223242" y="142874"/>
                </a:lnTo>
                <a:lnTo>
                  <a:pt x="187523" y="151804"/>
                </a:lnTo>
                <a:lnTo>
                  <a:pt x="151804" y="160734"/>
                </a:lnTo>
                <a:lnTo>
                  <a:pt x="98227" y="160734"/>
                </a:lnTo>
                <a:lnTo>
                  <a:pt x="44649" y="151804"/>
                </a:lnTo>
                <a:lnTo>
                  <a:pt x="8930" y="133945"/>
                </a:lnTo>
                <a:lnTo>
                  <a:pt x="0" y="98226"/>
                </a:lnTo>
                <a:lnTo>
                  <a:pt x="0" y="71437"/>
                </a:lnTo>
                <a:lnTo>
                  <a:pt x="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7241977" y="5902523"/>
            <a:ext cx="232172" cy="330399"/>
          </a:xfrm>
          <a:custGeom>
            <a:avLst/>
            <a:gdLst/>
            <a:ahLst/>
            <a:cxnLst/>
            <a:rect l="0" t="0" r="0" b="0"/>
            <a:pathLst>
              <a:path w="232172" h="330399">
                <a:moveTo>
                  <a:pt x="0" y="62507"/>
                </a:moveTo>
                <a:lnTo>
                  <a:pt x="0" y="62507"/>
                </a:lnTo>
                <a:lnTo>
                  <a:pt x="0" y="62507"/>
                </a:lnTo>
                <a:lnTo>
                  <a:pt x="0" y="71437"/>
                </a:lnTo>
                <a:lnTo>
                  <a:pt x="8929" y="80367"/>
                </a:lnTo>
                <a:lnTo>
                  <a:pt x="17859" y="107156"/>
                </a:lnTo>
                <a:lnTo>
                  <a:pt x="26789" y="142875"/>
                </a:lnTo>
                <a:lnTo>
                  <a:pt x="35718" y="187523"/>
                </a:lnTo>
                <a:lnTo>
                  <a:pt x="44648" y="232172"/>
                </a:lnTo>
                <a:lnTo>
                  <a:pt x="53578" y="267890"/>
                </a:lnTo>
                <a:lnTo>
                  <a:pt x="62507" y="303609"/>
                </a:lnTo>
                <a:lnTo>
                  <a:pt x="62507" y="321468"/>
                </a:lnTo>
                <a:lnTo>
                  <a:pt x="62507" y="330398"/>
                </a:lnTo>
                <a:lnTo>
                  <a:pt x="71437" y="321468"/>
                </a:lnTo>
                <a:lnTo>
                  <a:pt x="71437" y="294679"/>
                </a:lnTo>
                <a:lnTo>
                  <a:pt x="62507" y="258961"/>
                </a:lnTo>
                <a:lnTo>
                  <a:pt x="62507" y="214312"/>
                </a:lnTo>
                <a:lnTo>
                  <a:pt x="53578" y="169664"/>
                </a:lnTo>
                <a:lnTo>
                  <a:pt x="53578" y="125015"/>
                </a:lnTo>
                <a:lnTo>
                  <a:pt x="53578" y="89297"/>
                </a:lnTo>
                <a:lnTo>
                  <a:pt x="44648" y="53578"/>
                </a:lnTo>
                <a:lnTo>
                  <a:pt x="53578" y="35718"/>
                </a:lnTo>
                <a:lnTo>
                  <a:pt x="62507" y="17859"/>
                </a:lnTo>
                <a:lnTo>
                  <a:pt x="80367" y="0"/>
                </a:lnTo>
                <a:lnTo>
                  <a:pt x="98226" y="0"/>
                </a:lnTo>
                <a:lnTo>
                  <a:pt x="133945" y="0"/>
                </a:lnTo>
                <a:lnTo>
                  <a:pt x="160734" y="0"/>
                </a:lnTo>
                <a:lnTo>
                  <a:pt x="196453" y="17859"/>
                </a:lnTo>
                <a:lnTo>
                  <a:pt x="214312" y="35718"/>
                </a:lnTo>
                <a:lnTo>
                  <a:pt x="232171" y="53578"/>
                </a:lnTo>
                <a:lnTo>
                  <a:pt x="223242" y="71437"/>
                </a:lnTo>
                <a:lnTo>
                  <a:pt x="205382" y="89297"/>
                </a:lnTo>
                <a:lnTo>
                  <a:pt x="169664" y="116086"/>
                </a:lnTo>
                <a:lnTo>
                  <a:pt x="133945" y="125015"/>
                </a:lnTo>
                <a:lnTo>
                  <a:pt x="98226" y="142875"/>
                </a:lnTo>
                <a:lnTo>
                  <a:pt x="62507" y="151804"/>
                </a:lnTo>
                <a:lnTo>
                  <a:pt x="44648" y="142875"/>
                </a:lnTo>
                <a:lnTo>
                  <a:pt x="35718" y="133945"/>
                </a:lnTo>
                <a:lnTo>
                  <a:pt x="44648" y="116086"/>
                </a:lnTo>
                <a:lnTo>
                  <a:pt x="62507" y="98226"/>
                </a:lnTo>
                <a:lnTo>
                  <a:pt x="62507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7483078" y="5831085"/>
            <a:ext cx="321470" cy="357189"/>
          </a:xfrm>
          <a:custGeom>
            <a:avLst/>
            <a:gdLst/>
            <a:ahLst/>
            <a:cxnLst/>
            <a:rect l="0" t="0" r="0" b="0"/>
            <a:pathLst>
              <a:path w="321470" h="357189">
                <a:moveTo>
                  <a:pt x="35719" y="205383"/>
                </a:moveTo>
                <a:lnTo>
                  <a:pt x="35719" y="214313"/>
                </a:lnTo>
                <a:lnTo>
                  <a:pt x="26789" y="223242"/>
                </a:lnTo>
                <a:lnTo>
                  <a:pt x="17860" y="241102"/>
                </a:lnTo>
                <a:lnTo>
                  <a:pt x="8930" y="267891"/>
                </a:lnTo>
                <a:lnTo>
                  <a:pt x="0" y="303610"/>
                </a:lnTo>
                <a:lnTo>
                  <a:pt x="0" y="330399"/>
                </a:lnTo>
                <a:lnTo>
                  <a:pt x="8930" y="348258"/>
                </a:lnTo>
                <a:lnTo>
                  <a:pt x="17860" y="357188"/>
                </a:lnTo>
                <a:lnTo>
                  <a:pt x="35719" y="357188"/>
                </a:lnTo>
                <a:lnTo>
                  <a:pt x="44649" y="339328"/>
                </a:lnTo>
                <a:lnTo>
                  <a:pt x="62508" y="312539"/>
                </a:lnTo>
                <a:lnTo>
                  <a:pt x="80367" y="285750"/>
                </a:lnTo>
                <a:lnTo>
                  <a:pt x="98227" y="250031"/>
                </a:lnTo>
                <a:lnTo>
                  <a:pt x="107156" y="232172"/>
                </a:lnTo>
                <a:lnTo>
                  <a:pt x="125016" y="214313"/>
                </a:lnTo>
                <a:lnTo>
                  <a:pt x="133945" y="205383"/>
                </a:lnTo>
                <a:lnTo>
                  <a:pt x="142875" y="205383"/>
                </a:lnTo>
                <a:lnTo>
                  <a:pt x="151805" y="223242"/>
                </a:lnTo>
                <a:lnTo>
                  <a:pt x="160735" y="232172"/>
                </a:lnTo>
                <a:lnTo>
                  <a:pt x="169664" y="241102"/>
                </a:lnTo>
                <a:lnTo>
                  <a:pt x="178594" y="250031"/>
                </a:lnTo>
                <a:lnTo>
                  <a:pt x="187524" y="258961"/>
                </a:lnTo>
                <a:lnTo>
                  <a:pt x="196453" y="258961"/>
                </a:lnTo>
                <a:lnTo>
                  <a:pt x="196453" y="250031"/>
                </a:lnTo>
                <a:lnTo>
                  <a:pt x="214313" y="250031"/>
                </a:lnTo>
                <a:lnTo>
                  <a:pt x="223242" y="232172"/>
                </a:lnTo>
                <a:lnTo>
                  <a:pt x="223242" y="214313"/>
                </a:lnTo>
                <a:lnTo>
                  <a:pt x="232172" y="187524"/>
                </a:lnTo>
                <a:lnTo>
                  <a:pt x="241102" y="151805"/>
                </a:lnTo>
                <a:lnTo>
                  <a:pt x="241102" y="107156"/>
                </a:lnTo>
                <a:lnTo>
                  <a:pt x="241102" y="71438"/>
                </a:lnTo>
                <a:lnTo>
                  <a:pt x="241102" y="35719"/>
                </a:lnTo>
                <a:lnTo>
                  <a:pt x="241102" y="8930"/>
                </a:lnTo>
                <a:lnTo>
                  <a:pt x="241102" y="0"/>
                </a:lnTo>
                <a:lnTo>
                  <a:pt x="241102" y="8930"/>
                </a:lnTo>
                <a:lnTo>
                  <a:pt x="241102" y="26789"/>
                </a:lnTo>
                <a:lnTo>
                  <a:pt x="241102" y="71438"/>
                </a:lnTo>
                <a:lnTo>
                  <a:pt x="241102" y="116086"/>
                </a:lnTo>
                <a:lnTo>
                  <a:pt x="250031" y="178594"/>
                </a:lnTo>
                <a:lnTo>
                  <a:pt x="250031" y="241102"/>
                </a:lnTo>
                <a:lnTo>
                  <a:pt x="258961" y="285750"/>
                </a:lnTo>
                <a:lnTo>
                  <a:pt x="267891" y="321469"/>
                </a:lnTo>
                <a:lnTo>
                  <a:pt x="276820" y="339328"/>
                </a:lnTo>
                <a:lnTo>
                  <a:pt x="285750" y="339328"/>
                </a:lnTo>
                <a:lnTo>
                  <a:pt x="294680" y="321469"/>
                </a:lnTo>
                <a:lnTo>
                  <a:pt x="294680" y="294680"/>
                </a:lnTo>
                <a:lnTo>
                  <a:pt x="285750" y="258961"/>
                </a:lnTo>
                <a:lnTo>
                  <a:pt x="267891" y="223242"/>
                </a:lnTo>
                <a:lnTo>
                  <a:pt x="241102" y="178594"/>
                </a:lnTo>
                <a:lnTo>
                  <a:pt x="214313" y="142875"/>
                </a:lnTo>
                <a:lnTo>
                  <a:pt x="178594" y="116086"/>
                </a:lnTo>
                <a:lnTo>
                  <a:pt x="142875" y="98227"/>
                </a:lnTo>
                <a:lnTo>
                  <a:pt x="116086" y="89297"/>
                </a:lnTo>
                <a:lnTo>
                  <a:pt x="107156" y="98227"/>
                </a:lnTo>
                <a:lnTo>
                  <a:pt x="89297" y="98227"/>
                </a:lnTo>
                <a:lnTo>
                  <a:pt x="98227" y="116086"/>
                </a:lnTo>
                <a:lnTo>
                  <a:pt x="107156" y="116086"/>
                </a:lnTo>
                <a:lnTo>
                  <a:pt x="133945" y="125016"/>
                </a:lnTo>
                <a:lnTo>
                  <a:pt x="169664" y="125016"/>
                </a:lnTo>
                <a:lnTo>
                  <a:pt x="205383" y="116086"/>
                </a:lnTo>
                <a:lnTo>
                  <a:pt x="250031" y="107156"/>
                </a:lnTo>
                <a:lnTo>
                  <a:pt x="285750" y="89297"/>
                </a:lnTo>
                <a:lnTo>
                  <a:pt x="321469" y="62508"/>
                </a:lnTo>
                <a:lnTo>
                  <a:pt x="321469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7929563" y="5813226"/>
            <a:ext cx="232172" cy="294680"/>
          </a:xfrm>
          <a:custGeom>
            <a:avLst/>
            <a:gdLst/>
            <a:ahLst/>
            <a:cxnLst/>
            <a:rect l="0" t="0" r="0" b="0"/>
            <a:pathLst>
              <a:path w="232172" h="294680">
                <a:moveTo>
                  <a:pt x="17859" y="0"/>
                </a:moveTo>
                <a:lnTo>
                  <a:pt x="8929" y="8929"/>
                </a:lnTo>
                <a:lnTo>
                  <a:pt x="8929" y="44648"/>
                </a:lnTo>
                <a:lnTo>
                  <a:pt x="8929" y="80367"/>
                </a:lnTo>
                <a:lnTo>
                  <a:pt x="0" y="133945"/>
                </a:lnTo>
                <a:lnTo>
                  <a:pt x="0" y="187523"/>
                </a:lnTo>
                <a:lnTo>
                  <a:pt x="0" y="232172"/>
                </a:lnTo>
                <a:lnTo>
                  <a:pt x="8929" y="267890"/>
                </a:lnTo>
                <a:lnTo>
                  <a:pt x="8929" y="285750"/>
                </a:lnTo>
                <a:lnTo>
                  <a:pt x="17859" y="294679"/>
                </a:lnTo>
                <a:lnTo>
                  <a:pt x="26789" y="285750"/>
                </a:lnTo>
                <a:lnTo>
                  <a:pt x="44648" y="258961"/>
                </a:lnTo>
                <a:lnTo>
                  <a:pt x="53578" y="223242"/>
                </a:lnTo>
                <a:lnTo>
                  <a:pt x="71437" y="187523"/>
                </a:lnTo>
                <a:lnTo>
                  <a:pt x="89296" y="160734"/>
                </a:lnTo>
                <a:lnTo>
                  <a:pt x="107156" y="133945"/>
                </a:lnTo>
                <a:lnTo>
                  <a:pt x="133945" y="133945"/>
                </a:lnTo>
                <a:lnTo>
                  <a:pt x="160734" y="142875"/>
                </a:lnTo>
                <a:lnTo>
                  <a:pt x="178593" y="160734"/>
                </a:lnTo>
                <a:lnTo>
                  <a:pt x="205382" y="187523"/>
                </a:lnTo>
                <a:lnTo>
                  <a:pt x="223242" y="214312"/>
                </a:lnTo>
                <a:lnTo>
                  <a:pt x="232171" y="241101"/>
                </a:lnTo>
                <a:lnTo>
                  <a:pt x="232171" y="258961"/>
                </a:lnTo>
                <a:lnTo>
                  <a:pt x="232171" y="250031"/>
                </a:lnTo>
                <a:lnTo>
                  <a:pt x="223242" y="241101"/>
                </a:lnTo>
                <a:lnTo>
                  <a:pt x="205382" y="214312"/>
                </a:lnTo>
                <a:lnTo>
                  <a:pt x="196453" y="178594"/>
                </a:lnTo>
                <a:lnTo>
                  <a:pt x="178593" y="142875"/>
                </a:lnTo>
                <a:lnTo>
                  <a:pt x="178593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6759773" y="3554015"/>
            <a:ext cx="2286001" cy="1589486"/>
          </a:xfrm>
          <a:custGeom>
            <a:avLst/>
            <a:gdLst/>
            <a:ahLst/>
            <a:cxnLst/>
            <a:rect l="0" t="0" r="0" b="0"/>
            <a:pathLst>
              <a:path w="2286001" h="1589486">
                <a:moveTo>
                  <a:pt x="1616273" y="196453"/>
                </a:moveTo>
                <a:lnTo>
                  <a:pt x="1598414" y="187524"/>
                </a:lnTo>
                <a:lnTo>
                  <a:pt x="1571625" y="169664"/>
                </a:lnTo>
                <a:lnTo>
                  <a:pt x="1535906" y="142875"/>
                </a:lnTo>
                <a:lnTo>
                  <a:pt x="1491257" y="107156"/>
                </a:lnTo>
                <a:lnTo>
                  <a:pt x="1428750" y="80367"/>
                </a:lnTo>
                <a:lnTo>
                  <a:pt x="1375172" y="53578"/>
                </a:lnTo>
                <a:lnTo>
                  <a:pt x="1303735" y="35719"/>
                </a:lnTo>
                <a:lnTo>
                  <a:pt x="1232297" y="17860"/>
                </a:lnTo>
                <a:lnTo>
                  <a:pt x="1151930" y="8930"/>
                </a:lnTo>
                <a:lnTo>
                  <a:pt x="1071563" y="0"/>
                </a:lnTo>
                <a:lnTo>
                  <a:pt x="982266" y="0"/>
                </a:lnTo>
                <a:lnTo>
                  <a:pt x="884040" y="0"/>
                </a:lnTo>
                <a:lnTo>
                  <a:pt x="794743" y="17860"/>
                </a:lnTo>
                <a:lnTo>
                  <a:pt x="705446" y="35719"/>
                </a:lnTo>
                <a:lnTo>
                  <a:pt x="616149" y="62508"/>
                </a:lnTo>
                <a:lnTo>
                  <a:pt x="535782" y="89297"/>
                </a:lnTo>
                <a:lnTo>
                  <a:pt x="455415" y="125016"/>
                </a:lnTo>
                <a:lnTo>
                  <a:pt x="383977" y="169664"/>
                </a:lnTo>
                <a:lnTo>
                  <a:pt x="312540" y="214313"/>
                </a:lnTo>
                <a:lnTo>
                  <a:pt x="241102" y="276821"/>
                </a:lnTo>
                <a:lnTo>
                  <a:pt x="187524" y="339328"/>
                </a:lnTo>
                <a:lnTo>
                  <a:pt x="133946" y="401836"/>
                </a:lnTo>
                <a:lnTo>
                  <a:pt x="80368" y="473274"/>
                </a:lnTo>
                <a:lnTo>
                  <a:pt x="44649" y="553641"/>
                </a:lnTo>
                <a:lnTo>
                  <a:pt x="17860" y="634008"/>
                </a:lnTo>
                <a:lnTo>
                  <a:pt x="8930" y="723305"/>
                </a:lnTo>
                <a:lnTo>
                  <a:pt x="0" y="812602"/>
                </a:lnTo>
                <a:lnTo>
                  <a:pt x="8930" y="892969"/>
                </a:lnTo>
                <a:lnTo>
                  <a:pt x="17860" y="973336"/>
                </a:lnTo>
                <a:lnTo>
                  <a:pt x="53579" y="1053703"/>
                </a:lnTo>
                <a:lnTo>
                  <a:pt x="89297" y="1134071"/>
                </a:lnTo>
                <a:lnTo>
                  <a:pt x="142875" y="1196578"/>
                </a:lnTo>
                <a:lnTo>
                  <a:pt x="196454" y="1268016"/>
                </a:lnTo>
                <a:lnTo>
                  <a:pt x="267891" y="1321594"/>
                </a:lnTo>
                <a:lnTo>
                  <a:pt x="339329" y="1375173"/>
                </a:lnTo>
                <a:lnTo>
                  <a:pt x="419696" y="1428751"/>
                </a:lnTo>
                <a:lnTo>
                  <a:pt x="517922" y="1464469"/>
                </a:lnTo>
                <a:lnTo>
                  <a:pt x="616149" y="1500188"/>
                </a:lnTo>
                <a:lnTo>
                  <a:pt x="732235" y="1526977"/>
                </a:lnTo>
                <a:lnTo>
                  <a:pt x="839391" y="1553766"/>
                </a:lnTo>
                <a:lnTo>
                  <a:pt x="955477" y="1571626"/>
                </a:lnTo>
                <a:lnTo>
                  <a:pt x="1071563" y="1580555"/>
                </a:lnTo>
                <a:lnTo>
                  <a:pt x="1187649" y="1589485"/>
                </a:lnTo>
                <a:lnTo>
                  <a:pt x="1303735" y="1589485"/>
                </a:lnTo>
                <a:lnTo>
                  <a:pt x="1419821" y="1589485"/>
                </a:lnTo>
                <a:lnTo>
                  <a:pt x="1535906" y="1580555"/>
                </a:lnTo>
                <a:lnTo>
                  <a:pt x="1643062" y="1571626"/>
                </a:lnTo>
                <a:lnTo>
                  <a:pt x="1741289" y="1553766"/>
                </a:lnTo>
                <a:lnTo>
                  <a:pt x="1812726" y="1535907"/>
                </a:lnTo>
                <a:lnTo>
                  <a:pt x="1866304" y="1518048"/>
                </a:lnTo>
                <a:lnTo>
                  <a:pt x="1910953" y="1491258"/>
                </a:lnTo>
                <a:lnTo>
                  <a:pt x="1955601" y="1473399"/>
                </a:lnTo>
                <a:lnTo>
                  <a:pt x="2009179" y="1437680"/>
                </a:lnTo>
                <a:lnTo>
                  <a:pt x="2071687" y="1393032"/>
                </a:lnTo>
                <a:lnTo>
                  <a:pt x="2134195" y="1330524"/>
                </a:lnTo>
                <a:lnTo>
                  <a:pt x="2187773" y="1268016"/>
                </a:lnTo>
                <a:lnTo>
                  <a:pt x="2232422" y="1205508"/>
                </a:lnTo>
                <a:lnTo>
                  <a:pt x="2268140" y="1125141"/>
                </a:lnTo>
                <a:lnTo>
                  <a:pt x="2277070" y="1080492"/>
                </a:lnTo>
                <a:lnTo>
                  <a:pt x="2286000" y="1026914"/>
                </a:lnTo>
                <a:lnTo>
                  <a:pt x="2286000" y="973336"/>
                </a:lnTo>
                <a:lnTo>
                  <a:pt x="2268140" y="812602"/>
                </a:lnTo>
                <a:lnTo>
                  <a:pt x="2205632" y="669727"/>
                </a:lnTo>
                <a:lnTo>
                  <a:pt x="2107406" y="535781"/>
                </a:lnTo>
                <a:lnTo>
                  <a:pt x="1973461" y="401836"/>
                </a:lnTo>
                <a:lnTo>
                  <a:pt x="1839515" y="303610"/>
                </a:lnTo>
                <a:lnTo>
                  <a:pt x="1696640" y="223242"/>
                </a:lnTo>
                <a:lnTo>
                  <a:pt x="1562695" y="160735"/>
                </a:lnTo>
                <a:lnTo>
                  <a:pt x="1428750" y="107156"/>
                </a:lnTo>
                <a:lnTo>
                  <a:pt x="1303735" y="71438"/>
                </a:lnTo>
                <a:lnTo>
                  <a:pt x="1187649" y="53578"/>
                </a:lnTo>
                <a:lnTo>
                  <a:pt x="1080493" y="44649"/>
                </a:lnTo>
                <a:lnTo>
                  <a:pt x="982266" y="44649"/>
                </a:lnTo>
                <a:lnTo>
                  <a:pt x="892969" y="53578"/>
                </a:lnTo>
                <a:lnTo>
                  <a:pt x="821532" y="71438"/>
                </a:lnTo>
                <a:lnTo>
                  <a:pt x="821532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6920508" y="5197078"/>
            <a:ext cx="1893094" cy="1339453"/>
          </a:xfrm>
          <a:custGeom>
            <a:avLst/>
            <a:gdLst/>
            <a:ahLst/>
            <a:cxnLst/>
            <a:rect l="0" t="0" r="0" b="0"/>
            <a:pathLst>
              <a:path w="1893094" h="1339453">
                <a:moveTo>
                  <a:pt x="1687710" y="187524"/>
                </a:moveTo>
                <a:lnTo>
                  <a:pt x="1687710" y="187524"/>
                </a:lnTo>
                <a:lnTo>
                  <a:pt x="1678780" y="178594"/>
                </a:lnTo>
                <a:lnTo>
                  <a:pt x="1660921" y="160735"/>
                </a:lnTo>
                <a:lnTo>
                  <a:pt x="1643062" y="151805"/>
                </a:lnTo>
                <a:lnTo>
                  <a:pt x="1616272" y="133945"/>
                </a:lnTo>
                <a:lnTo>
                  <a:pt x="1580554" y="125016"/>
                </a:lnTo>
                <a:lnTo>
                  <a:pt x="1544835" y="107156"/>
                </a:lnTo>
                <a:lnTo>
                  <a:pt x="1500187" y="98227"/>
                </a:lnTo>
                <a:lnTo>
                  <a:pt x="1446608" y="80367"/>
                </a:lnTo>
                <a:lnTo>
                  <a:pt x="1393030" y="71438"/>
                </a:lnTo>
                <a:lnTo>
                  <a:pt x="1339452" y="53578"/>
                </a:lnTo>
                <a:lnTo>
                  <a:pt x="1285874" y="44649"/>
                </a:lnTo>
                <a:lnTo>
                  <a:pt x="1223367" y="35719"/>
                </a:lnTo>
                <a:lnTo>
                  <a:pt x="1169789" y="17860"/>
                </a:lnTo>
                <a:lnTo>
                  <a:pt x="1107281" y="8930"/>
                </a:lnTo>
                <a:lnTo>
                  <a:pt x="1035844" y="8930"/>
                </a:lnTo>
                <a:lnTo>
                  <a:pt x="973336" y="0"/>
                </a:lnTo>
                <a:lnTo>
                  <a:pt x="910828" y="0"/>
                </a:lnTo>
                <a:lnTo>
                  <a:pt x="839390" y="8930"/>
                </a:lnTo>
                <a:lnTo>
                  <a:pt x="767953" y="17860"/>
                </a:lnTo>
                <a:lnTo>
                  <a:pt x="696515" y="26789"/>
                </a:lnTo>
                <a:lnTo>
                  <a:pt x="625078" y="44649"/>
                </a:lnTo>
                <a:lnTo>
                  <a:pt x="553640" y="62508"/>
                </a:lnTo>
                <a:lnTo>
                  <a:pt x="491133" y="98227"/>
                </a:lnTo>
                <a:lnTo>
                  <a:pt x="428625" y="125016"/>
                </a:lnTo>
                <a:lnTo>
                  <a:pt x="366117" y="160735"/>
                </a:lnTo>
                <a:lnTo>
                  <a:pt x="312539" y="196453"/>
                </a:lnTo>
                <a:lnTo>
                  <a:pt x="258961" y="241102"/>
                </a:lnTo>
                <a:lnTo>
                  <a:pt x="205383" y="285750"/>
                </a:lnTo>
                <a:lnTo>
                  <a:pt x="169664" y="339328"/>
                </a:lnTo>
                <a:lnTo>
                  <a:pt x="125015" y="383976"/>
                </a:lnTo>
                <a:lnTo>
                  <a:pt x="89297" y="437554"/>
                </a:lnTo>
                <a:lnTo>
                  <a:pt x="62508" y="482202"/>
                </a:lnTo>
                <a:lnTo>
                  <a:pt x="35719" y="535781"/>
                </a:lnTo>
                <a:lnTo>
                  <a:pt x="17859" y="589359"/>
                </a:lnTo>
                <a:lnTo>
                  <a:pt x="8930" y="642937"/>
                </a:lnTo>
                <a:lnTo>
                  <a:pt x="0" y="687585"/>
                </a:lnTo>
                <a:lnTo>
                  <a:pt x="0" y="741163"/>
                </a:lnTo>
                <a:lnTo>
                  <a:pt x="0" y="785812"/>
                </a:lnTo>
                <a:lnTo>
                  <a:pt x="8930" y="839390"/>
                </a:lnTo>
                <a:lnTo>
                  <a:pt x="26789" y="892968"/>
                </a:lnTo>
                <a:lnTo>
                  <a:pt x="53578" y="937617"/>
                </a:lnTo>
                <a:lnTo>
                  <a:pt x="80367" y="991195"/>
                </a:lnTo>
                <a:lnTo>
                  <a:pt x="107156" y="1035843"/>
                </a:lnTo>
                <a:lnTo>
                  <a:pt x="151805" y="1080492"/>
                </a:lnTo>
                <a:lnTo>
                  <a:pt x="187523" y="1125140"/>
                </a:lnTo>
                <a:lnTo>
                  <a:pt x="232172" y="1169788"/>
                </a:lnTo>
                <a:lnTo>
                  <a:pt x="276820" y="1205507"/>
                </a:lnTo>
                <a:lnTo>
                  <a:pt x="330398" y="1232296"/>
                </a:lnTo>
                <a:lnTo>
                  <a:pt x="392906" y="1268015"/>
                </a:lnTo>
                <a:lnTo>
                  <a:pt x="437555" y="1285874"/>
                </a:lnTo>
                <a:lnTo>
                  <a:pt x="473273" y="1294804"/>
                </a:lnTo>
                <a:lnTo>
                  <a:pt x="508992" y="1303734"/>
                </a:lnTo>
                <a:lnTo>
                  <a:pt x="544711" y="1312663"/>
                </a:lnTo>
                <a:lnTo>
                  <a:pt x="598289" y="1321593"/>
                </a:lnTo>
                <a:lnTo>
                  <a:pt x="669726" y="1330523"/>
                </a:lnTo>
                <a:lnTo>
                  <a:pt x="759023" y="1339452"/>
                </a:lnTo>
                <a:lnTo>
                  <a:pt x="857250" y="1339452"/>
                </a:lnTo>
                <a:lnTo>
                  <a:pt x="973336" y="1330523"/>
                </a:lnTo>
                <a:lnTo>
                  <a:pt x="1080492" y="1321593"/>
                </a:lnTo>
                <a:lnTo>
                  <a:pt x="1169789" y="1303734"/>
                </a:lnTo>
                <a:lnTo>
                  <a:pt x="1250156" y="1285874"/>
                </a:lnTo>
                <a:lnTo>
                  <a:pt x="1330522" y="1259085"/>
                </a:lnTo>
                <a:lnTo>
                  <a:pt x="1401960" y="1232296"/>
                </a:lnTo>
                <a:lnTo>
                  <a:pt x="1473397" y="1205507"/>
                </a:lnTo>
                <a:lnTo>
                  <a:pt x="1535905" y="1169788"/>
                </a:lnTo>
                <a:lnTo>
                  <a:pt x="1598413" y="1125140"/>
                </a:lnTo>
                <a:lnTo>
                  <a:pt x="1651991" y="1089421"/>
                </a:lnTo>
                <a:lnTo>
                  <a:pt x="1705569" y="1044773"/>
                </a:lnTo>
                <a:lnTo>
                  <a:pt x="1759147" y="991195"/>
                </a:lnTo>
                <a:lnTo>
                  <a:pt x="1803796" y="946546"/>
                </a:lnTo>
                <a:lnTo>
                  <a:pt x="1830585" y="901898"/>
                </a:lnTo>
                <a:lnTo>
                  <a:pt x="1839515" y="866179"/>
                </a:lnTo>
                <a:lnTo>
                  <a:pt x="1857374" y="830460"/>
                </a:lnTo>
                <a:lnTo>
                  <a:pt x="1866304" y="803671"/>
                </a:lnTo>
                <a:lnTo>
                  <a:pt x="1884163" y="741163"/>
                </a:lnTo>
                <a:lnTo>
                  <a:pt x="1884163" y="696515"/>
                </a:lnTo>
                <a:lnTo>
                  <a:pt x="1893093" y="625077"/>
                </a:lnTo>
                <a:lnTo>
                  <a:pt x="1884163" y="544710"/>
                </a:lnTo>
                <a:lnTo>
                  <a:pt x="1884163" y="464343"/>
                </a:lnTo>
                <a:lnTo>
                  <a:pt x="1857374" y="383976"/>
                </a:lnTo>
                <a:lnTo>
                  <a:pt x="1830585" y="321469"/>
                </a:lnTo>
                <a:lnTo>
                  <a:pt x="1794866" y="267891"/>
                </a:lnTo>
                <a:lnTo>
                  <a:pt x="1741288" y="214313"/>
                </a:lnTo>
                <a:lnTo>
                  <a:pt x="1687710" y="178594"/>
                </a:lnTo>
                <a:lnTo>
                  <a:pt x="1634132" y="133945"/>
                </a:lnTo>
                <a:lnTo>
                  <a:pt x="1571624" y="107156"/>
                </a:lnTo>
                <a:lnTo>
                  <a:pt x="1500187" y="80367"/>
                </a:lnTo>
                <a:lnTo>
                  <a:pt x="1428749" y="71438"/>
                </a:lnTo>
                <a:lnTo>
                  <a:pt x="1348382" y="62508"/>
                </a:lnTo>
                <a:lnTo>
                  <a:pt x="1276944" y="53578"/>
                </a:lnTo>
                <a:lnTo>
                  <a:pt x="1205508" y="53578"/>
                </a:lnTo>
                <a:lnTo>
                  <a:pt x="1134070" y="53578"/>
                </a:lnTo>
                <a:lnTo>
                  <a:pt x="113407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4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McCabe’s Basis Path </a:t>
            </a:r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00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McCabe’s control graph </a:t>
            </a:r>
          </a:p>
          <a:p>
            <a:r>
              <a:rPr lang="en-US" dirty="0" err="1" smtClean="0"/>
              <a:t>cyclomatic</a:t>
            </a:r>
            <a:r>
              <a:rPr lang="en-US" dirty="0" smtClean="0"/>
              <a:t> number</a:t>
            </a:r>
          </a:p>
          <a:p>
            <a:r>
              <a:rPr lang="en-US" dirty="0"/>
              <a:t>V(G) = e – n + 2p = 10 – 7 + 2(1) = 5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33575"/>
            <a:ext cx="388620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562570" y="2687836"/>
            <a:ext cx="2232423" cy="53579"/>
          </a:xfrm>
          <a:custGeom>
            <a:avLst/>
            <a:gdLst/>
            <a:ahLst/>
            <a:cxnLst/>
            <a:rect l="0" t="0" r="0" b="0"/>
            <a:pathLst>
              <a:path w="2232423" h="53579">
                <a:moveTo>
                  <a:pt x="8930" y="35719"/>
                </a:moveTo>
                <a:lnTo>
                  <a:pt x="8930" y="3571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17860" y="44648"/>
                </a:lnTo>
                <a:lnTo>
                  <a:pt x="17860" y="53578"/>
                </a:lnTo>
                <a:lnTo>
                  <a:pt x="26789" y="53578"/>
                </a:lnTo>
                <a:lnTo>
                  <a:pt x="35719" y="53578"/>
                </a:lnTo>
                <a:lnTo>
                  <a:pt x="44649" y="53578"/>
                </a:lnTo>
                <a:lnTo>
                  <a:pt x="53579" y="53578"/>
                </a:lnTo>
                <a:lnTo>
                  <a:pt x="62508" y="53578"/>
                </a:lnTo>
                <a:lnTo>
                  <a:pt x="80368" y="53578"/>
                </a:lnTo>
                <a:lnTo>
                  <a:pt x="98227" y="53578"/>
                </a:lnTo>
                <a:lnTo>
                  <a:pt x="116086" y="53578"/>
                </a:lnTo>
                <a:lnTo>
                  <a:pt x="142875" y="53578"/>
                </a:lnTo>
                <a:lnTo>
                  <a:pt x="160735" y="53578"/>
                </a:lnTo>
                <a:lnTo>
                  <a:pt x="196454" y="53578"/>
                </a:lnTo>
                <a:lnTo>
                  <a:pt x="223243" y="53578"/>
                </a:lnTo>
                <a:lnTo>
                  <a:pt x="258961" y="44648"/>
                </a:lnTo>
                <a:lnTo>
                  <a:pt x="294680" y="44648"/>
                </a:lnTo>
                <a:lnTo>
                  <a:pt x="321469" y="44648"/>
                </a:lnTo>
                <a:lnTo>
                  <a:pt x="357188" y="35719"/>
                </a:lnTo>
                <a:lnTo>
                  <a:pt x="392907" y="35719"/>
                </a:lnTo>
                <a:lnTo>
                  <a:pt x="428625" y="35719"/>
                </a:lnTo>
                <a:lnTo>
                  <a:pt x="473274" y="35719"/>
                </a:lnTo>
                <a:lnTo>
                  <a:pt x="517922" y="26789"/>
                </a:lnTo>
                <a:lnTo>
                  <a:pt x="562571" y="26789"/>
                </a:lnTo>
                <a:lnTo>
                  <a:pt x="607219" y="26789"/>
                </a:lnTo>
                <a:lnTo>
                  <a:pt x="660797" y="17859"/>
                </a:lnTo>
                <a:lnTo>
                  <a:pt x="705446" y="17859"/>
                </a:lnTo>
                <a:lnTo>
                  <a:pt x="759024" y="17859"/>
                </a:lnTo>
                <a:lnTo>
                  <a:pt x="803672" y="17859"/>
                </a:lnTo>
                <a:lnTo>
                  <a:pt x="848321" y="8930"/>
                </a:lnTo>
                <a:lnTo>
                  <a:pt x="901899" y="8930"/>
                </a:lnTo>
                <a:lnTo>
                  <a:pt x="955477" y="8930"/>
                </a:lnTo>
                <a:lnTo>
                  <a:pt x="1009055" y="8930"/>
                </a:lnTo>
                <a:lnTo>
                  <a:pt x="1062633" y="0"/>
                </a:lnTo>
                <a:lnTo>
                  <a:pt x="1116211" y="0"/>
                </a:lnTo>
                <a:lnTo>
                  <a:pt x="1169789" y="0"/>
                </a:lnTo>
                <a:lnTo>
                  <a:pt x="1223368" y="0"/>
                </a:lnTo>
                <a:lnTo>
                  <a:pt x="1268016" y="0"/>
                </a:lnTo>
                <a:lnTo>
                  <a:pt x="1321594" y="0"/>
                </a:lnTo>
                <a:lnTo>
                  <a:pt x="1375172" y="0"/>
                </a:lnTo>
                <a:lnTo>
                  <a:pt x="1428750" y="0"/>
                </a:lnTo>
                <a:lnTo>
                  <a:pt x="1482328" y="0"/>
                </a:lnTo>
                <a:lnTo>
                  <a:pt x="1535907" y="0"/>
                </a:lnTo>
                <a:lnTo>
                  <a:pt x="1598414" y="0"/>
                </a:lnTo>
                <a:lnTo>
                  <a:pt x="1651993" y="0"/>
                </a:lnTo>
                <a:lnTo>
                  <a:pt x="1705571" y="0"/>
                </a:lnTo>
                <a:lnTo>
                  <a:pt x="1759149" y="0"/>
                </a:lnTo>
                <a:lnTo>
                  <a:pt x="1812727" y="8930"/>
                </a:lnTo>
                <a:lnTo>
                  <a:pt x="1866305" y="8930"/>
                </a:lnTo>
                <a:lnTo>
                  <a:pt x="1910953" y="8930"/>
                </a:lnTo>
                <a:lnTo>
                  <a:pt x="1964532" y="17859"/>
                </a:lnTo>
                <a:lnTo>
                  <a:pt x="2018110" y="17859"/>
                </a:lnTo>
                <a:lnTo>
                  <a:pt x="2071688" y="26789"/>
                </a:lnTo>
                <a:lnTo>
                  <a:pt x="2125266" y="26789"/>
                </a:lnTo>
                <a:lnTo>
                  <a:pt x="2178844" y="35719"/>
                </a:lnTo>
                <a:lnTo>
                  <a:pt x="2232422" y="35719"/>
                </a:lnTo>
                <a:lnTo>
                  <a:pt x="2232422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902148" y="2696766"/>
            <a:ext cx="1321595" cy="44649"/>
          </a:xfrm>
          <a:custGeom>
            <a:avLst/>
            <a:gdLst/>
            <a:ahLst/>
            <a:cxnLst/>
            <a:rect l="0" t="0" r="0" b="0"/>
            <a:pathLst>
              <a:path w="1321595" h="44649">
                <a:moveTo>
                  <a:pt x="0" y="35718"/>
                </a:moveTo>
                <a:lnTo>
                  <a:pt x="44649" y="35718"/>
                </a:lnTo>
                <a:lnTo>
                  <a:pt x="98227" y="35718"/>
                </a:lnTo>
                <a:lnTo>
                  <a:pt x="151805" y="44648"/>
                </a:lnTo>
                <a:lnTo>
                  <a:pt x="205383" y="44648"/>
                </a:lnTo>
                <a:lnTo>
                  <a:pt x="267891" y="44648"/>
                </a:lnTo>
                <a:lnTo>
                  <a:pt x="321469" y="44648"/>
                </a:lnTo>
                <a:lnTo>
                  <a:pt x="375047" y="44648"/>
                </a:lnTo>
                <a:lnTo>
                  <a:pt x="437555" y="35718"/>
                </a:lnTo>
                <a:lnTo>
                  <a:pt x="491133" y="35718"/>
                </a:lnTo>
                <a:lnTo>
                  <a:pt x="544711" y="35718"/>
                </a:lnTo>
                <a:lnTo>
                  <a:pt x="607219" y="26789"/>
                </a:lnTo>
                <a:lnTo>
                  <a:pt x="669727" y="26789"/>
                </a:lnTo>
                <a:lnTo>
                  <a:pt x="723305" y="17859"/>
                </a:lnTo>
                <a:lnTo>
                  <a:pt x="776883" y="17859"/>
                </a:lnTo>
                <a:lnTo>
                  <a:pt x="830461" y="17859"/>
                </a:lnTo>
                <a:lnTo>
                  <a:pt x="884040" y="8929"/>
                </a:lnTo>
                <a:lnTo>
                  <a:pt x="937618" y="8929"/>
                </a:lnTo>
                <a:lnTo>
                  <a:pt x="982266" y="8929"/>
                </a:lnTo>
                <a:lnTo>
                  <a:pt x="1026915" y="0"/>
                </a:lnTo>
                <a:lnTo>
                  <a:pt x="1080493" y="0"/>
                </a:lnTo>
                <a:lnTo>
                  <a:pt x="1116211" y="0"/>
                </a:lnTo>
                <a:lnTo>
                  <a:pt x="1160860" y="0"/>
                </a:lnTo>
                <a:lnTo>
                  <a:pt x="1196579" y="8929"/>
                </a:lnTo>
                <a:lnTo>
                  <a:pt x="1223368" y="8929"/>
                </a:lnTo>
                <a:lnTo>
                  <a:pt x="1250157" y="8929"/>
                </a:lnTo>
                <a:lnTo>
                  <a:pt x="1276946" y="17859"/>
                </a:lnTo>
                <a:lnTo>
                  <a:pt x="1303735" y="26789"/>
                </a:lnTo>
                <a:lnTo>
                  <a:pt x="1321594" y="26789"/>
                </a:lnTo>
                <a:lnTo>
                  <a:pt x="132159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866305" y="3330773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1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8" y="633413"/>
            <a:ext cx="5191125" cy="559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3357563" y="1875234"/>
            <a:ext cx="973336" cy="937618"/>
          </a:xfrm>
          <a:custGeom>
            <a:avLst/>
            <a:gdLst/>
            <a:ahLst/>
            <a:cxnLst/>
            <a:rect l="0" t="0" r="0" b="0"/>
            <a:pathLst>
              <a:path w="973336" h="937618">
                <a:moveTo>
                  <a:pt x="946546" y="53578"/>
                </a:moveTo>
                <a:lnTo>
                  <a:pt x="946546" y="44649"/>
                </a:lnTo>
                <a:lnTo>
                  <a:pt x="946546" y="44649"/>
                </a:lnTo>
                <a:lnTo>
                  <a:pt x="955476" y="35719"/>
                </a:lnTo>
                <a:lnTo>
                  <a:pt x="955476" y="35719"/>
                </a:lnTo>
                <a:lnTo>
                  <a:pt x="964406" y="26789"/>
                </a:lnTo>
                <a:lnTo>
                  <a:pt x="964406" y="17860"/>
                </a:lnTo>
                <a:lnTo>
                  <a:pt x="973335" y="17860"/>
                </a:lnTo>
                <a:lnTo>
                  <a:pt x="973335" y="8930"/>
                </a:lnTo>
                <a:lnTo>
                  <a:pt x="973335" y="8930"/>
                </a:lnTo>
                <a:lnTo>
                  <a:pt x="973335" y="0"/>
                </a:lnTo>
                <a:lnTo>
                  <a:pt x="973335" y="8930"/>
                </a:lnTo>
                <a:lnTo>
                  <a:pt x="973335" y="8930"/>
                </a:lnTo>
                <a:lnTo>
                  <a:pt x="973335" y="17860"/>
                </a:lnTo>
                <a:lnTo>
                  <a:pt x="973335" y="17860"/>
                </a:lnTo>
                <a:lnTo>
                  <a:pt x="964406" y="26789"/>
                </a:lnTo>
                <a:lnTo>
                  <a:pt x="955476" y="35719"/>
                </a:lnTo>
                <a:lnTo>
                  <a:pt x="946546" y="53578"/>
                </a:lnTo>
                <a:lnTo>
                  <a:pt x="937617" y="62508"/>
                </a:lnTo>
                <a:lnTo>
                  <a:pt x="919757" y="80367"/>
                </a:lnTo>
                <a:lnTo>
                  <a:pt x="901898" y="98227"/>
                </a:lnTo>
                <a:lnTo>
                  <a:pt x="875109" y="116086"/>
                </a:lnTo>
                <a:lnTo>
                  <a:pt x="848320" y="142875"/>
                </a:lnTo>
                <a:lnTo>
                  <a:pt x="812601" y="160735"/>
                </a:lnTo>
                <a:lnTo>
                  <a:pt x="776882" y="187524"/>
                </a:lnTo>
                <a:lnTo>
                  <a:pt x="741164" y="214313"/>
                </a:lnTo>
                <a:lnTo>
                  <a:pt x="696515" y="250031"/>
                </a:lnTo>
                <a:lnTo>
                  <a:pt x="660796" y="285750"/>
                </a:lnTo>
                <a:lnTo>
                  <a:pt x="616148" y="321469"/>
                </a:lnTo>
                <a:lnTo>
                  <a:pt x="571500" y="357188"/>
                </a:lnTo>
                <a:lnTo>
                  <a:pt x="526851" y="392906"/>
                </a:lnTo>
                <a:lnTo>
                  <a:pt x="482203" y="428625"/>
                </a:lnTo>
                <a:lnTo>
                  <a:pt x="437554" y="464344"/>
                </a:lnTo>
                <a:lnTo>
                  <a:pt x="392906" y="500063"/>
                </a:lnTo>
                <a:lnTo>
                  <a:pt x="357187" y="535781"/>
                </a:lnTo>
                <a:lnTo>
                  <a:pt x="321468" y="571500"/>
                </a:lnTo>
                <a:lnTo>
                  <a:pt x="285750" y="607219"/>
                </a:lnTo>
                <a:lnTo>
                  <a:pt x="241101" y="642938"/>
                </a:lnTo>
                <a:lnTo>
                  <a:pt x="205382" y="678657"/>
                </a:lnTo>
                <a:lnTo>
                  <a:pt x="178593" y="705446"/>
                </a:lnTo>
                <a:lnTo>
                  <a:pt x="151804" y="741164"/>
                </a:lnTo>
                <a:lnTo>
                  <a:pt x="125015" y="767954"/>
                </a:lnTo>
                <a:lnTo>
                  <a:pt x="98226" y="794743"/>
                </a:lnTo>
                <a:lnTo>
                  <a:pt x="80367" y="821532"/>
                </a:lnTo>
                <a:lnTo>
                  <a:pt x="62507" y="848321"/>
                </a:lnTo>
                <a:lnTo>
                  <a:pt x="44648" y="866180"/>
                </a:lnTo>
                <a:lnTo>
                  <a:pt x="26789" y="884039"/>
                </a:lnTo>
                <a:lnTo>
                  <a:pt x="17859" y="901899"/>
                </a:lnTo>
                <a:lnTo>
                  <a:pt x="8929" y="910829"/>
                </a:lnTo>
                <a:lnTo>
                  <a:pt x="0" y="919758"/>
                </a:lnTo>
                <a:lnTo>
                  <a:pt x="0" y="928687"/>
                </a:lnTo>
                <a:lnTo>
                  <a:pt x="0" y="928687"/>
                </a:lnTo>
                <a:lnTo>
                  <a:pt x="0" y="937617"/>
                </a:lnTo>
                <a:lnTo>
                  <a:pt x="0" y="937617"/>
                </a:lnTo>
                <a:lnTo>
                  <a:pt x="0" y="937617"/>
                </a:lnTo>
                <a:lnTo>
                  <a:pt x="0" y="928687"/>
                </a:lnTo>
                <a:lnTo>
                  <a:pt x="0" y="9286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303984" y="2866429"/>
            <a:ext cx="62509" cy="1634134"/>
          </a:xfrm>
          <a:custGeom>
            <a:avLst/>
            <a:gdLst/>
            <a:ahLst/>
            <a:cxnLst/>
            <a:rect l="0" t="0" r="0" b="0"/>
            <a:pathLst>
              <a:path w="62509" h="1634134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26789"/>
                </a:lnTo>
                <a:lnTo>
                  <a:pt x="8930" y="44649"/>
                </a:lnTo>
                <a:lnTo>
                  <a:pt x="8930" y="53578"/>
                </a:lnTo>
                <a:lnTo>
                  <a:pt x="8930" y="62508"/>
                </a:lnTo>
                <a:lnTo>
                  <a:pt x="0" y="80367"/>
                </a:lnTo>
                <a:lnTo>
                  <a:pt x="0" y="89297"/>
                </a:lnTo>
                <a:lnTo>
                  <a:pt x="0" y="107157"/>
                </a:lnTo>
                <a:lnTo>
                  <a:pt x="0" y="125016"/>
                </a:lnTo>
                <a:lnTo>
                  <a:pt x="0" y="133946"/>
                </a:lnTo>
                <a:lnTo>
                  <a:pt x="0" y="160735"/>
                </a:lnTo>
                <a:lnTo>
                  <a:pt x="0" y="196453"/>
                </a:lnTo>
                <a:lnTo>
                  <a:pt x="8930" y="241102"/>
                </a:lnTo>
                <a:lnTo>
                  <a:pt x="8930" y="294680"/>
                </a:lnTo>
                <a:lnTo>
                  <a:pt x="8930" y="348258"/>
                </a:lnTo>
                <a:lnTo>
                  <a:pt x="17860" y="410766"/>
                </a:lnTo>
                <a:lnTo>
                  <a:pt x="17860" y="482203"/>
                </a:lnTo>
                <a:lnTo>
                  <a:pt x="26789" y="544711"/>
                </a:lnTo>
                <a:lnTo>
                  <a:pt x="26789" y="616149"/>
                </a:lnTo>
                <a:lnTo>
                  <a:pt x="35719" y="678657"/>
                </a:lnTo>
                <a:lnTo>
                  <a:pt x="35719" y="750094"/>
                </a:lnTo>
                <a:lnTo>
                  <a:pt x="35719" y="821532"/>
                </a:lnTo>
                <a:lnTo>
                  <a:pt x="35719" y="901899"/>
                </a:lnTo>
                <a:lnTo>
                  <a:pt x="35719" y="973336"/>
                </a:lnTo>
                <a:lnTo>
                  <a:pt x="35719" y="1053703"/>
                </a:lnTo>
                <a:lnTo>
                  <a:pt x="35719" y="1125141"/>
                </a:lnTo>
                <a:lnTo>
                  <a:pt x="35719" y="1196578"/>
                </a:lnTo>
                <a:lnTo>
                  <a:pt x="35719" y="1268016"/>
                </a:lnTo>
                <a:lnTo>
                  <a:pt x="35719" y="1330524"/>
                </a:lnTo>
                <a:lnTo>
                  <a:pt x="35719" y="1384102"/>
                </a:lnTo>
                <a:lnTo>
                  <a:pt x="35719" y="1428750"/>
                </a:lnTo>
                <a:lnTo>
                  <a:pt x="44649" y="1473399"/>
                </a:lnTo>
                <a:lnTo>
                  <a:pt x="44649" y="1509117"/>
                </a:lnTo>
                <a:lnTo>
                  <a:pt x="44649" y="1544836"/>
                </a:lnTo>
                <a:lnTo>
                  <a:pt x="53579" y="1571625"/>
                </a:lnTo>
                <a:lnTo>
                  <a:pt x="53579" y="1598414"/>
                </a:lnTo>
                <a:lnTo>
                  <a:pt x="62508" y="1616274"/>
                </a:lnTo>
                <a:lnTo>
                  <a:pt x="62508" y="1634133"/>
                </a:lnTo>
                <a:lnTo>
                  <a:pt x="62508" y="1634133"/>
                </a:lnTo>
                <a:lnTo>
                  <a:pt x="62508" y="1625203"/>
                </a:lnTo>
                <a:lnTo>
                  <a:pt x="62508" y="162520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420070" y="4804171"/>
            <a:ext cx="1089423" cy="1026915"/>
          </a:xfrm>
          <a:custGeom>
            <a:avLst/>
            <a:gdLst/>
            <a:ahLst/>
            <a:cxnLst/>
            <a:rect l="0" t="0" r="0" b="0"/>
            <a:pathLst>
              <a:path w="1089423" h="1026915">
                <a:moveTo>
                  <a:pt x="1786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8930"/>
                </a:lnTo>
                <a:lnTo>
                  <a:pt x="0" y="26790"/>
                </a:lnTo>
                <a:lnTo>
                  <a:pt x="8930" y="44649"/>
                </a:lnTo>
                <a:lnTo>
                  <a:pt x="17860" y="53579"/>
                </a:lnTo>
                <a:lnTo>
                  <a:pt x="35719" y="80368"/>
                </a:lnTo>
                <a:lnTo>
                  <a:pt x="62508" y="98227"/>
                </a:lnTo>
                <a:lnTo>
                  <a:pt x="98227" y="125017"/>
                </a:lnTo>
                <a:lnTo>
                  <a:pt x="133946" y="160735"/>
                </a:lnTo>
                <a:lnTo>
                  <a:pt x="178594" y="196454"/>
                </a:lnTo>
                <a:lnTo>
                  <a:pt x="223243" y="232173"/>
                </a:lnTo>
                <a:lnTo>
                  <a:pt x="276821" y="276821"/>
                </a:lnTo>
                <a:lnTo>
                  <a:pt x="321469" y="330399"/>
                </a:lnTo>
                <a:lnTo>
                  <a:pt x="375047" y="375048"/>
                </a:lnTo>
                <a:lnTo>
                  <a:pt x="428625" y="419696"/>
                </a:lnTo>
                <a:lnTo>
                  <a:pt x="482203" y="473274"/>
                </a:lnTo>
                <a:lnTo>
                  <a:pt x="544711" y="526852"/>
                </a:lnTo>
                <a:lnTo>
                  <a:pt x="598289" y="580431"/>
                </a:lnTo>
                <a:lnTo>
                  <a:pt x="660797" y="634009"/>
                </a:lnTo>
                <a:lnTo>
                  <a:pt x="714375" y="678657"/>
                </a:lnTo>
                <a:lnTo>
                  <a:pt x="767953" y="732235"/>
                </a:lnTo>
                <a:lnTo>
                  <a:pt x="803672" y="776883"/>
                </a:lnTo>
                <a:lnTo>
                  <a:pt x="839391" y="830461"/>
                </a:lnTo>
                <a:lnTo>
                  <a:pt x="875110" y="884039"/>
                </a:lnTo>
                <a:lnTo>
                  <a:pt x="910828" y="928688"/>
                </a:lnTo>
                <a:lnTo>
                  <a:pt x="928688" y="982266"/>
                </a:lnTo>
                <a:lnTo>
                  <a:pt x="955477" y="1009055"/>
                </a:lnTo>
                <a:lnTo>
                  <a:pt x="982266" y="1026914"/>
                </a:lnTo>
                <a:lnTo>
                  <a:pt x="1009055" y="1026914"/>
                </a:lnTo>
                <a:lnTo>
                  <a:pt x="1035844" y="1017984"/>
                </a:lnTo>
                <a:lnTo>
                  <a:pt x="1062633" y="991195"/>
                </a:lnTo>
                <a:lnTo>
                  <a:pt x="1089422" y="955477"/>
                </a:lnTo>
                <a:lnTo>
                  <a:pt x="1089422" y="95547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438055" y="1830586"/>
            <a:ext cx="2491384" cy="4000500"/>
          </a:xfrm>
          <a:custGeom>
            <a:avLst/>
            <a:gdLst/>
            <a:ahLst/>
            <a:cxnLst/>
            <a:rect l="0" t="0" r="0" b="0"/>
            <a:pathLst>
              <a:path w="2491384" h="4000500">
                <a:moveTo>
                  <a:pt x="205383" y="3946921"/>
                </a:moveTo>
                <a:lnTo>
                  <a:pt x="205383" y="3946921"/>
                </a:lnTo>
                <a:lnTo>
                  <a:pt x="196453" y="3937991"/>
                </a:lnTo>
                <a:lnTo>
                  <a:pt x="196453" y="3937991"/>
                </a:lnTo>
                <a:lnTo>
                  <a:pt x="196453" y="3937991"/>
                </a:lnTo>
                <a:lnTo>
                  <a:pt x="196453" y="3937991"/>
                </a:lnTo>
                <a:lnTo>
                  <a:pt x="205383" y="3937991"/>
                </a:lnTo>
                <a:lnTo>
                  <a:pt x="214312" y="3937991"/>
                </a:lnTo>
                <a:lnTo>
                  <a:pt x="223242" y="3937991"/>
                </a:lnTo>
                <a:lnTo>
                  <a:pt x="241101" y="3946921"/>
                </a:lnTo>
                <a:lnTo>
                  <a:pt x="267890" y="3955851"/>
                </a:lnTo>
                <a:lnTo>
                  <a:pt x="285750" y="3964780"/>
                </a:lnTo>
                <a:lnTo>
                  <a:pt x="321468" y="3973710"/>
                </a:lnTo>
                <a:lnTo>
                  <a:pt x="348258" y="3982640"/>
                </a:lnTo>
                <a:lnTo>
                  <a:pt x="383976" y="3991569"/>
                </a:lnTo>
                <a:lnTo>
                  <a:pt x="428625" y="3991569"/>
                </a:lnTo>
                <a:lnTo>
                  <a:pt x="473273" y="4000499"/>
                </a:lnTo>
                <a:lnTo>
                  <a:pt x="517922" y="4000499"/>
                </a:lnTo>
                <a:lnTo>
                  <a:pt x="580429" y="4000499"/>
                </a:lnTo>
                <a:lnTo>
                  <a:pt x="642937" y="3991569"/>
                </a:lnTo>
                <a:lnTo>
                  <a:pt x="705445" y="3991569"/>
                </a:lnTo>
                <a:lnTo>
                  <a:pt x="767953" y="3982640"/>
                </a:lnTo>
                <a:lnTo>
                  <a:pt x="839390" y="3973710"/>
                </a:lnTo>
                <a:lnTo>
                  <a:pt x="910828" y="3955851"/>
                </a:lnTo>
                <a:lnTo>
                  <a:pt x="991195" y="3937991"/>
                </a:lnTo>
                <a:lnTo>
                  <a:pt x="1071562" y="3911202"/>
                </a:lnTo>
                <a:lnTo>
                  <a:pt x="1151929" y="3875484"/>
                </a:lnTo>
                <a:lnTo>
                  <a:pt x="1232297" y="3839765"/>
                </a:lnTo>
                <a:lnTo>
                  <a:pt x="1312664" y="3786187"/>
                </a:lnTo>
                <a:lnTo>
                  <a:pt x="1401961" y="3732609"/>
                </a:lnTo>
                <a:lnTo>
                  <a:pt x="1482328" y="3670102"/>
                </a:lnTo>
                <a:lnTo>
                  <a:pt x="1571625" y="3607594"/>
                </a:lnTo>
                <a:lnTo>
                  <a:pt x="1660922" y="3536156"/>
                </a:lnTo>
                <a:lnTo>
                  <a:pt x="1750218" y="3464719"/>
                </a:lnTo>
                <a:lnTo>
                  <a:pt x="1839515" y="3393281"/>
                </a:lnTo>
                <a:lnTo>
                  <a:pt x="1919883" y="3312914"/>
                </a:lnTo>
                <a:lnTo>
                  <a:pt x="2000250" y="3232547"/>
                </a:lnTo>
                <a:lnTo>
                  <a:pt x="2080617" y="3143250"/>
                </a:lnTo>
                <a:lnTo>
                  <a:pt x="2152054" y="3045023"/>
                </a:lnTo>
                <a:lnTo>
                  <a:pt x="2214562" y="2937867"/>
                </a:lnTo>
                <a:lnTo>
                  <a:pt x="2277070" y="2830710"/>
                </a:lnTo>
                <a:lnTo>
                  <a:pt x="2339578" y="2723554"/>
                </a:lnTo>
                <a:lnTo>
                  <a:pt x="2384226" y="2607468"/>
                </a:lnTo>
                <a:lnTo>
                  <a:pt x="2428875" y="2491382"/>
                </a:lnTo>
                <a:lnTo>
                  <a:pt x="2455664" y="2375296"/>
                </a:lnTo>
                <a:lnTo>
                  <a:pt x="2473523" y="2268140"/>
                </a:lnTo>
                <a:lnTo>
                  <a:pt x="2482453" y="2160984"/>
                </a:lnTo>
                <a:lnTo>
                  <a:pt x="2491383" y="2053828"/>
                </a:lnTo>
                <a:lnTo>
                  <a:pt x="2482453" y="1946671"/>
                </a:lnTo>
                <a:lnTo>
                  <a:pt x="2464593" y="1839515"/>
                </a:lnTo>
                <a:lnTo>
                  <a:pt x="2446734" y="1732359"/>
                </a:lnTo>
                <a:lnTo>
                  <a:pt x="2411015" y="1625203"/>
                </a:lnTo>
                <a:lnTo>
                  <a:pt x="2375297" y="1518046"/>
                </a:lnTo>
                <a:lnTo>
                  <a:pt x="2339578" y="1410890"/>
                </a:lnTo>
                <a:lnTo>
                  <a:pt x="2294929" y="1303734"/>
                </a:lnTo>
                <a:lnTo>
                  <a:pt x="2241351" y="1205507"/>
                </a:lnTo>
                <a:lnTo>
                  <a:pt x="2178843" y="1107281"/>
                </a:lnTo>
                <a:lnTo>
                  <a:pt x="2116336" y="1009054"/>
                </a:lnTo>
                <a:lnTo>
                  <a:pt x="2044898" y="910828"/>
                </a:lnTo>
                <a:lnTo>
                  <a:pt x="1964531" y="821531"/>
                </a:lnTo>
                <a:lnTo>
                  <a:pt x="1884164" y="732234"/>
                </a:lnTo>
                <a:lnTo>
                  <a:pt x="1794867" y="660797"/>
                </a:lnTo>
                <a:lnTo>
                  <a:pt x="1705570" y="580429"/>
                </a:lnTo>
                <a:lnTo>
                  <a:pt x="1607343" y="508992"/>
                </a:lnTo>
                <a:lnTo>
                  <a:pt x="1509117" y="437554"/>
                </a:lnTo>
                <a:lnTo>
                  <a:pt x="1401961" y="375047"/>
                </a:lnTo>
                <a:lnTo>
                  <a:pt x="1303734" y="312539"/>
                </a:lnTo>
                <a:lnTo>
                  <a:pt x="1196578" y="258961"/>
                </a:lnTo>
                <a:lnTo>
                  <a:pt x="1098351" y="205383"/>
                </a:lnTo>
                <a:lnTo>
                  <a:pt x="1000125" y="160734"/>
                </a:lnTo>
                <a:lnTo>
                  <a:pt x="901898" y="116086"/>
                </a:lnTo>
                <a:lnTo>
                  <a:pt x="803672" y="80367"/>
                </a:lnTo>
                <a:lnTo>
                  <a:pt x="705445" y="44648"/>
                </a:lnTo>
                <a:lnTo>
                  <a:pt x="607218" y="26789"/>
                </a:lnTo>
                <a:lnTo>
                  <a:pt x="517922" y="8929"/>
                </a:lnTo>
                <a:lnTo>
                  <a:pt x="437554" y="8929"/>
                </a:lnTo>
                <a:lnTo>
                  <a:pt x="366117" y="0"/>
                </a:lnTo>
                <a:lnTo>
                  <a:pt x="294679" y="0"/>
                </a:lnTo>
                <a:lnTo>
                  <a:pt x="241101" y="8929"/>
                </a:lnTo>
                <a:lnTo>
                  <a:pt x="187523" y="8929"/>
                </a:lnTo>
                <a:lnTo>
                  <a:pt x="151804" y="8929"/>
                </a:lnTo>
                <a:lnTo>
                  <a:pt x="116086" y="8929"/>
                </a:lnTo>
                <a:lnTo>
                  <a:pt x="80367" y="8929"/>
                </a:lnTo>
                <a:lnTo>
                  <a:pt x="53578" y="17859"/>
                </a:lnTo>
                <a:lnTo>
                  <a:pt x="26789" y="17859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187898" y="3045023"/>
            <a:ext cx="35720" cy="232173"/>
          </a:xfrm>
          <a:custGeom>
            <a:avLst/>
            <a:gdLst/>
            <a:ahLst/>
            <a:cxnLst/>
            <a:rect l="0" t="0" r="0" b="0"/>
            <a:pathLst>
              <a:path w="35720" h="232173">
                <a:moveTo>
                  <a:pt x="35719" y="0"/>
                </a:moveTo>
                <a:lnTo>
                  <a:pt x="35719" y="17859"/>
                </a:lnTo>
                <a:lnTo>
                  <a:pt x="26790" y="35719"/>
                </a:lnTo>
                <a:lnTo>
                  <a:pt x="17860" y="62508"/>
                </a:lnTo>
                <a:lnTo>
                  <a:pt x="8930" y="107156"/>
                </a:lnTo>
                <a:lnTo>
                  <a:pt x="0" y="142875"/>
                </a:lnTo>
                <a:lnTo>
                  <a:pt x="0" y="187523"/>
                </a:lnTo>
                <a:lnTo>
                  <a:pt x="0" y="232172"/>
                </a:lnTo>
                <a:lnTo>
                  <a:pt x="0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839516" y="2562820"/>
            <a:ext cx="1428751" cy="2286001"/>
          </a:xfrm>
          <a:custGeom>
            <a:avLst/>
            <a:gdLst/>
            <a:ahLst/>
            <a:cxnLst/>
            <a:rect l="0" t="0" r="0" b="0"/>
            <a:pathLst>
              <a:path w="1428751" h="2286001">
                <a:moveTo>
                  <a:pt x="1428750" y="2080617"/>
                </a:moveTo>
                <a:lnTo>
                  <a:pt x="1428750" y="2080617"/>
                </a:lnTo>
                <a:lnTo>
                  <a:pt x="1419820" y="2080617"/>
                </a:lnTo>
                <a:lnTo>
                  <a:pt x="1419820" y="2089547"/>
                </a:lnTo>
                <a:lnTo>
                  <a:pt x="1419820" y="2089547"/>
                </a:lnTo>
                <a:lnTo>
                  <a:pt x="1410890" y="2089547"/>
                </a:lnTo>
                <a:lnTo>
                  <a:pt x="1410890" y="2098476"/>
                </a:lnTo>
                <a:lnTo>
                  <a:pt x="1410890" y="2098476"/>
                </a:lnTo>
                <a:lnTo>
                  <a:pt x="1410890" y="2107406"/>
                </a:lnTo>
                <a:lnTo>
                  <a:pt x="1401961" y="2116336"/>
                </a:lnTo>
                <a:lnTo>
                  <a:pt x="1401961" y="2116336"/>
                </a:lnTo>
                <a:lnTo>
                  <a:pt x="1401961" y="2125266"/>
                </a:lnTo>
                <a:lnTo>
                  <a:pt x="1393031" y="2125266"/>
                </a:lnTo>
                <a:lnTo>
                  <a:pt x="1384101" y="2143125"/>
                </a:lnTo>
                <a:lnTo>
                  <a:pt x="1375172" y="2152055"/>
                </a:lnTo>
                <a:lnTo>
                  <a:pt x="1366242" y="2169914"/>
                </a:lnTo>
                <a:lnTo>
                  <a:pt x="1348382" y="2187773"/>
                </a:lnTo>
                <a:lnTo>
                  <a:pt x="1330523" y="2205633"/>
                </a:lnTo>
                <a:lnTo>
                  <a:pt x="1312664" y="2223492"/>
                </a:lnTo>
                <a:lnTo>
                  <a:pt x="1294804" y="2241351"/>
                </a:lnTo>
                <a:lnTo>
                  <a:pt x="1268015" y="2259211"/>
                </a:lnTo>
                <a:lnTo>
                  <a:pt x="1250156" y="2268141"/>
                </a:lnTo>
                <a:lnTo>
                  <a:pt x="1223367" y="2277070"/>
                </a:lnTo>
                <a:lnTo>
                  <a:pt x="1187648" y="2277070"/>
                </a:lnTo>
                <a:lnTo>
                  <a:pt x="1160859" y="2277070"/>
                </a:lnTo>
                <a:lnTo>
                  <a:pt x="1125140" y="2277070"/>
                </a:lnTo>
                <a:lnTo>
                  <a:pt x="1089422" y="2277070"/>
                </a:lnTo>
                <a:lnTo>
                  <a:pt x="1053703" y="2286000"/>
                </a:lnTo>
                <a:lnTo>
                  <a:pt x="1009054" y="2286000"/>
                </a:lnTo>
                <a:lnTo>
                  <a:pt x="964406" y="2277070"/>
                </a:lnTo>
                <a:lnTo>
                  <a:pt x="919757" y="2277070"/>
                </a:lnTo>
                <a:lnTo>
                  <a:pt x="875109" y="2268141"/>
                </a:lnTo>
                <a:lnTo>
                  <a:pt x="830461" y="2250281"/>
                </a:lnTo>
                <a:lnTo>
                  <a:pt x="776882" y="2232422"/>
                </a:lnTo>
                <a:lnTo>
                  <a:pt x="732234" y="2214562"/>
                </a:lnTo>
                <a:lnTo>
                  <a:pt x="678656" y="2196703"/>
                </a:lnTo>
                <a:lnTo>
                  <a:pt x="625078" y="2169914"/>
                </a:lnTo>
                <a:lnTo>
                  <a:pt x="571500" y="2143125"/>
                </a:lnTo>
                <a:lnTo>
                  <a:pt x="517922" y="2107406"/>
                </a:lnTo>
                <a:lnTo>
                  <a:pt x="464343" y="2080617"/>
                </a:lnTo>
                <a:lnTo>
                  <a:pt x="419695" y="2044898"/>
                </a:lnTo>
                <a:lnTo>
                  <a:pt x="366117" y="2009180"/>
                </a:lnTo>
                <a:lnTo>
                  <a:pt x="321468" y="1973461"/>
                </a:lnTo>
                <a:lnTo>
                  <a:pt x="276820" y="1928812"/>
                </a:lnTo>
                <a:lnTo>
                  <a:pt x="232172" y="1884164"/>
                </a:lnTo>
                <a:lnTo>
                  <a:pt x="196453" y="1830586"/>
                </a:lnTo>
                <a:lnTo>
                  <a:pt x="160734" y="1785937"/>
                </a:lnTo>
                <a:lnTo>
                  <a:pt x="125015" y="1732359"/>
                </a:lnTo>
                <a:lnTo>
                  <a:pt x="98226" y="1669851"/>
                </a:lnTo>
                <a:lnTo>
                  <a:pt x="71437" y="1607344"/>
                </a:lnTo>
                <a:lnTo>
                  <a:pt x="44648" y="1544836"/>
                </a:lnTo>
                <a:lnTo>
                  <a:pt x="26789" y="1482328"/>
                </a:lnTo>
                <a:lnTo>
                  <a:pt x="17859" y="1410891"/>
                </a:lnTo>
                <a:lnTo>
                  <a:pt x="8929" y="1348383"/>
                </a:lnTo>
                <a:lnTo>
                  <a:pt x="0" y="1276945"/>
                </a:lnTo>
                <a:lnTo>
                  <a:pt x="0" y="1205508"/>
                </a:lnTo>
                <a:lnTo>
                  <a:pt x="8929" y="1134070"/>
                </a:lnTo>
                <a:lnTo>
                  <a:pt x="17859" y="1062633"/>
                </a:lnTo>
                <a:lnTo>
                  <a:pt x="26789" y="991195"/>
                </a:lnTo>
                <a:lnTo>
                  <a:pt x="44648" y="919758"/>
                </a:lnTo>
                <a:lnTo>
                  <a:pt x="62507" y="848320"/>
                </a:lnTo>
                <a:lnTo>
                  <a:pt x="89297" y="776883"/>
                </a:lnTo>
                <a:lnTo>
                  <a:pt x="116086" y="705445"/>
                </a:lnTo>
                <a:lnTo>
                  <a:pt x="151804" y="642937"/>
                </a:lnTo>
                <a:lnTo>
                  <a:pt x="178593" y="580430"/>
                </a:lnTo>
                <a:lnTo>
                  <a:pt x="214312" y="526851"/>
                </a:lnTo>
                <a:lnTo>
                  <a:pt x="258961" y="482203"/>
                </a:lnTo>
                <a:lnTo>
                  <a:pt x="303609" y="428625"/>
                </a:lnTo>
                <a:lnTo>
                  <a:pt x="357187" y="383976"/>
                </a:lnTo>
                <a:lnTo>
                  <a:pt x="410765" y="339328"/>
                </a:lnTo>
                <a:lnTo>
                  <a:pt x="473273" y="294680"/>
                </a:lnTo>
                <a:lnTo>
                  <a:pt x="535781" y="250031"/>
                </a:lnTo>
                <a:lnTo>
                  <a:pt x="598289" y="214313"/>
                </a:lnTo>
                <a:lnTo>
                  <a:pt x="660797" y="178594"/>
                </a:lnTo>
                <a:lnTo>
                  <a:pt x="723304" y="151805"/>
                </a:lnTo>
                <a:lnTo>
                  <a:pt x="794742" y="125016"/>
                </a:lnTo>
                <a:lnTo>
                  <a:pt x="857250" y="107157"/>
                </a:lnTo>
                <a:lnTo>
                  <a:pt x="910828" y="89297"/>
                </a:lnTo>
                <a:lnTo>
                  <a:pt x="973336" y="80368"/>
                </a:lnTo>
                <a:lnTo>
                  <a:pt x="1026914" y="71438"/>
                </a:lnTo>
                <a:lnTo>
                  <a:pt x="1080492" y="62508"/>
                </a:lnTo>
                <a:lnTo>
                  <a:pt x="1125140" y="62508"/>
                </a:lnTo>
                <a:lnTo>
                  <a:pt x="1169789" y="62508"/>
                </a:lnTo>
                <a:lnTo>
                  <a:pt x="1205507" y="62508"/>
                </a:lnTo>
                <a:lnTo>
                  <a:pt x="1232297" y="62508"/>
                </a:lnTo>
                <a:lnTo>
                  <a:pt x="1250156" y="62508"/>
                </a:lnTo>
                <a:lnTo>
                  <a:pt x="1268015" y="62508"/>
                </a:lnTo>
                <a:lnTo>
                  <a:pt x="1276945" y="62508"/>
                </a:lnTo>
                <a:lnTo>
                  <a:pt x="1285875" y="62508"/>
                </a:lnTo>
                <a:lnTo>
                  <a:pt x="1294804" y="71438"/>
                </a:lnTo>
                <a:lnTo>
                  <a:pt x="1294804" y="71438"/>
                </a:lnTo>
                <a:lnTo>
                  <a:pt x="1294804" y="71438"/>
                </a:lnTo>
                <a:lnTo>
                  <a:pt x="1303734" y="71438"/>
                </a:lnTo>
                <a:lnTo>
                  <a:pt x="1303734" y="71438"/>
                </a:lnTo>
                <a:lnTo>
                  <a:pt x="1303734" y="71438"/>
                </a:lnTo>
                <a:lnTo>
                  <a:pt x="1303734" y="71438"/>
                </a:lnTo>
                <a:lnTo>
                  <a:pt x="1303734" y="71438"/>
                </a:lnTo>
                <a:lnTo>
                  <a:pt x="1303734" y="80368"/>
                </a:lnTo>
                <a:lnTo>
                  <a:pt x="1303734" y="80368"/>
                </a:lnTo>
                <a:lnTo>
                  <a:pt x="1303734" y="71438"/>
                </a:lnTo>
                <a:lnTo>
                  <a:pt x="1303734" y="71438"/>
                </a:lnTo>
                <a:lnTo>
                  <a:pt x="1303734" y="71438"/>
                </a:lnTo>
                <a:lnTo>
                  <a:pt x="1303734" y="71438"/>
                </a:lnTo>
                <a:lnTo>
                  <a:pt x="1303734" y="62508"/>
                </a:lnTo>
                <a:lnTo>
                  <a:pt x="1303734" y="62508"/>
                </a:lnTo>
                <a:lnTo>
                  <a:pt x="1303734" y="62508"/>
                </a:lnTo>
                <a:lnTo>
                  <a:pt x="1303734" y="62508"/>
                </a:lnTo>
                <a:lnTo>
                  <a:pt x="1303734" y="62508"/>
                </a:lnTo>
                <a:lnTo>
                  <a:pt x="1303734" y="62508"/>
                </a:lnTo>
                <a:lnTo>
                  <a:pt x="1312664" y="53578"/>
                </a:lnTo>
                <a:lnTo>
                  <a:pt x="1321593" y="53578"/>
                </a:lnTo>
                <a:lnTo>
                  <a:pt x="1330523" y="44649"/>
                </a:lnTo>
                <a:lnTo>
                  <a:pt x="1330523" y="26789"/>
                </a:lnTo>
                <a:lnTo>
                  <a:pt x="1330523" y="0"/>
                </a:lnTo>
                <a:lnTo>
                  <a:pt x="1330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303984" y="2803921"/>
            <a:ext cx="98228" cy="1991322"/>
          </a:xfrm>
          <a:custGeom>
            <a:avLst/>
            <a:gdLst/>
            <a:ahLst/>
            <a:cxnLst/>
            <a:rect l="0" t="0" r="0" b="0"/>
            <a:pathLst>
              <a:path w="98228" h="1991322">
                <a:moveTo>
                  <a:pt x="98227" y="0"/>
                </a:moveTo>
                <a:lnTo>
                  <a:pt x="98227" y="0"/>
                </a:lnTo>
                <a:lnTo>
                  <a:pt x="98227" y="0"/>
                </a:lnTo>
                <a:lnTo>
                  <a:pt x="98227" y="0"/>
                </a:lnTo>
                <a:lnTo>
                  <a:pt x="89297" y="8930"/>
                </a:lnTo>
                <a:lnTo>
                  <a:pt x="89297" y="8930"/>
                </a:lnTo>
                <a:lnTo>
                  <a:pt x="89297" y="17860"/>
                </a:lnTo>
                <a:lnTo>
                  <a:pt x="98227" y="35719"/>
                </a:lnTo>
                <a:lnTo>
                  <a:pt x="98227" y="44649"/>
                </a:lnTo>
                <a:lnTo>
                  <a:pt x="98227" y="71438"/>
                </a:lnTo>
                <a:lnTo>
                  <a:pt x="98227" y="89297"/>
                </a:lnTo>
                <a:lnTo>
                  <a:pt x="98227" y="125016"/>
                </a:lnTo>
                <a:lnTo>
                  <a:pt x="98227" y="160735"/>
                </a:lnTo>
                <a:lnTo>
                  <a:pt x="98227" y="205383"/>
                </a:lnTo>
                <a:lnTo>
                  <a:pt x="89297" y="250032"/>
                </a:lnTo>
                <a:lnTo>
                  <a:pt x="89297" y="303610"/>
                </a:lnTo>
                <a:lnTo>
                  <a:pt x="89297" y="357188"/>
                </a:lnTo>
                <a:lnTo>
                  <a:pt x="89297" y="419696"/>
                </a:lnTo>
                <a:lnTo>
                  <a:pt x="89297" y="491133"/>
                </a:lnTo>
                <a:lnTo>
                  <a:pt x="80368" y="562571"/>
                </a:lnTo>
                <a:lnTo>
                  <a:pt x="80368" y="634008"/>
                </a:lnTo>
                <a:lnTo>
                  <a:pt x="71438" y="714375"/>
                </a:lnTo>
                <a:lnTo>
                  <a:pt x="62508" y="794743"/>
                </a:lnTo>
                <a:lnTo>
                  <a:pt x="53579" y="875110"/>
                </a:lnTo>
                <a:lnTo>
                  <a:pt x="44649" y="964407"/>
                </a:lnTo>
                <a:lnTo>
                  <a:pt x="35719" y="1044774"/>
                </a:lnTo>
                <a:lnTo>
                  <a:pt x="26789" y="1125141"/>
                </a:lnTo>
                <a:lnTo>
                  <a:pt x="17860" y="1205508"/>
                </a:lnTo>
                <a:lnTo>
                  <a:pt x="8930" y="1285875"/>
                </a:lnTo>
                <a:lnTo>
                  <a:pt x="8930" y="1366243"/>
                </a:lnTo>
                <a:lnTo>
                  <a:pt x="0" y="1446610"/>
                </a:lnTo>
                <a:lnTo>
                  <a:pt x="0" y="1509118"/>
                </a:lnTo>
                <a:lnTo>
                  <a:pt x="0" y="1580555"/>
                </a:lnTo>
                <a:lnTo>
                  <a:pt x="0" y="1634133"/>
                </a:lnTo>
                <a:lnTo>
                  <a:pt x="8930" y="1687711"/>
                </a:lnTo>
                <a:lnTo>
                  <a:pt x="17860" y="1741290"/>
                </a:lnTo>
                <a:lnTo>
                  <a:pt x="17860" y="1785938"/>
                </a:lnTo>
                <a:lnTo>
                  <a:pt x="26789" y="1821657"/>
                </a:lnTo>
                <a:lnTo>
                  <a:pt x="26789" y="1857375"/>
                </a:lnTo>
                <a:lnTo>
                  <a:pt x="35719" y="1884165"/>
                </a:lnTo>
                <a:lnTo>
                  <a:pt x="35719" y="1919883"/>
                </a:lnTo>
                <a:lnTo>
                  <a:pt x="26789" y="1937743"/>
                </a:lnTo>
                <a:lnTo>
                  <a:pt x="26789" y="1955602"/>
                </a:lnTo>
                <a:lnTo>
                  <a:pt x="26789" y="1964532"/>
                </a:lnTo>
                <a:lnTo>
                  <a:pt x="26789" y="1973461"/>
                </a:lnTo>
                <a:lnTo>
                  <a:pt x="26789" y="1982391"/>
                </a:lnTo>
                <a:lnTo>
                  <a:pt x="17860" y="1991321"/>
                </a:lnTo>
                <a:lnTo>
                  <a:pt x="17860" y="1991321"/>
                </a:lnTo>
                <a:lnTo>
                  <a:pt x="26789" y="1991321"/>
                </a:lnTo>
                <a:lnTo>
                  <a:pt x="26789" y="1982391"/>
                </a:lnTo>
                <a:lnTo>
                  <a:pt x="35719" y="1973461"/>
                </a:lnTo>
                <a:lnTo>
                  <a:pt x="35719" y="1964532"/>
                </a:lnTo>
                <a:lnTo>
                  <a:pt x="35719" y="19645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652242" y="5143500"/>
            <a:ext cx="151806" cy="98228"/>
          </a:xfrm>
          <a:custGeom>
            <a:avLst/>
            <a:gdLst/>
            <a:ahLst/>
            <a:cxnLst/>
            <a:rect l="0" t="0" r="0" b="0"/>
            <a:pathLst>
              <a:path w="151806" h="98228">
                <a:moveTo>
                  <a:pt x="0" y="0"/>
                </a:moveTo>
                <a:lnTo>
                  <a:pt x="26789" y="17859"/>
                </a:lnTo>
                <a:lnTo>
                  <a:pt x="80367" y="53578"/>
                </a:lnTo>
                <a:lnTo>
                  <a:pt x="151805" y="98227"/>
                </a:lnTo>
                <a:lnTo>
                  <a:pt x="151805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741664" y="6063257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741664" y="6054327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482578" y="2884289"/>
            <a:ext cx="732236" cy="750094"/>
          </a:xfrm>
          <a:custGeom>
            <a:avLst/>
            <a:gdLst/>
            <a:ahLst/>
            <a:cxnLst/>
            <a:rect l="0" t="0" r="0" b="0"/>
            <a:pathLst>
              <a:path w="732236" h="750094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17860" y="26789"/>
                </a:lnTo>
                <a:lnTo>
                  <a:pt x="26789" y="44648"/>
                </a:lnTo>
                <a:lnTo>
                  <a:pt x="44649" y="62507"/>
                </a:lnTo>
                <a:lnTo>
                  <a:pt x="62508" y="89297"/>
                </a:lnTo>
                <a:lnTo>
                  <a:pt x="89297" y="116086"/>
                </a:lnTo>
                <a:lnTo>
                  <a:pt x="116086" y="151804"/>
                </a:lnTo>
                <a:lnTo>
                  <a:pt x="160735" y="187523"/>
                </a:lnTo>
                <a:lnTo>
                  <a:pt x="205383" y="223242"/>
                </a:lnTo>
                <a:lnTo>
                  <a:pt x="250031" y="267890"/>
                </a:lnTo>
                <a:lnTo>
                  <a:pt x="303610" y="312539"/>
                </a:lnTo>
                <a:lnTo>
                  <a:pt x="357188" y="366117"/>
                </a:lnTo>
                <a:lnTo>
                  <a:pt x="410766" y="419695"/>
                </a:lnTo>
                <a:lnTo>
                  <a:pt x="464344" y="464343"/>
                </a:lnTo>
                <a:lnTo>
                  <a:pt x="508992" y="517922"/>
                </a:lnTo>
                <a:lnTo>
                  <a:pt x="553641" y="562570"/>
                </a:lnTo>
                <a:lnTo>
                  <a:pt x="598289" y="607218"/>
                </a:lnTo>
                <a:lnTo>
                  <a:pt x="634008" y="651867"/>
                </a:lnTo>
                <a:lnTo>
                  <a:pt x="669727" y="687586"/>
                </a:lnTo>
                <a:lnTo>
                  <a:pt x="696516" y="714375"/>
                </a:lnTo>
                <a:lnTo>
                  <a:pt x="714375" y="732234"/>
                </a:lnTo>
                <a:lnTo>
                  <a:pt x="723305" y="750093"/>
                </a:lnTo>
                <a:lnTo>
                  <a:pt x="732235" y="741164"/>
                </a:lnTo>
                <a:lnTo>
                  <a:pt x="723305" y="732234"/>
                </a:lnTo>
                <a:lnTo>
                  <a:pt x="723305" y="714375"/>
                </a:lnTo>
                <a:lnTo>
                  <a:pt x="714375" y="696515"/>
                </a:lnTo>
                <a:lnTo>
                  <a:pt x="714375" y="6965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411266" y="3777257"/>
            <a:ext cx="848321" cy="839392"/>
          </a:xfrm>
          <a:custGeom>
            <a:avLst/>
            <a:gdLst/>
            <a:ahLst/>
            <a:cxnLst/>
            <a:rect l="0" t="0" r="0" b="0"/>
            <a:pathLst>
              <a:path w="848321" h="839392">
                <a:moveTo>
                  <a:pt x="44648" y="62508"/>
                </a:moveTo>
                <a:lnTo>
                  <a:pt x="44648" y="62508"/>
                </a:lnTo>
                <a:lnTo>
                  <a:pt x="35718" y="62508"/>
                </a:lnTo>
                <a:lnTo>
                  <a:pt x="35718" y="53579"/>
                </a:lnTo>
                <a:lnTo>
                  <a:pt x="26789" y="53579"/>
                </a:lnTo>
                <a:lnTo>
                  <a:pt x="17859" y="44649"/>
                </a:lnTo>
                <a:lnTo>
                  <a:pt x="8929" y="26789"/>
                </a:lnTo>
                <a:lnTo>
                  <a:pt x="0" y="17860"/>
                </a:lnTo>
                <a:lnTo>
                  <a:pt x="0" y="8930"/>
                </a:lnTo>
                <a:lnTo>
                  <a:pt x="0" y="0"/>
                </a:lnTo>
                <a:lnTo>
                  <a:pt x="8929" y="0"/>
                </a:lnTo>
                <a:lnTo>
                  <a:pt x="8929" y="8930"/>
                </a:lnTo>
                <a:lnTo>
                  <a:pt x="26789" y="26789"/>
                </a:lnTo>
                <a:lnTo>
                  <a:pt x="44648" y="44649"/>
                </a:lnTo>
                <a:lnTo>
                  <a:pt x="62507" y="71438"/>
                </a:lnTo>
                <a:lnTo>
                  <a:pt x="80367" y="107157"/>
                </a:lnTo>
                <a:lnTo>
                  <a:pt x="116086" y="151805"/>
                </a:lnTo>
                <a:lnTo>
                  <a:pt x="151804" y="187524"/>
                </a:lnTo>
                <a:lnTo>
                  <a:pt x="196453" y="241102"/>
                </a:lnTo>
                <a:lnTo>
                  <a:pt x="250031" y="294680"/>
                </a:lnTo>
                <a:lnTo>
                  <a:pt x="312539" y="348258"/>
                </a:lnTo>
                <a:lnTo>
                  <a:pt x="375047" y="410766"/>
                </a:lnTo>
                <a:lnTo>
                  <a:pt x="446484" y="473274"/>
                </a:lnTo>
                <a:lnTo>
                  <a:pt x="500062" y="535782"/>
                </a:lnTo>
                <a:lnTo>
                  <a:pt x="562570" y="598289"/>
                </a:lnTo>
                <a:lnTo>
                  <a:pt x="625078" y="651868"/>
                </a:lnTo>
                <a:lnTo>
                  <a:pt x="678656" y="705446"/>
                </a:lnTo>
                <a:lnTo>
                  <a:pt x="723304" y="741164"/>
                </a:lnTo>
                <a:lnTo>
                  <a:pt x="767953" y="785813"/>
                </a:lnTo>
                <a:lnTo>
                  <a:pt x="812601" y="812602"/>
                </a:lnTo>
                <a:lnTo>
                  <a:pt x="830461" y="830461"/>
                </a:lnTo>
                <a:lnTo>
                  <a:pt x="848320" y="839391"/>
                </a:lnTo>
                <a:lnTo>
                  <a:pt x="848320" y="839391"/>
                </a:lnTo>
                <a:lnTo>
                  <a:pt x="839390" y="821532"/>
                </a:lnTo>
                <a:lnTo>
                  <a:pt x="830461" y="803672"/>
                </a:lnTo>
                <a:lnTo>
                  <a:pt x="821531" y="785813"/>
                </a:lnTo>
                <a:lnTo>
                  <a:pt x="821531" y="7858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616648" y="4804171"/>
            <a:ext cx="607220" cy="687588"/>
          </a:xfrm>
          <a:custGeom>
            <a:avLst/>
            <a:gdLst/>
            <a:ahLst/>
            <a:cxnLst/>
            <a:rect l="0" t="0" r="0" b="0"/>
            <a:pathLst>
              <a:path w="607220" h="687588">
                <a:moveTo>
                  <a:pt x="598290" y="17860"/>
                </a:moveTo>
                <a:lnTo>
                  <a:pt x="598290" y="17860"/>
                </a:lnTo>
                <a:lnTo>
                  <a:pt x="598290" y="17860"/>
                </a:lnTo>
                <a:lnTo>
                  <a:pt x="598290" y="17860"/>
                </a:lnTo>
                <a:lnTo>
                  <a:pt x="598290" y="17860"/>
                </a:lnTo>
                <a:lnTo>
                  <a:pt x="607219" y="17860"/>
                </a:lnTo>
                <a:lnTo>
                  <a:pt x="607219" y="17860"/>
                </a:lnTo>
                <a:lnTo>
                  <a:pt x="607219" y="8930"/>
                </a:lnTo>
                <a:lnTo>
                  <a:pt x="607219" y="8930"/>
                </a:lnTo>
                <a:lnTo>
                  <a:pt x="598290" y="0"/>
                </a:lnTo>
                <a:lnTo>
                  <a:pt x="598290" y="0"/>
                </a:lnTo>
                <a:lnTo>
                  <a:pt x="598290" y="0"/>
                </a:lnTo>
                <a:lnTo>
                  <a:pt x="598290" y="0"/>
                </a:lnTo>
                <a:lnTo>
                  <a:pt x="598290" y="8930"/>
                </a:lnTo>
                <a:lnTo>
                  <a:pt x="589360" y="17860"/>
                </a:lnTo>
                <a:lnTo>
                  <a:pt x="580430" y="35719"/>
                </a:lnTo>
                <a:lnTo>
                  <a:pt x="571500" y="62508"/>
                </a:lnTo>
                <a:lnTo>
                  <a:pt x="544711" y="89298"/>
                </a:lnTo>
                <a:lnTo>
                  <a:pt x="508993" y="125017"/>
                </a:lnTo>
                <a:lnTo>
                  <a:pt x="473274" y="160735"/>
                </a:lnTo>
                <a:lnTo>
                  <a:pt x="428625" y="196454"/>
                </a:lnTo>
                <a:lnTo>
                  <a:pt x="375047" y="250032"/>
                </a:lnTo>
                <a:lnTo>
                  <a:pt x="321469" y="294681"/>
                </a:lnTo>
                <a:lnTo>
                  <a:pt x="267891" y="339329"/>
                </a:lnTo>
                <a:lnTo>
                  <a:pt x="214313" y="392907"/>
                </a:lnTo>
                <a:lnTo>
                  <a:pt x="169665" y="446485"/>
                </a:lnTo>
                <a:lnTo>
                  <a:pt x="133946" y="491134"/>
                </a:lnTo>
                <a:lnTo>
                  <a:pt x="89297" y="526852"/>
                </a:lnTo>
                <a:lnTo>
                  <a:pt x="71438" y="562571"/>
                </a:lnTo>
                <a:lnTo>
                  <a:pt x="44649" y="598290"/>
                </a:lnTo>
                <a:lnTo>
                  <a:pt x="26790" y="625079"/>
                </a:lnTo>
                <a:lnTo>
                  <a:pt x="8930" y="642938"/>
                </a:lnTo>
                <a:lnTo>
                  <a:pt x="0" y="660798"/>
                </a:lnTo>
                <a:lnTo>
                  <a:pt x="0" y="669727"/>
                </a:lnTo>
                <a:lnTo>
                  <a:pt x="0" y="678657"/>
                </a:lnTo>
                <a:lnTo>
                  <a:pt x="0" y="687587"/>
                </a:lnTo>
                <a:lnTo>
                  <a:pt x="0" y="687587"/>
                </a:lnTo>
                <a:lnTo>
                  <a:pt x="0" y="687587"/>
                </a:lnTo>
                <a:lnTo>
                  <a:pt x="0" y="669727"/>
                </a:lnTo>
                <a:lnTo>
                  <a:pt x="8930" y="660798"/>
                </a:lnTo>
                <a:lnTo>
                  <a:pt x="8930" y="6607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589859" y="1919883"/>
            <a:ext cx="1964533" cy="3857625"/>
          </a:xfrm>
          <a:custGeom>
            <a:avLst/>
            <a:gdLst/>
            <a:ahLst/>
            <a:cxnLst/>
            <a:rect l="0" t="0" r="0" b="0"/>
            <a:pathLst>
              <a:path w="1964533" h="3857625">
                <a:moveTo>
                  <a:pt x="8930" y="3714749"/>
                </a:moveTo>
                <a:lnTo>
                  <a:pt x="8930" y="3714749"/>
                </a:lnTo>
                <a:lnTo>
                  <a:pt x="8930" y="3714749"/>
                </a:lnTo>
                <a:lnTo>
                  <a:pt x="17860" y="3714749"/>
                </a:lnTo>
                <a:lnTo>
                  <a:pt x="17860" y="3723679"/>
                </a:lnTo>
                <a:lnTo>
                  <a:pt x="26789" y="3732608"/>
                </a:lnTo>
                <a:lnTo>
                  <a:pt x="44649" y="3732608"/>
                </a:lnTo>
                <a:lnTo>
                  <a:pt x="53579" y="3750468"/>
                </a:lnTo>
                <a:lnTo>
                  <a:pt x="71438" y="3759397"/>
                </a:lnTo>
                <a:lnTo>
                  <a:pt x="89297" y="3777257"/>
                </a:lnTo>
                <a:lnTo>
                  <a:pt x="116086" y="3786187"/>
                </a:lnTo>
                <a:lnTo>
                  <a:pt x="142875" y="3804046"/>
                </a:lnTo>
                <a:lnTo>
                  <a:pt x="169664" y="3821905"/>
                </a:lnTo>
                <a:lnTo>
                  <a:pt x="205383" y="3830835"/>
                </a:lnTo>
                <a:lnTo>
                  <a:pt x="241102" y="3839765"/>
                </a:lnTo>
                <a:lnTo>
                  <a:pt x="276821" y="3848694"/>
                </a:lnTo>
                <a:lnTo>
                  <a:pt x="312539" y="3857624"/>
                </a:lnTo>
                <a:lnTo>
                  <a:pt x="357188" y="3857624"/>
                </a:lnTo>
                <a:lnTo>
                  <a:pt x="401836" y="3848694"/>
                </a:lnTo>
                <a:lnTo>
                  <a:pt x="455414" y="3848694"/>
                </a:lnTo>
                <a:lnTo>
                  <a:pt x="517922" y="3830835"/>
                </a:lnTo>
                <a:lnTo>
                  <a:pt x="580430" y="3812976"/>
                </a:lnTo>
                <a:lnTo>
                  <a:pt x="642938" y="3795116"/>
                </a:lnTo>
                <a:lnTo>
                  <a:pt x="723305" y="3768327"/>
                </a:lnTo>
                <a:lnTo>
                  <a:pt x="794743" y="3732608"/>
                </a:lnTo>
                <a:lnTo>
                  <a:pt x="866180" y="3696890"/>
                </a:lnTo>
                <a:lnTo>
                  <a:pt x="946547" y="3661171"/>
                </a:lnTo>
                <a:lnTo>
                  <a:pt x="1017985" y="3616523"/>
                </a:lnTo>
                <a:lnTo>
                  <a:pt x="1098352" y="3562945"/>
                </a:lnTo>
                <a:lnTo>
                  <a:pt x="1178719" y="3509367"/>
                </a:lnTo>
                <a:lnTo>
                  <a:pt x="1250157" y="3455789"/>
                </a:lnTo>
                <a:lnTo>
                  <a:pt x="1330524" y="3393281"/>
                </a:lnTo>
                <a:lnTo>
                  <a:pt x="1410891" y="3330773"/>
                </a:lnTo>
                <a:lnTo>
                  <a:pt x="1482329" y="3259336"/>
                </a:lnTo>
                <a:lnTo>
                  <a:pt x="1553766" y="3187898"/>
                </a:lnTo>
                <a:lnTo>
                  <a:pt x="1616274" y="3107531"/>
                </a:lnTo>
                <a:lnTo>
                  <a:pt x="1678782" y="3027164"/>
                </a:lnTo>
                <a:lnTo>
                  <a:pt x="1732360" y="2946796"/>
                </a:lnTo>
                <a:lnTo>
                  <a:pt x="1785938" y="2857499"/>
                </a:lnTo>
                <a:lnTo>
                  <a:pt x="1830586" y="2768203"/>
                </a:lnTo>
                <a:lnTo>
                  <a:pt x="1866305" y="2669976"/>
                </a:lnTo>
                <a:lnTo>
                  <a:pt x="1893094" y="2571749"/>
                </a:lnTo>
                <a:lnTo>
                  <a:pt x="1919883" y="2473523"/>
                </a:lnTo>
                <a:lnTo>
                  <a:pt x="1946672" y="2366367"/>
                </a:lnTo>
                <a:lnTo>
                  <a:pt x="1955602" y="2268140"/>
                </a:lnTo>
                <a:lnTo>
                  <a:pt x="1964532" y="2160984"/>
                </a:lnTo>
                <a:lnTo>
                  <a:pt x="1964532" y="2062757"/>
                </a:lnTo>
                <a:lnTo>
                  <a:pt x="1964532" y="1955601"/>
                </a:lnTo>
                <a:lnTo>
                  <a:pt x="1946672" y="1848445"/>
                </a:lnTo>
                <a:lnTo>
                  <a:pt x="1937743" y="1750218"/>
                </a:lnTo>
                <a:lnTo>
                  <a:pt x="1910954" y="1643062"/>
                </a:lnTo>
                <a:lnTo>
                  <a:pt x="1884164" y="1535906"/>
                </a:lnTo>
                <a:lnTo>
                  <a:pt x="1848446" y="1437679"/>
                </a:lnTo>
                <a:lnTo>
                  <a:pt x="1812727" y="1330523"/>
                </a:lnTo>
                <a:lnTo>
                  <a:pt x="1777008" y="1232296"/>
                </a:lnTo>
                <a:lnTo>
                  <a:pt x="1732360" y="1134070"/>
                </a:lnTo>
                <a:lnTo>
                  <a:pt x="1687711" y="1035843"/>
                </a:lnTo>
                <a:lnTo>
                  <a:pt x="1634133" y="937617"/>
                </a:lnTo>
                <a:lnTo>
                  <a:pt x="1571625" y="839390"/>
                </a:lnTo>
                <a:lnTo>
                  <a:pt x="1509118" y="750094"/>
                </a:lnTo>
                <a:lnTo>
                  <a:pt x="1446610" y="669726"/>
                </a:lnTo>
                <a:lnTo>
                  <a:pt x="1375172" y="598289"/>
                </a:lnTo>
                <a:lnTo>
                  <a:pt x="1303735" y="526851"/>
                </a:lnTo>
                <a:lnTo>
                  <a:pt x="1232297" y="464343"/>
                </a:lnTo>
                <a:lnTo>
                  <a:pt x="1151930" y="401836"/>
                </a:lnTo>
                <a:lnTo>
                  <a:pt x="1071563" y="348257"/>
                </a:lnTo>
                <a:lnTo>
                  <a:pt x="982266" y="303609"/>
                </a:lnTo>
                <a:lnTo>
                  <a:pt x="892969" y="258961"/>
                </a:lnTo>
                <a:lnTo>
                  <a:pt x="812602" y="223242"/>
                </a:lnTo>
                <a:lnTo>
                  <a:pt x="723305" y="178593"/>
                </a:lnTo>
                <a:lnTo>
                  <a:pt x="634008" y="142875"/>
                </a:lnTo>
                <a:lnTo>
                  <a:pt x="553641" y="116086"/>
                </a:lnTo>
                <a:lnTo>
                  <a:pt x="473274" y="89296"/>
                </a:lnTo>
                <a:lnTo>
                  <a:pt x="401836" y="62507"/>
                </a:lnTo>
                <a:lnTo>
                  <a:pt x="339329" y="44648"/>
                </a:lnTo>
                <a:lnTo>
                  <a:pt x="276821" y="35718"/>
                </a:lnTo>
                <a:lnTo>
                  <a:pt x="223243" y="17859"/>
                </a:lnTo>
                <a:lnTo>
                  <a:pt x="169664" y="8929"/>
                </a:lnTo>
                <a:lnTo>
                  <a:pt x="125016" y="8929"/>
                </a:lnTo>
                <a:lnTo>
                  <a:pt x="89297" y="0"/>
                </a:lnTo>
                <a:lnTo>
                  <a:pt x="62508" y="0"/>
                </a:lnTo>
                <a:lnTo>
                  <a:pt x="44649" y="0"/>
                </a:lnTo>
                <a:lnTo>
                  <a:pt x="26789" y="0"/>
                </a:lnTo>
                <a:lnTo>
                  <a:pt x="17860" y="0"/>
                </a:lnTo>
                <a:lnTo>
                  <a:pt x="8930" y="8929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411141" y="3429000"/>
            <a:ext cx="17860" cy="125016"/>
          </a:xfrm>
          <a:custGeom>
            <a:avLst/>
            <a:gdLst/>
            <a:ahLst/>
            <a:cxnLst/>
            <a:rect l="0" t="0" r="0" b="0"/>
            <a:pathLst>
              <a:path w="17860" h="12501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8929" y="53578"/>
                </a:lnTo>
                <a:lnTo>
                  <a:pt x="8929" y="71437"/>
                </a:lnTo>
                <a:lnTo>
                  <a:pt x="17859" y="89296"/>
                </a:lnTo>
                <a:lnTo>
                  <a:pt x="17859" y="107156"/>
                </a:lnTo>
                <a:lnTo>
                  <a:pt x="17859" y="116086"/>
                </a:lnTo>
                <a:lnTo>
                  <a:pt x="17859" y="125015"/>
                </a:lnTo>
                <a:lnTo>
                  <a:pt x="17859" y="125015"/>
                </a:lnTo>
                <a:lnTo>
                  <a:pt x="17859" y="125015"/>
                </a:lnTo>
                <a:lnTo>
                  <a:pt x="17859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348633" y="3348632"/>
            <a:ext cx="133946" cy="98228"/>
          </a:xfrm>
          <a:custGeom>
            <a:avLst/>
            <a:gdLst/>
            <a:ahLst/>
            <a:cxnLst/>
            <a:rect l="0" t="0" r="0" b="0"/>
            <a:pathLst>
              <a:path w="133946" h="98228">
                <a:moveTo>
                  <a:pt x="0" y="98227"/>
                </a:moveTo>
                <a:lnTo>
                  <a:pt x="0" y="98227"/>
                </a:lnTo>
                <a:lnTo>
                  <a:pt x="8930" y="89297"/>
                </a:lnTo>
                <a:lnTo>
                  <a:pt x="8930" y="80368"/>
                </a:lnTo>
                <a:lnTo>
                  <a:pt x="17859" y="71438"/>
                </a:lnTo>
                <a:lnTo>
                  <a:pt x="35719" y="53579"/>
                </a:lnTo>
                <a:lnTo>
                  <a:pt x="44648" y="44649"/>
                </a:lnTo>
                <a:lnTo>
                  <a:pt x="62508" y="35719"/>
                </a:lnTo>
                <a:lnTo>
                  <a:pt x="80367" y="35719"/>
                </a:lnTo>
                <a:lnTo>
                  <a:pt x="98226" y="26789"/>
                </a:lnTo>
                <a:lnTo>
                  <a:pt x="107156" y="17860"/>
                </a:lnTo>
                <a:lnTo>
                  <a:pt x="116086" y="17860"/>
                </a:lnTo>
                <a:lnTo>
                  <a:pt x="125015" y="893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920133" y="2821781"/>
            <a:ext cx="125016" cy="250032"/>
          </a:xfrm>
          <a:custGeom>
            <a:avLst/>
            <a:gdLst/>
            <a:ahLst/>
            <a:cxnLst/>
            <a:rect l="0" t="0" r="0" b="0"/>
            <a:pathLst>
              <a:path w="125016" h="250032">
                <a:moveTo>
                  <a:pt x="0" y="107156"/>
                </a:moveTo>
                <a:lnTo>
                  <a:pt x="0" y="107156"/>
                </a:lnTo>
                <a:lnTo>
                  <a:pt x="8930" y="107156"/>
                </a:lnTo>
                <a:lnTo>
                  <a:pt x="8930" y="107156"/>
                </a:lnTo>
                <a:lnTo>
                  <a:pt x="8930" y="116086"/>
                </a:lnTo>
                <a:lnTo>
                  <a:pt x="17859" y="125015"/>
                </a:lnTo>
                <a:lnTo>
                  <a:pt x="26789" y="142875"/>
                </a:lnTo>
                <a:lnTo>
                  <a:pt x="26789" y="160734"/>
                </a:lnTo>
                <a:lnTo>
                  <a:pt x="35719" y="187523"/>
                </a:lnTo>
                <a:lnTo>
                  <a:pt x="44648" y="205383"/>
                </a:lnTo>
                <a:lnTo>
                  <a:pt x="53578" y="223242"/>
                </a:lnTo>
                <a:lnTo>
                  <a:pt x="62508" y="232172"/>
                </a:lnTo>
                <a:lnTo>
                  <a:pt x="71437" y="250031"/>
                </a:lnTo>
                <a:lnTo>
                  <a:pt x="71437" y="250031"/>
                </a:lnTo>
                <a:lnTo>
                  <a:pt x="80367" y="250031"/>
                </a:lnTo>
                <a:lnTo>
                  <a:pt x="80367" y="250031"/>
                </a:lnTo>
                <a:lnTo>
                  <a:pt x="71437" y="241101"/>
                </a:lnTo>
                <a:lnTo>
                  <a:pt x="71437" y="223242"/>
                </a:lnTo>
                <a:lnTo>
                  <a:pt x="62508" y="205383"/>
                </a:lnTo>
                <a:lnTo>
                  <a:pt x="53578" y="178594"/>
                </a:lnTo>
                <a:lnTo>
                  <a:pt x="44648" y="151805"/>
                </a:lnTo>
                <a:lnTo>
                  <a:pt x="35719" y="125015"/>
                </a:lnTo>
                <a:lnTo>
                  <a:pt x="26789" y="98226"/>
                </a:lnTo>
                <a:lnTo>
                  <a:pt x="17859" y="89297"/>
                </a:lnTo>
                <a:lnTo>
                  <a:pt x="8930" y="80367"/>
                </a:lnTo>
                <a:lnTo>
                  <a:pt x="0" y="80367"/>
                </a:lnTo>
                <a:lnTo>
                  <a:pt x="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26789" y="71437"/>
                </a:lnTo>
                <a:lnTo>
                  <a:pt x="35719" y="62508"/>
                </a:lnTo>
                <a:lnTo>
                  <a:pt x="62508" y="53578"/>
                </a:lnTo>
                <a:lnTo>
                  <a:pt x="80367" y="35719"/>
                </a:lnTo>
                <a:lnTo>
                  <a:pt x="98226" y="17859"/>
                </a:lnTo>
                <a:lnTo>
                  <a:pt x="116086" y="8930"/>
                </a:lnTo>
                <a:lnTo>
                  <a:pt x="125015" y="0"/>
                </a:lnTo>
                <a:lnTo>
                  <a:pt x="12501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893344" y="2893218"/>
            <a:ext cx="178595" cy="89298"/>
          </a:xfrm>
          <a:custGeom>
            <a:avLst/>
            <a:gdLst/>
            <a:ahLst/>
            <a:cxnLst/>
            <a:rect l="0" t="0" r="0" b="0"/>
            <a:pathLst>
              <a:path w="178595" h="89298">
                <a:moveTo>
                  <a:pt x="0" y="89297"/>
                </a:moveTo>
                <a:lnTo>
                  <a:pt x="0" y="89297"/>
                </a:lnTo>
                <a:lnTo>
                  <a:pt x="8929" y="89297"/>
                </a:lnTo>
                <a:lnTo>
                  <a:pt x="17859" y="80368"/>
                </a:lnTo>
                <a:lnTo>
                  <a:pt x="35719" y="80368"/>
                </a:lnTo>
                <a:lnTo>
                  <a:pt x="62508" y="71438"/>
                </a:lnTo>
                <a:lnTo>
                  <a:pt x="89297" y="53578"/>
                </a:lnTo>
                <a:lnTo>
                  <a:pt x="116086" y="44649"/>
                </a:lnTo>
                <a:lnTo>
                  <a:pt x="142875" y="35719"/>
                </a:lnTo>
                <a:lnTo>
                  <a:pt x="160734" y="17860"/>
                </a:lnTo>
                <a:lnTo>
                  <a:pt x="169664" y="8930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429125" y="1955601"/>
            <a:ext cx="812603" cy="741166"/>
          </a:xfrm>
          <a:custGeom>
            <a:avLst/>
            <a:gdLst/>
            <a:ahLst/>
            <a:cxnLst/>
            <a:rect l="0" t="0" r="0" b="0"/>
            <a:pathLst>
              <a:path w="812603" h="741166">
                <a:moveTo>
                  <a:pt x="17859" y="17860"/>
                </a:moveTo>
                <a:lnTo>
                  <a:pt x="893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26789" y="26789"/>
                </a:lnTo>
                <a:lnTo>
                  <a:pt x="44648" y="35719"/>
                </a:lnTo>
                <a:lnTo>
                  <a:pt x="71438" y="62508"/>
                </a:lnTo>
                <a:lnTo>
                  <a:pt x="107156" y="89297"/>
                </a:lnTo>
                <a:lnTo>
                  <a:pt x="142875" y="125016"/>
                </a:lnTo>
                <a:lnTo>
                  <a:pt x="187523" y="160735"/>
                </a:lnTo>
                <a:lnTo>
                  <a:pt x="232172" y="214313"/>
                </a:lnTo>
                <a:lnTo>
                  <a:pt x="276820" y="258961"/>
                </a:lnTo>
                <a:lnTo>
                  <a:pt x="321469" y="321469"/>
                </a:lnTo>
                <a:lnTo>
                  <a:pt x="366117" y="375047"/>
                </a:lnTo>
                <a:lnTo>
                  <a:pt x="419695" y="428625"/>
                </a:lnTo>
                <a:lnTo>
                  <a:pt x="464344" y="482203"/>
                </a:lnTo>
                <a:lnTo>
                  <a:pt x="517922" y="535782"/>
                </a:lnTo>
                <a:lnTo>
                  <a:pt x="571500" y="580430"/>
                </a:lnTo>
                <a:lnTo>
                  <a:pt x="616148" y="625079"/>
                </a:lnTo>
                <a:lnTo>
                  <a:pt x="669727" y="660797"/>
                </a:lnTo>
                <a:lnTo>
                  <a:pt x="705445" y="687587"/>
                </a:lnTo>
                <a:lnTo>
                  <a:pt x="741164" y="714376"/>
                </a:lnTo>
                <a:lnTo>
                  <a:pt x="767953" y="732235"/>
                </a:lnTo>
                <a:lnTo>
                  <a:pt x="767953" y="741165"/>
                </a:lnTo>
                <a:lnTo>
                  <a:pt x="767953" y="732235"/>
                </a:lnTo>
                <a:lnTo>
                  <a:pt x="750094" y="705446"/>
                </a:lnTo>
                <a:lnTo>
                  <a:pt x="723305" y="678657"/>
                </a:lnTo>
                <a:lnTo>
                  <a:pt x="714375" y="642938"/>
                </a:lnTo>
                <a:lnTo>
                  <a:pt x="705445" y="616149"/>
                </a:lnTo>
                <a:lnTo>
                  <a:pt x="714375" y="598290"/>
                </a:lnTo>
                <a:lnTo>
                  <a:pt x="741164" y="580430"/>
                </a:lnTo>
                <a:lnTo>
                  <a:pt x="776883" y="571501"/>
                </a:lnTo>
                <a:lnTo>
                  <a:pt x="812602" y="562571"/>
                </a:lnTo>
                <a:lnTo>
                  <a:pt x="812602" y="5625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482703" y="2893218"/>
            <a:ext cx="696517" cy="732236"/>
          </a:xfrm>
          <a:custGeom>
            <a:avLst/>
            <a:gdLst/>
            <a:ahLst/>
            <a:cxnLst/>
            <a:rect l="0" t="0" r="0" b="0"/>
            <a:pathLst>
              <a:path w="696517" h="732236">
                <a:moveTo>
                  <a:pt x="696516" y="17860"/>
                </a:moveTo>
                <a:lnTo>
                  <a:pt x="696516" y="17860"/>
                </a:lnTo>
                <a:lnTo>
                  <a:pt x="696516" y="8930"/>
                </a:lnTo>
                <a:lnTo>
                  <a:pt x="696516" y="8930"/>
                </a:lnTo>
                <a:lnTo>
                  <a:pt x="696516" y="8930"/>
                </a:lnTo>
                <a:lnTo>
                  <a:pt x="696516" y="0"/>
                </a:lnTo>
                <a:lnTo>
                  <a:pt x="696516" y="0"/>
                </a:lnTo>
                <a:lnTo>
                  <a:pt x="687586" y="0"/>
                </a:lnTo>
                <a:lnTo>
                  <a:pt x="687586" y="0"/>
                </a:lnTo>
                <a:lnTo>
                  <a:pt x="678656" y="0"/>
                </a:lnTo>
                <a:lnTo>
                  <a:pt x="669727" y="8930"/>
                </a:lnTo>
                <a:lnTo>
                  <a:pt x="660797" y="26789"/>
                </a:lnTo>
                <a:lnTo>
                  <a:pt x="642938" y="44649"/>
                </a:lnTo>
                <a:lnTo>
                  <a:pt x="625078" y="71438"/>
                </a:lnTo>
                <a:lnTo>
                  <a:pt x="598289" y="98227"/>
                </a:lnTo>
                <a:lnTo>
                  <a:pt x="562570" y="133946"/>
                </a:lnTo>
                <a:lnTo>
                  <a:pt x="517922" y="169664"/>
                </a:lnTo>
                <a:lnTo>
                  <a:pt x="473274" y="214313"/>
                </a:lnTo>
                <a:lnTo>
                  <a:pt x="428625" y="258961"/>
                </a:lnTo>
                <a:lnTo>
                  <a:pt x="375047" y="312539"/>
                </a:lnTo>
                <a:lnTo>
                  <a:pt x="330399" y="357188"/>
                </a:lnTo>
                <a:lnTo>
                  <a:pt x="276820" y="410766"/>
                </a:lnTo>
                <a:lnTo>
                  <a:pt x="223242" y="455414"/>
                </a:lnTo>
                <a:lnTo>
                  <a:pt x="178594" y="500063"/>
                </a:lnTo>
                <a:lnTo>
                  <a:pt x="142875" y="544711"/>
                </a:lnTo>
                <a:lnTo>
                  <a:pt x="107156" y="580430"/>
                </a:lnTo>
                <a:lnTo>
                  <a:pt x="80367" y="616149"/>
                </a:lnTo>
                <a:lnTo>
                  <a:pt x="53578" y="642938"/>
                </a:lnTo>
                <a:lnTo>
                  <a:pt x="35719" y="660797"/>
                </a:lnTo>
                <a:lnTo>
                  <a:pt x="17860" y="678657"/>
                </a:lnTo>
                <a:lnTo>
                  <a:pt x="8930" y="696516"/>
                </a:lnTo>
                <a:lnTo>
                  <a:pt x="8930" y="714375"/>
                </a:lnTo>
                <a:lnTo>
                  <a:pt x="0" y="723305"/>
                </a:lnTo>
                <a:lnTo>
                  <a:pt x="0" y="732235"/>
                </a:lnTo>
                <a:lnTo>
                  <a:pt x="0" y="732235"/>
                </a:lnTo>
                <a:lnTo>
                  <a:pt x="0" y="732235"/>
                </a:lnTo>
                <a:lnTo>
                  <a:pt x="0" y="723305"/>
                </a:lnTo>
                <a:lnTo>
                  <a:pt x="8930" y="714375"/>
                </a:lnTo>
                <a:lnTo>
                  <a:pt x="17860" y="705446"/>
                </a:lnTo>
                <a:lnTo>
                  <a:pt x="26789" y="705446"/>
                </a:lnTo>
                <a:lnTo>
                  <a:pt x="26789" y="7054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500563" y="3696890"/>
            <a:ext cx="767954" cy="696517"/>
          </a:xfrm>
          <a:custGeom>
            <a:avLst/>
            <a:gdLst/>
            <a:ahLst/>
            <a:cxnLst/>
            <a:rect l="0" t="0" r="0" b="0"/>
            <a:pathLst>
              <a:path w="767954" h="696517">
                <a:moveTo>
                  <a:pt x="17859" y="26789"/>
                </a:moveTo>
                <a:lnTo>
                  <a:pt x="17859" y="17860"/>
                </a:lnTo>
                <a:lnTo>
                  <a:pt x="17859" y="17860"/>
                </a:lnTo>
                <a:lnTo>
                  <a:pt x="8929" y="8930"/>
                </a:lnTo>
                <a:lnTo>
                  <a:pt x="8929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8930"/>
                </a:lnTo>
                <a:lnTo>
                  <a:pt x="17859" y="17860"/>
                </a:lnTo>
                <a:lnTo>
                  <a:pt x="35718" y="35719"/>
                </a:lnTo>
                <a:lnTo>
                  <a:pt x="53578" y="53578"/>
                </a:lnTo>
                <a:lnTo>
                  <a:pt x="89296" y="80367"/>
                </a:lnTo>
                <a:lnTo>
                  <a:pt x="133945" y="116086"/>
                </a:lnTo>
                <a:lnTo>
                  <a:pt x="178593" y="151805"/>
                </a:lnTo>
                <a:lnTo>
                  <a:pt x="232171" y="196453"/>
                </a:lnTo>
                <a:lnTo>
                  <a:pt x="294679" y="250031"/>
                </a:lnTo>
                <a:lnTo>
                  <a:pt x="348257" y="303610"/>
                </a:lnTo>
                <a:lnTo>
                  <a:pt x="410765" y="357188"/>
                </a:lnTo>
                <a:lnTo>
                  <a:pt x="464343" y="410766"/>
                </a:lnTo>
                <a:lnTo>
                  <a:pt x="517921" y="464344"/>
                </a:lnTo>
                <a:lnTo>
                  <a:pt x="562570" y="508992"/>
                </a:lnTo>
                <a:lnTo>
                  <a:pt x="607218" y="553641"/>
                </a:lnTo>
                <a:lnTo>
                  <a:pt x="651867" y="589360"/>
                </a:lnTo>
                <a:lnTo>
                  <a:pt x="696515" y="616149"/>
                </a:lnTo>
                <a:lnTo>
                  <a:pt x="723304" y="634008"/>
                </a:lnTo>
                <a:lnTo>
                  <a:pt x="750093" y="651867"/>
                </a:lnTo>
                <a:lnTo>
                  <a:pt x="759023" y="669727"/>
                </a:lnTo>
                <a:lnTo>
                  <a:pt x="767953" y="687586"/>
                </a:lnTo>
                <a:lnTo>
                  <a:pt x="759023" y="696516"/>
                </a:lnTo>
                <a:lnTo>
                  <a:pt x="759023" y="6965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670227" y="4902398"/>
            <a:ext cx="884040" cy="723305"/>
          </a:xfrm>
          <a:custGeom>
            <a:avLst/>
            <a:gdLst/>
            <a:ahLst/>
            <a:cxnLst/>
            <a:rect l="0" t="0" r="0" b="0"/>
            <a:pathLst>
              <a:path w="884040" h="723305">
                <a:moveTo>
                  <a:pt x="884039" y="0"/>
                </a:moveTo>
                <a:lnTo>
                  <a:pt x="884039" y="0"/>
                </a:lnTo>
                <a:lnTo>
                  <a:pt x="866179" y="8930"/>
                </a:lnTo>
                <a:lnTo>
                  <a:pt x="857250" y="17860"/>
                </a:lnTo>
                <a:lnTo>
                  <a:pt x="830461" y="35719"/>
                </a:lnTo>
                <a:lnTo>
                  <a:pt x="812601" y="44649"/>
                </a:lnTo>
                <a:lnTo>
                  <a:pt x="794742" y="62508"/>
                </a:lnTo>
                <a:lnTo>
                  <a:pt x="767953" y="71438"/>
                </a:lnTo>
                <a:lnTo>
                  <a:pt x="750093" y="80368"/>
                </a:lnTo>
                <a:lnTo>
                  <a:pt x="732234" y="89297"/>
                </a:lnTo>
                <a:lnTo>
                  <a:pt x="723304" y="89297"/>
                </a:lnTo>
                <a:lnTo>
                  <a:pt x="714375" y="89297"/>
                </a:lnTo>
                <a:lnTo>
                  <a:pt x="705445" y="89297"/>
                </a:lnTo>
                <a:lnTo>
                  <a:pt x="696515" y="89297"/>
                </a:lnTo>
                <a:lnTo>
                  <a:pt x="696515" y="80368"/>
                </a:lnTo>
                <a:lnTo>
                  <a:pt x="687586" y="71438"/>
                </a:lnTo>
                <a:lnTo>
                  <a:pt x="678656" y="62508"/>
                </a:lnTo>
                <a:lnTo>
                  <a:pt x="678656" y="62508"/>
                </a:lnTo>
                <a:lnTo>
                  <a:pt x="669726" y="53579"/>
                </a:lnTo>
                <a:lnTo>
                  <a:pt x="660796" y="53579"/>
                </a:lnTo>
                <a:lnTo>
                  <a:pt x="660796" y="44649"/>
                </a:lnTo>
                <a:lnTo>
                  <a:pt x="651867" y="35719"/>
                </a:lnTo>
                <a:lnTo>
                  <a:pt x="651867" y="26790"/>
                </a:lnTo>
                <a:lnTo>
                  <a:pt x="651867" y="26790"/>
                </a:lnTo>
                <a:lnTo>
                  <a:pt x="651867" y="26790"/>
                </a:lnTo>
                <a:lnTo>
                  <a:pt x="642937" y="26790"/>
                </a:lnTo>
                <a:lnTo>
                  <a:pt x="642937" y="26790"/>
                </a:lnTo>
                <a:lnTo>
                  <a:pt x="634007" y="26790"/>
                </a:lnTo>
                <a:lnTo>
                  <a:pt x="625078" y="44649"/>
                </a:lnTo>
                <a:lnTo>
                  <a:pt x="607218" y="62508"/>
                </a:lnTo>
                <a:lnTo>
                  <a:pt x="589359" y="80368"/>
                </a:lnTo>
                <a:lnTo>
                  <a:pt x="571500" y="107157"/>
                </a:lnTo>
                <a:lnTo>
                  <a:pt x="544711" y="142875"/>
                </a:lnTo>
                <a:lnTo>
                  <a:pt x="517921" y="178594"/>
                </a:lnTo>
                <a:lnTo>
                  <a:pt x="482203" y="223243"/>
                </a:lnTo>
                <a:lnTo>
                  <a:pt x="446484" y="267891"/>
                </a:lnTo>
                <a:lnTo>
                  <a:pt x="392906" y="321469"/>
                </a:lnTo>
                <a:lnTo>
                  <a:pt x="339328" y="383977"/>
                </a:lnTo>
                <a:lnTo>
                  <a:pt x="294679" y="446485"/>
                </a:lnTo>
                <a:lnTo>
                  <a:pt x="241101" y="508993"/>
                </a:lnTo>
                <a:lnTo>
                  <a:pt x="187523" y="562571"/>
                </a:lnTo>
                <a:lnTo>
                  <a:pt x="142875" y="607219"/>
                </a:lnTo>
                <a:lnTo>
                  <a:pt x="98226" y="651868"/>
                </a:lnTo>
                <a:lnTo>
                  <a:pt x="62507" y="678656"/>
                </a:lnTo>
                <a:lnTo>
                  <a:pt x="35718" y="705445"/>
                </a:lnTo>
                <a:lnTo>
                  <a:pt x="17859" y="714375"/>
                </a:lnTo>
                <a:lnTo>
                  <a:pt x="8929" y="723304"/>
                </a:lnTo>
                <a:lnTo>
                  <a:pt x="0" y="714375"/>
                </a:lnTo>
                <a:lnTo>
                  <a:pt x="8929" y="705445"/>
                </a:lnTo>
                <a:lnTo>
                  <a:pt x="17859" y="687586"/>
                </a:lnTo>
                <a:lnTo>
                  <a:pt x="17859" y="6875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464844" y="1866304"/>
            <a:ext cx="107157" cy="62509"/>
          </a:xfrm>
          <a:custGeom>
            <a:avLst/>
            <a:gdLst/>
            <a:ahLst/>
            <a:cxnLst/>
            <a:rect l="0" t="0" r="0" b="0"/>
            <a:pathLst>
              <a:path w="107157" h="62509">
                <a:moveTo>
                  <a:pt x="0" y="0"/>
                </a:moveTo>
                <a:lnTo>
                  <a:pt x="8929" y="0"/>
                </a:lnTo>
                <a:lnTo>
                  <a:pt x="17859" y="8930"/>
                </a:lnTo>
                <a:lnTo>
                  <a:pt x="44648" y="17860"/>
                </a:lnTo>
                <a:lnTo>
                  <a:pt x="80367" y="35719"/>
                </a:lnTo>
                <a:lnTo>
                  <a:pt x="107156" y="62508"/>
                </a:lnTo>
                <a:lnTo>
                  <a:pt x="107156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563070" y="1857375"/>
            <a:ext cx="839392" cy="901899"/>
          </a:xfrm>
          <a:custGeom>
            <a:avLst/>
            <a:gdLst/>
            <a:ahLst/>
            <a:cxnLst/>
            <a:rect l="0" t="0" r="0" b="0"/>
            <a:pathLst>
              <a:path w="839392" h="901899">
                <a:moveTo>
                  <a:pt x="0" y="26789"/>
                </a:move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17860" y="17859"/>
                </a:lnTo>
                <a:lnTo>
                  <a:pt x="35719" y="44648"/>
                </a:lnTo>
                <a:lnTo>
                  <a:pt x="53578" y="71437"/>
                </a:lnTo>
                <a:lnTo>
                  <a:pt x="80368" y="107156"/>
                </a:lnTo>
                <a:lnTo>
                  <a:pt x="107157" y="133945"/>
                </a:lnTo>
                <a:lnTo>
                  <a:pt x="133946" y="178594"/>
                </a:lnTo>
                <a:lnTo>
                  <a:pt x="169664" y="214312"/>
                </a:lnTo>
                <a:lnTo>
                  <a:pt x="196453" y="250031"/>
                </a:lnTo>
                <a:lnTo>
                  <a:pt x="241102" y="294679"/>
                </a:lnTo>
                <a:lnTo>
                  <a:pt x="285750" y="348258"/>
                </a:lnTo>
                <a:lnTo>
                  <a:pt x="330399" y="401836"/>
                </a:lnTo>
                <a:lnTo>
                  <a:pt x="375047" y="455414"/>
                </a:lnTo>
                <a:lnTo>
                  <a:pt x="428625" y="517922"/>
                </a:lnTo>
                <a:lnTo>
                  <a:pt x="473274" y="580429"/>
                </a:lnTo>
                <a:lnTo>
                  <a:pt x="526852" y="642938"/>
                </a:lnTo>
                <a:lnTo>
                  <a:pt x="580430" y="696516"/>
                </a:lnTo>
                <a:lnTo>
                  <a:pt x="625078" y="750094"/>
                </a:lnTo>
                <a:lnTo>
                  <a:pt x="669727" y="794742"/>
                </a:lnTo>
                <a:lnTo>
                  <a:pt x="714375" y="821531"/>
                </a:lnTo>
                <a:lnTo>
                  <a:pt x="750094" y="848320"/>
                </a:lnTo>
                <a:lnTo>
                  <a:pt x="776883" y="866180"/>
                </a:lnTo>
                <a:lnTo>
                  <a:pt x="803672" y="884039"/>
                </a:lnTo>
                <a:lnTo>
                  <a:pt x="830461" y="892969"/>
                </a:lnTo>
                <a:lnTo>
                  <a:pt x="839391" y="892969"/>
                </a:lnTo>
                <a:lnTo>
                  <a:pt x="839391" y="901898"/>
                </a:lnTo>
                <a:lnTo>
                  <a:pt x="839391" y="9018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393531" y="2920007"/>
            <a:ext cx="116087" cy="1544837"/>
          </a:xfrm>
          <a:custGeom>
            <a:avLst/>
            <a:gdLst/>
            <a:ahLst/>
            <a:cxnLst/>
            <a:rect l="0" t="0" r="0" b="0"/>
            <a:pathLst>
              <a:path w="116087" h="1544837">
                <a:moveTo>
                  <a:pt x="89297" y="26789"/>
                </a:moveTo>
                <a:lnTo>
                  <a:pt x="80367" y="26789"/>
                </a:lnTo>
                <a:lnTo>
                  <a:pt x="80367" y="26789"/>
                </a:lnTo>
                <a:lnTo>
                  <a:pt x="80367" y="26789"/>
                </a:lnTo>
                <a:lnTo>
                  <a:pt x="80367" y="26789"/>
                </a:lnTo>
                <a:lnTo>
                  <a:pt x="80367" y="26789"/>
                </a:lnTo>
                <a:lnTo>
                  <a:pt x="80367" y="26789"/>
                </a:lnTo>
                <a:lnTo>
                  <a:pt x="80367" y="17860"/>
                </a:lnTo>
                <a:lnTo>
                  <a:pt x="80367" y="17860"/>
                </a:lnTo>
                <a:lnTo>
                  <a:pt x="89297" y="8930"/>
                </a:lnTo>
                <a:lnTo>
                  <a:pt x="89297" y="8930"/>
                </a:lnTo>
                <a:lnTo>
                  <a:pt x="98227" y="0"/>
                </a:lnTo>
                <a:lnTo>
                  <a:pt x="98227" y="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8930"/>
                </a:lnTo>
                <a:lnTo>
                  <a:pt x="107157" y="26789"/>
                </a:lnTo>
                <a:lnTo>
                  <a:pt x="107157" y="44649"/>
                </a:lnTo>
                <a:lnTo>
                  <a:pt x="107157" y="80368"/>
                </a:lnTo>
                <a:lnTo>
                  <a:pt x="107157" y="116086"/>
                </a:lnTo>
                <a:lnTo>
                  <a:pt x="107157" y="160735"/>
                </a:lnTo>
                <a:lnTo>
                  <a:pt x="116086" y="223243"/>
                </a:lnTo>
                <a:lnTo>
                  <a:pt x="107157" y="294680"/>
                </a:lnTo>
                <a:lnTo>
                  <a:pt x="107157" y="375047"/>
                </a:lnTo>
                <a:lnTo>
                  <a:pt x="98227" y="464344"/>
                </a:lnTo>
                <a:lnTo>
                  <a:pt x="89297" y="562571"/>
                </a:lnTo>
                <a:lnTo>
                  <a:pt x="71438" y="678657"/>
                </a:lnTo>
                <a:lnTo>
                  <a:pt x="62508" y="785813"/>
                </a:lnTo>
                <a:lnTo>
                  <a:pt x="53578" y="892969"/>
                </a:lnTo>
                <a:lnTo>
                  <a:pt x="44649" y="1000125"/>
                </a:lnTo>
                <a:lnTo>
                  <a:pt x="44649" y="1098352"/>
                </a:lnTo>
                <a:lnTo>
                  <a:pt x="44649" y="1187649"/>
                </a:lnTo>
                <a:lnTo>
                  <a:pt x="44649" y="1268016"/>
                </a:lnTo>
                <a:lnTo>
                  <a:pt x="44649" y="1339454"/>
                </a:lnTo>
                <a:lnTo>
                  <a:pt x="44649" y="1401961"/>
                </a:lnTo>
                <a:lnTo>
                  <a:pt x="44649" y="1455539"/>
                </a:lnTo>
                <a:lnTo>
                  <a:pt x="44649" y="1500188"/>
                </a:lnTo>
                <a:lnTo>
                  <a:pt x="44649" y="1526977"/>
                </a:lnTo>
                <a:lnTo>
                  <a:pt x="35719" y="1544836"/>
                </a:lnTo>
                <a:lnTo>
                  <a:pt x="35719" y="1544836"/>
                </a:lnTo>
                <a:lnTo>
                  <a:pt x="17860" y="1535907"/>
                </a:lnTo>
                <a:lnTo>
                  <a:pt x="0" y="1518047"/>
                </a:lnTo>
                <a:lnTo>
                  <a:pt x="0" y="1518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045523" y="1500187"/>
            <a:ext cx="312541" cy="348259"/>
          </a:xfrm>
          <a:custGeom>
            <a:avLst/>
            <a:gdLst/>
            <a:ahLst/>
            <a:cxnLst/>
            <a:rect l="0" t="0" r="0" b="0"/>
            <a:pathLst>
              <a:path w="312541" h="348259">
                <a:moveTo>
                  <a:pt x="250032" y="89297"/>
                </a:moveTo>
                <a:lnTo>
                  <a:pt x="250032" y="80367"/>
                </a:lnTo>
                <a:lnTo>
                  <a:pt x="241102" y="80367"/>
                </a:lnTo>
                <a:lnTo>
                  <a:pt x="241102" y="62508"/>
                </a:lnTo>
                <a:lnTo>
                  <a:pt x="232172" y="53578"/>
                </a:lnTo>
                <a:lnTo>
                  <a:pt x="223243" y="35719"/>
                </a:lnTo>
                <a:lnTo>
                  <a:pt x="214313" y="26789"/>
                </a:lnTo>
                <a:lnTo>
                  <a:pt x="205383" y="8930"/>
                </a:lnTo>
                <a:lnTo>
                  <a:pt x="187524" y="0"/>
                </a:lnTo>
                <a:lnTo>
                  <a:pt x="169665" y="0"/>
                </a:lnTo>
                <a:lnTo>
                  <a:pt x="142875" y="0"/>
                </a:lnTo>
                <a:lnTo>
                  <a:pt x="125016" y="17860"/>
                </a:lnTo>
                <a:lnTo>
                  <a:pt x="98227" y="35719"/>
                </a:lnTo>
                <a:lnTo>
                  <a:pt x="62508" y="71438"/>
                </a:lnTo>
                <a:lnTo>
                  <a:pt x="35719" y="107157"/>
                </a:lnTo>
                <a:lnTo>
                  <a:pt x="8930" y="151805"/>
                </a:lnTo>
                <a:lnTo>
                  <a:pt x="0" y="196453"/>
                </a:lnTo>
                <a:lnTo>
                  <a:pt x="0" y="241102"/>
                </a:lnTo>
                <a:lnTo>
                  <a:pt x="8930" y="276821"/>
                </a:lnTo>
                <a:lnTo>
                  <a:pt x="35719" y="303610"/>
                </a:lnTo>
                <a:lnTo>
                  <a:pt x="80368" y="330399"/>
                </a:lnTo>
                <a:lnTo>
                  <a:pt x="133946" y="339328"/>
                </a:lnTo>
                <a:lnTo>
                  <a:pt x="178594" y="348258"/>
                </a:lnTo>
                <a:lnTo>
                  <a:pt x="232172" y="348258"/>
                </a:lnTo>
                <a:lnTo>
                  <a:pt x="267891" y="348258"/>
                </a:lnTo>
                <a:lnTo>
                  <a:pt x="294680" y="339328"/>
                </a:lnTo>
                <a:lnTo>
                  <a:pt x="312540" y="339328"/>
                </a:lnTo>
                <a:lnTo>
                  <a:pt x="312540" y="330399"/>
                </a:lnTo>
                <a:lnTo>
                  <a:pt x="312540" y="321469"/>
                </a:lnTo>
                <a:lnTo>
                  <a:pt x="312540" y="321469"/>
                </a:lnTo>
                <a:lnTo>
                  <a:pt x="312540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518797" y="1696640"/>
            <a:ext cx="35720" cy="196455"/>
          </a:xfrm>
          <a:custGeom>
            <a:avLst/>
            <a:gdLst/>
            <a:ahLst/>
            <a:cxnLst/>
            <a:rect l="0" t="0" r="0" b="0"/>
            <a:pathLst>
              <a:path w="35720" h="19645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8930" y="53579"/>
                </a:lnTo>
                <a:lnTo>
                  <a:pt x="8930" y="71438"/>
                </a:lnTo>
                <a:lnTo>
                  <a:pt x="17859" y="98227"/>
                </a:lnTo>
                <a:lnTo>
                  <a:pt x="17859" y="125016"/>
                </a:lnTo>
                <a:lnTo>
                  <a:pt x="26789" y="151805"/>
                </a:lnTo>
                <a:lnTo>
                  <a:pt x="26789" y="169664"/>
                </a:lnTo>
                <a:lnTo>
                  <a:pt x="26789" y="178594"/>
                </a:lnTo>
                <a:lnTo>
                  <a:pt x="26789" y="196454"/>
                </a:lnTo>
                <a:lnTo>
                  <a:pt x="26789" y="196454"/>
                </a:lnTo>
                <a:lnTo>
                  <a:pt x="35719" y="196454"/>
                </a:lnTo>
                <a:lnTo>
                  <a:pt x="35719" y="187524"/>
                </a:lnTo>
                <a:lnTo>
                  <a:pt x="35719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" name="Freeform 3071"/>
          <p:cNvSpPr/>
          <p:nvPr/>
        </p:nvSpPr>
        <p:spPr>
          <a:xfrm>
            <a:off x="7715250" y="1580554"/>
            <a:ext cx="125017" cy="464345"/>
          </a:xfrm>
          <a:custGeom>
            <a:avLst/>
            <a:gdLst/>
            <a:ahLst/>
            <a:cxnLst/>
            <a:rect l="0" t="0" r="0" b="0"/>
            <a:pathLst>
              <a:path w="125017" h="464345">
                <a:moveTo>
                  <a:pt x="17859" y="330399"/>
                </a:moveTo>
                <a:lnTo>
                  <a:pt x="17859" y="330399"/>
                </a:lnTo>
                <a:lnTo>
                  <a:pt x="17859" y="348258"/>
                </a:lnTo>
                <a:lnTo>
                  <a:pt x="17859" y="366118"/>
                </a:lnTo>
                <a:lnTo>
                  <a:pt x="17859" y="392907"/>
                </a:lnTo>
                <a:lnTo>
                  <a:pt x="17859" y="410766"/>
                </a:lnTo>
                <a:lnTo>
                  <a:pt x="17859" y="428625"/>
                </a:lnTo>
                <a:lnTo>
                  <a:pt x="17859" y="446485"/>
                </a:lnTo>
                <a:lnTo>
                  <a:pt x="17859" y="464344"/>
                </a:lnTo>
                <a:lnTo>
                  <a:pt x="17859" y="464344"/>
                </a:lnTo>
                <a:lnTo>
                  <a:pt x="17859" y="464344"/>
                </a:lnTo>
                <a:lnTo>
                  <a:pt x="17859" y="464344"/>
                </a:lnTo>
                <a:lnTo>
                  <a:pt x="17859" y="446485"/>
                </a:lnTo>
                <a:lnTo>
                  <a:pt x="17859" y="428625"/>
                </a:lnTo>
                <a:lnTo>
                  <a:pt x="17859" y="392907"/>
                </a:lnTo>
                <a:lnTo>
                  <a:pt x="8930" y="348258"/>
                </a:lnTo>
                <a:lnTo>
                  <a:pt x="0" y="294680"/>
                </a:lnTo>
                <a:lnTo>
                  <a:pt x="0" y="232172"/>
                </a:lnTo>
                <a:lnTo>
                  <a:pt x="0" y="169665"/>
                </a:lnTo>
                <a:lnTo>
                  <a:pt x="0" y="116086"/>
                </a:lnTo>
                <a:lnTo>
                  <a:pt x="8930" y="71438"/>
                </a:lnTo>
                <a:lnTo>
                  <a:pt x="17859" y="35719"/>
                </a:lnTo>
                <a:lnTo>
                  <a:pt x="26789" y="17860"/>
                </a:lnTo>
                <a:lnTo>
                  <a:pt x="44648" y="8930"/>
                </a:lnTo>
                <a:lnTo>
                  <a:pt x="53578" y="0"/>
                </a:lnTo>
                <a:lnTo>
                  <a:pt x="71438" y="8930"/>
                </a:lnTo>
                <a:lnTo>
                  <a:pt x="80367" y="8930"/>
                </a:lnTo>
                <a:lnTo>
                  <a:pt x="98227" y="17860"/>
                </a:lnTo>
                <a:lnTo>
                  <a:pt x="107156" y="26790"/>
                </a:lnTo>
                <a:lnTo>
                  <a:pt x="116086" y="35719"/>
                </a:lnTo>
                <a:lnTo>
                  <a:pt x="125016" y="53579"/>
                </a:lnTo>
                <a:lnTo>
                  <a:pt x="125016" y="71438"/>
                </a:lnTo>
                <a:lnTo>
                  <a:pt x="116086" y="89297"/>
                </a:lnTo>
                <a:lnTo>
                  <a:pt x="107156" y="116086"/>
                </a:lnTo>
                <a:lnTo>
                  <a:pt x="89297" y="151805"/>
                </a:lnTo>
                <a:lnTo>
                  <a:pt x="71438" y="178594"/>
                </a:lnTo>
                <a:lnTo>
                  <a:pt x="44648" y="205383"/>
                </a:lnTo>
                <a:lnTo>
                  <a:pt x="26789" y="214313"/>
                </a:lnTo>
                <a:lnTo>
                  <a:pt x="17859" y="214313"/>
                </a:lnTo>
                <a:lnTo>
                  <a:pt x="8930" y="196454"/>
                </a:lnTo>
                <a:lnTo>
                  <a:pt x="8930" y="178594"/>
                </a:lnTo>
                <a:lnTo>
                  <a:pt x="8930" y="142875"/>
                </a:lnTo>
                <a:lnTo>
                  <a:pt x="8930" y="116086"/>
                </a:lnTo>
                <a:lnTo>
                  <a:pt x="26789" y="98227"/>
                </a:lnTo>
                <a:lnTo>
                  <a:pt x="2678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" name="Freeform 3072"/>
          <p:cNvSpPr/>
          <p:nvPr/>
        </p:nvSpPr>
        <p:spPr>
          <a:xfrm>
            <a:off x="7920633" y="2437804"/>
            <a:ext cx="339328" cy="375048"/>
          </a:xfrm>
          <a:custGeom>
            <a:avLst/>
            <a:gdLst/>
            <a:ahLst/>
            <a:cxnLst/>
            <a:rect l="0" t="0" r="0" b="0"/>
            <a:pathLst>
              <a:path w="339328" h="375048">
                <a:moveTo>
                  <a:pt x="142875" y="26790"/>
                </a:moveTo>
                <a:lnTo>
                  <a:pt x="142875" y="17860"/>
                </a:lnTo>
                <a:lnTo>
                  <a:pt x="133945" y="17860"/>
                </a:lnTo>
                <a:lnTo>
                  <a:pt x="133945" y="17860"/>
                </a:lnTo>
                <a:lnTo>
                  <a:pt x="133945" y="17860"/>
                </a:lnTo>
                <a:lnTo>
                  <a:pt x="125015" y="8930"/>
                </a:lnTo>
                <a:lnTo>
                  <a:pt x="125015" y="8930"/>
                </a:lnTo>
                <a:lnTo>
                  <a:pt x="125015" y="0"/>
                </a:lnTo>
                <a:lnTo>
                  <a:pt x="125015" y="0"/>
                </a:lnTo>
                <a:lnTo>
                  <a:pt x="116086" y="0"/>
                </a:lnTo>
                <a:lnTo>
                  <a:pt x="107156" y="8930"/>
                </a:lnTo>
                <a:lnTo>
                  <a:pt x="98226" y="17860"/>
                </a:lnTo>
                <a:lnTo>
                  <a:pt x="80367" y="35719"/>
                </a:lnTo>
                <a:lnTo>
                  <a:pt x="62508" y="71438"/>
                </a:lnTo>
                <a:lnTo>
                  <a:pt x="44648" y="107157"/>
                </a:lnTo>
                <a:lnTo>
                  <a:pt x="26789" y="160735"/>
                </a:lnTo>
                <a:lnTo>
                  <a:pt x="8930" y="214313"/>
                </a:lnTo>
                <a:lnTo>
                  <a:pt x="0" y="267891"/>
                </a:lnTo>
                <a:lnTo>
                  <a:pt x="0" y="312540"/>
                </a:lnTo>
                <a:lnTo>
                  <a:pt x="8930" y="348259"/>
                </a:lnTo>
                <a:lnTo>
                  <a:pt x="26789" y="366117"/>
                </a:lnTo>
                <a:lnTo>
                  <a:pt x="44648" y="375047"/>
                </a:lnTo>
                <a:lnTo>
                  <a:pt x="80367" y="375047"/>
                </a:lnTo>
                <a:lnTo>
                  <a:pt x="125015" y="366117"/>
                </a:lnTo>
                <a:lnTo>
                  <a:pt x="169664" y="348259"/>
                </a:lnTo>
                <a:lnTo>
                  <a:pt x="223242" y="312540"/>
                </a:lnTo>
                <a:lnTo>
                  <a:pt x="258961" y="276821"/>
                </a:lnTo>
                <a:lnTo>
                  <a:pt x="303608" y="232173"/>
                </a:lnTo>
                <a:lnTo>
                  <a:pt x="321468" y="187524"/>
                </a:lnTo>
                <a:lnTo>
                  <a:pt x="339327" y="133946"/>
                </a:lnTo>
                <a:lnTo>
                  <a:pt x="330397" y="89298"/>
                </a:lnTo>
                <a:lnTo>
                  <a:pt x="312538" y="53579"/>
                </a:lnTo>
                <a:lnTo>
                  <a:pt x="285749" y="17860"/>
                </a:lnTo>
                <a:lnTo>
                  <a:pt x="250031" y="8930"/>
                </a:lnTo>
                <a:lnTo>
                  <a:pt x="214312" y="0"/>
                </a:lnTo>
                <a:lnTo>
                  <a:pt x="187523" y="8930"/>
                </a:lnTo>
                <a:lnTo>
                  <a:pt x="160734" y="17860"/>
                </a:lnTo>
                <a:lnTo>
                  <a:pt x="142875" y="35719"/>
                </a:lnTo>
                <a:lnTo>
                  <a:pt x="133945" y="44649"/>
                </a:lnTo>
                <a:lnTo>
                  <a:pt x="133945" y="53579"/>
                </a:lnTo>
                <a:lnTo>
                  <a:pt x="133945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Freeform 3074"/>
          <p:cNvSpPr/>
          <p:nvPr/>
        </p:nvSpPr>
        <p:spPr>
          <a:xfrm>
            <a:off x="8152805" y="2473523"/>
            <a:ext cx="98226" cy="214314"/>
          </a:xfrm>
          <a:custGeom>
            <a:avLst/>
            <a:gdLst/>
            <a:ahLst/>
            <a:cxnLst/>
            <a:rect l="0" t="0" r="0" b="0"/>
            <a:pathLst>
              <a:path w="98226" h="214314">
                <a:moveTo>
                  <a:pt x="26789" y="53579"/>
                </a:moveTo>
                <a:lnTo>
                  <a:pt x="26789" y="53579"/>
                </a:lnTo>
                <a:lnTo>
                  <a:pt x="26789" y="53579"/>
                </a:lnTo>
                <a:lnTo>
                  <a:pt x="35718" y="44649"/>
                </a:lnTo>
                <a:lnTo>
                  <a:pt x="35718" y="44649"/>
                </a:lnTo>
                <a:lnTo>
                  <a:pt x="35718" y="44649"/>
                </a:lnTo>
                <a:lnTo>
                  <a:pt x="35718" y="44649"/>
                </a:lnTo>
                <a:lnTo>
                  <a:pt x="35718" y="44649"/>
                </a:lnTo>
                <a:lnTo>
                  <a:pt x="26789" y="62508"/>
                </a:lnTo>
                <a:lnTo>
                  <a:pt x="26789" y="80368"/>
                </a:lnTo>
                <a:lnTo>
                  <a:pt x="17859" y="98227"/>
                </a:lnTo>
                <a:lnTo>
                  <a:pt x="17859" y="125016"/>
                </a:lnTo>
                <a:lnTo>
                  <a:pt x="8929" y="160735"/>
                </a:lnTo>
                <a:lnTo>
                  <a:pt x="8929" y="178594"/>
                </a:lnTo>
                <a:lnTo>
                  <a:pt x="0" y="205383"/>
                </a:lnTo>
                <a:lnTo>
                  <a:pt x="0" y="214313"/>
                </a:lnTo>
                <a:lnTo>
                  <a:pt x="0" y="214313"/>
                </a:lnTo>
                <a:lnTo>
                  <a:pt x="0" y="205383"/>
                </a:lnTo>
                <a:lnTo>
                  <a:pt x="0" y="187524"/>
                </a:lnTo>
                <a:lnTo>
                  <a:pt x="0" y="169665"/>
                </a:lnTo>
                <a:lnTo>
                  <a:pt x="0" y="142875"/>
                </a:lnTo>
                <a:lnTo>
                  <a:pt x="0" y="116086"/>
                </a:lnTo>
                <a:lnTo>
                  <a:pt x="0" y="89297"/>
                </a:lnTo>
                <a:lnTo>
                  <a:pt x="0" y="53579"/>
                </a:lnTo>
                <a:lnTo>
                  <a:pt x="8929" y="35719"/>
                </a:lnTo>
                <a:lnTo>
                  <a:pt x="8929" y="17860"/>
                </a:lnTo>
                <a:lnTo>
                  <a:pt x="17859" y="893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17859" y="26790"/>
                </a:lnTo>
                <a:lnTo>
                  <a:pt x="26789" y="44649"/>
                </a:lnTo>
                <a:lnTo>
                  <a:pt x="26789" y="71438"/>
                </a:lnTo>
                <a:lnTo>
                  <a:pt x="26789" y="98227"/>
                </a:lnTo>
                <a:lnTo>
                  <a:pt x="35718" y="125016"/>
                </a:lnTo>
                <a:lnTo>
                  <a:pt x="44647" y="151805"/>
                </a:lnTo>
                <a:lnTo>
                  <a:pt x="53577" y="169665"/>
                </a:lnTo>
                <a:lnTo>
                  <a:pt x="71436" y="187524"/>
                </a:lnTo>
                <a:lnTo>
                  <a:pt x="80366" y="196454"/>
                </a:lnTo>
                <a:lnTo>
                  <a:pt x="89296" y="196454"/>
                </a:lnTo>
                <a:lnTo>
                  <a:pt x="98225" y="187524"/>
                </a:lnTo>
                <a:lnTo>
                  <a:pt x="98225" y="178594"/>
                </a:lnTo>
                <a:lnTo>
                  <a:pt x="98225" y="169665"/>
                </a:lnTo>
                <a:lnTo>
                  <a:pt x="80366" y="151805"/>
                </a:lnTo>
                <a:lnTo>
                  <a:pt x="71436" y="125016"/>
                </a:lnTo>
                <a:lnTo>
                  <a:pt x="53577" y="116086"/>
                </a:lnTo>
                <a:lnTo>
                  <a:pt x="53577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6" name="Freeform 3075"/>
          <p:cNvSpPr/>
          <p:nvPr/>
        </p:nvSpPr>
        <p:spPr>
          <a:xfrm>
            <a:off x="8081367" y="2580680"/>
            <a:ext cx="205383" cy="71438"/>
          </a:xfrm>
          <a:custGeom>
            <a:avLst/>
            <a:gdLst/>
            <a:ahLst/>
            <a:cxnLst/>
            <a:rect l="0" t="0" r="0" b="0"/>
            <a:pathLst>
              <a:path w="205383" h="71438">
                <a:moveTo>
                  <a:pt x="0" y="62508"/>
                </a:moveTo>
                <a:lnTo>
                  <a:pt x="0" y="62508"/>
                </a:lnTo>
                <a:lnTo>
                  <a:pt x="8930" y="71437"/>
                </a:lnTo>
                <a:lnTo>
                  <a:pt x="17860" y="71437"/>
                </a:lnTo>
                <a:lnTo>
                  <a:pt x="44649" y="71437"/>
                </a:lnTo>
                <a:lnTo>
                  <a:pt x="71438" y="62508"/>
                </a:lnTo>
                <a:lnTo>
                  <a:pt x="107156" y="44648"/>
                </a:lnTo>
                <a:lnTo>
                  <a:pt x="142874" y="26789"/>
                </a:lnTo>
                <a:lnTo>
                  <a:pt x="178593" y="8929"/>
                </a:lnTo>
                <a:lnTo>
                  <a:pt x="205382" y="0"/>
                </a:lnTo>
                <a:lnTo>
                  <a:pt x="20538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7" name="Freeform 3076"/>
          <p:cNvSpPr/>
          <p:nvPr/>
        </p:nvSpPr>
        <p:spPr>
          <a:xfrm>
            <a:off x="7492008" y="3286125"/>
            <a:ext cx="250032" cy="321469"/>
          </a:xfrm>
          <a:custGeom>
            <a:avLst/>
            <a:gdLst/>
            <a:ahLst/>
            <a:cxnLst/>
            <a:rect l="0" t="0" r="0" b="0"/>
            <a:pathLst>
              <a:path w="250032" h="321469">
                <a:moveTo>
                  <a:pt x="80367" y="0"/>
                </a:moveTo>
                <a:lnTo>
                  <a:pt x="71437" y="0"/>
                </a:lnTo>
                <a:lnTo>
                  <a:pt x="71437" y="8929"/>
                </a:lnTo>
                <a:lnTo>
                  <a:pt x="62508" y="17859"/>
                </a:lnTo>
                <a:lnTo>
                  <a:pt x="53578" y="26789"/>
                </a:lnTo>
                <a:lnTo>
                  <a:pt x="44648" y="53578"/>
                </a:lnTo>
                <a:lnTo>
                  <a:pt x="35719" y="89296"/>
                </a:lnTo>
                <a:lnTo>
                  <a:pt x="26789" y="125015"/>
                </a:lnTo>
                <a:lnTo>
                  <a:pt x="17859" y="169664"/>
                </a:lnTo>
                <a:lnTo>
                  <a:pt x="17859" y="214312"/>
                </a:lnTo>
                <a:lnTo>
                  <a:pt x="8930" y="258961"/>
                </a:lnTo>
                <a:lnTo>
                  <a:pt x="8930" y="285750"/>
                </a:lnTo>
                <a:lnTo>
                  <a:pt x="8930" y="312539"/>
                </a:lnTo>
                <a:lnTo>
                  <a:pt x="8930" y="321468"/>
                </a:lnTo>
                <a:lnTo>
                  <a:pt x="8930" y="321468"/>
                </a:lnTo>
                <a:lnTo>
                  <a:pt x="8930" y="312539"/>
                </a:lnTo>
                <a:lnTo>
                  <a:pt x="8930" y="294679"/>
                </a:lnTo>
                <a:lnTo>
                  <a:pt x="8930" y="267890"/>
                </a:lnTo>
                <a:lnTo>
                  <a:pt x="0" y="223242"/>
                </a:lnTo>
                <a:lnTo>
                  <a:pt x="0" y="178593"/>
                </a:lnTo>
                <a:lnTo>
                  <a:pt x="0" y="133945"/>
                </a:lnTo>
                <a:lnTo>
                  <a:pt x="0" y="98226"/>
                </a:lnTo>
                <a:lnTo>
                  <a:pt x="0" y="62507"/>
                </a:lnTo>
                <a:lnTo>
                  <a:pt x="0" y="44648"/>
                </a:lnTo>
                <a:lnTo>
                  <a:pt x="0" y="26789"/>
                </a:lnTo>
                <a:lnTo>
                  <a:pt x="8930" y="17859"/>
                </a:lnTo>
                <a:lnTo>
                  <a:pt x="8930" y="17859"/>
                </a:lnTo>
                <a:lnTo>
                  <a:pt x="17859" y="17859"/>
                </a:lnTo>
                <a:lnTo>
                  <a:pt x="35719" y="17859"/>
                </a:lnTo>
                <a:lnTo>
                  <a:pt x="53578" y="17859"/>
                </a:lnTo>
                <a:lnTo>
                  <a:pt x="71437" y="8929"/>
                </a:lnTo>
                <a:lnTo>
                  <a:pt x="98226" y="8929"/>
                </a:lnTo>
                <a:lnTo>
                  <a:pt x="125015" y="8929"/>
                </a:lnTo>
                <a:lnTo>
                  <a:pt x="142875" y="8929"/>
                </a:lnTo>
                <a:lnTo>
                  <a:pt x="151805" y="8929"/>
                </a:lnTo>
                <a:lnTo>
                  <a:pt x="151805" y="17859"/>
                </a:lnTo>
                <a:lnTo>
                  <a:pt x="151805" y="26789"/>
                </a:lnTo>
                <a:lnTo>
                  <a:pt x="142875" y="44648"/>
                </a:lnTo>
                <a:lnTo>
                  <a:pt x="116086" y="62507"/>
                </a:lnTo>
                <a:lnTo>
                  <a:pt x="98226" y="80367"/>
                </a:lnTo>
                <a:lnTo>
                  <a:pt x="80367" y="89296"/>
                </a:lnTo>
                <a:lnTo>
                  <a:pt x="71437" y="98226"/>
                </a:lnTo>
                <a:lnTo>
                  <a:pt x="62508" y="107156"/>
                </a:lnTo>
                <a:lnTo>
                  <a:pt x="62508" y="107156"/>
                </a:lnTo>
                <a:lnTo>
                  <a:pt x="80367" y="107156"/>
                </a:lnTo>
                <a:lnTo>
                  <a:pt x="107156" y="107156"/>
                </a:lnTo>
                <a:lnTo>
                  <a:pt x="142875" y="107156"/>
                </a:lnTo>
                <a:lnTo>
                  <a:pt x="178594" y="107156"/>
                </a:lnTo>
                <a:lnTo>
                  <a:pt x="205383" y="116086"/>
                </a:lnTo>
                <a:lnTo>
                  <a:pt x="232172" y="133945"/>
                </a:lnTo>
                <a:lnTo>
                  <a:pt x="250031" y="151804"/>
                </a:lnTo>
                <a:lnTo>
                  <a:pt x="241101" y="169664"/>
                </a:lnTo>
                <a:lnTo>
                  <a:pt x="232172" y="196453"/>
                </a:lnTo>
                <a:lnTo>
                  <a:pt x="205383" y="214312"/>
                </a:lnTo>
                <a:lnTo>
                  <a:pt x="169664" y="232171"/>
                </a:lnTo>
                <a:lnTo>
                  <a:pt x="142875" y="241101"/>
                </a:lnTo>
                <a:lnTo>
                  <a:pt x="116086" y="232171"/>
                </a:lnTo>
                <a:lnTo>
                  <a:pt x="98226" y="223242"/>
                </a:lnTo>
                <a:lnTo>
                  <a:pt x="98226" y="205382"/>
                </a:lnTo>
                <a:lnTo>
                  <a:pt x="107156" y="187523"/>
                </a:lnTo>
                <a:lnTo>
                  <a:pt x="133945" y="169664"/>
                </a:lnTo>
                <a:lnTo>
                  <a:pt x="169664" y="160734"/>
                </a:lnTo>
                <a:lnTo>
                  <a:pt x="169664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8" name="Freeform 3077"/>
          <p:cNvSpPr/>
          <p:nvPr/>
        </p:nvSpPr>
        <p:spPr>
          <a:xfrm>
            <a:off x="7724180" y="4357687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9" name="Freeform 3078"/>
          <p:cNvSpPr/>
          <p:nvPr/>
        </p:nvSpPr>
        <p:spPr>
          <a:xfrm>
            <a:off x="7500938" y="4313039"/>
            <a:ext cx="330399" cy="357188"/>
          </a:xfrm>
          <a:custGeom>
            <a:avLst/>
            <a:gdLst/>
            <a:ahLst/>
            <a:cxnLst/>
            <a:rect l="0" t="0" r="0" b="0"/>
            <a:pathLst>
              <a:path w="330399" h="357188">
                <a:moveTo>
                  <a:pt x="223242" y="35718"/>
                </a:moveTo>
                <a:lnTo>
                  <a:pt x="223242" y="35718"/>
                </a:lnTo>
                <a:lnTo>
                  <a:pt x="223242" y="26789"/>
                </a:lnTo>
                <a:lnTo>
                  <a:pt x="214312" y="17859"/>
                </a:lnTo>
                <a:lnTo>
                  <a:pt x="205382" y="8929"/>
                </a:lnTo>
                <a:lnTo>
                  <a:pt x="196453" y="0"/>
                </a:lnTo>
                <a:lnTo>
                  <a:pt x="187523" y="0"/>
                </a:lnTo>
                <a:lnTo>
                  <a:pt x="169664" y="0"/>
                </a:lnTo>
                <a:lnTo>
                  <a:pt x="151804" y="0"/>
                </a:lnTo>
                <a:lnTo>
                  <a:pt x="133945" y="0"/>
                </a:lnTo>
                <a:lnTo>
                  <a:pt x="107156" y="17859"/>
                </a:lnTo>
                <a:lnTo>
                  <a:pt x="80367" y="35718"/>
                </a:lnTo>
                <a:lnTo>
                  <a:pt x="62507" y="62507"/>
                </a:lnTo>
                <a:lnTo>
                  <a:pt x="35718" y="98226"/>
                </a:lnTo>
                <a:lnTo>
                  <a:pt x="17859" y="133945"/>
                </a:lnTo>
                <a:lnTo>
                  <a:pt x="0" y="187523"/>
                </a:lnTo>
                <a:lnTo>
                  <a:pt x="0" y="232172"/>
                </a:lnTo>
                <a:lnTo>
                  <a:pt x="17859" y="276820"/>
                </a:lnTo>
                <a:lnTo>
                  <a:pt x="53578" y="312539"/>
                </a:lnTo>
                <a:lnTo>
                  <a:pt x="89296" y="339328"/>
                </a:lnTo>
                <a:lnTo>
                  <a:pt x="142875" y="357187"/>
                </a:lnTo>
                <a:lnTo>
                  <a:pt x="196453" y="357187"/>
                </a:lnTo>
                <a:lnTo>
                  <a:pt x="250031" y="357187"/>
                </a:lnTo>
                <a:lnTo>
                  <a:pt x="285750" y="348257"/>
                </a:lnTo>
                <a:lnTo>
                  <a:pt x="312539" y="348257"/>
                </a:lnTo>
                <a:lnTo>
                  <a:pt x="330398" y="339328"/>
                </a:lnTo>
                <a:lnTo>
                  <a:pt x="330398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0" name="Freeform 3079"/>
          <p:cNvSpPr/>
          <p:nvPr/>
        </p:nvSpPr>
        <p:spPr>
          <a:xfrm>
            <a:off x="8349257" y="5018484"/>
            <a:ext cx="169665" cy="392908"/>
          </a:xfrm>
          <a:custGeom>
            <a:avLst/>
            <a:gdLst/>
            <a:ahLst/>
            <a:cxnLst/>
            <a:rect l="0" t="0" r="0" b="0"/>
            <a:pathLst>
              <a:path w="169665" h="392908">
                <a:moveTo>
                  <a:pt x="80367" y="8930"/>
                </a:moveTo>
                <a:lnTo>
                  <a:pt x="8036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8930"/>
                </a:lnTo>
                <a:lnTo>
                  <a:pt x="71438" y="17860"/>
                </a:lnTo>
                <a:lnTo>
                  <a:pt x="62508" y="35719"/>
                </a:lnTo>
                <a:lnTo>
                  <a:pt x="53578" y="53579"/>
                </a:lnTo>
                <a:lnTo>
                  <a:pt x="35719" y="89297"/>
                </a:lnTo>
                <a:lnTo>
                  <a:pt x="26789" y="133946"/>
                </a:lnTo>
                <a:lnTo>
                  <a:pt x="17859" y="178594"/>
                </a:lnTo>
                <a:lnTo>
                  <a:pt x="8930" y="223243"/>
                </a:lnTo>
                <a:lnTo>
                  <a:pt x="0" y="267891"/>
                </a:lnTo>
                <a:lnTo>
                  <a:pt x="0" y="312539"/>
                </a:lnTo>
                <a:lnTo>
                  <a:pt x="8930" y="339329"/>
                </a:lnTo>
                <a:lnTo>
                  <a:pt x="17859" y="366118"/>
                </a:lnTo>
                <a:lnTo>
                  <a:pt x="35719" y="383977"/>
                </a:lnTo>
                <a:lnTo>
                  <a:pt x="44648" y="392907"/>
                </a:lnTo>
                <a:lnTo>
                  <a:pt x="71438" y="392907"/>
                </a:lnTo>
                <a:lnTo>
                  <a:pt x="98227" y="392907"/>
                </a:lnTo>
                <a:lnTo>
                  <a:pt x="125016" y="383977"/>
                </a:lnTo>
                <a:lnTo>
                  <a:pt x="142875" y="375047"/>
                </a:lnTo>
                <a:lnTo>
                  <a:pt x="160734" y="366118"/>
                </a:lnTo>
                <a:lnTo>
                  <a:pt x="169664" y="348258"/>
                </a:lnTo>
                <a:lnTo>
                  <a:pt x="160734" y="330399"/>
                </a:lnTo>
                <a:lnTo>
                  <a:pt x="151805" y="312539"/>
                </a:lnTo>
                <a:lnTo>
                  <a:pt x="133945" y="303610"/>
                </a:lnTo>
                <a:lnTo>
                  <a:pt x="116086" y="303610"/>
                </a:lnTo>
                <a:lnTo>
                  <a:pt x="89297" y="303610"/>
                </a:lnTo>
                <a:lnTo>
                  <a:pt x="71438" y="312539"/>
                </a:lnTo>
                <a:lnTo>
                  <a:pt x="53578" y="321469"/>
                </a:lnTo>
                <a:lnTo>
                  <a:pt x="53578" y="330399"/>
                </a:lnTo>
                <a:lnTo>
                  <a:pt x="53578" y="339329"/>
                </a:lnTo>
                <a:lnTo>
                  <a:pt x="62508" y="330399"/>
                </a:lnTo>
                <a:lnTo>
                  <a:pt x="71438" y="312539"/>
                </a:lnTo>
                <a:lnTo>
                  <a:pt x="71438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Freeform 3080"/>
          <p:cNvSpPr/>
          <p:nvPr/>
        </p:nvSpPr>
        <p:spPr>
          <a:xfrm>
            <a:off x="8483202" y="2750344"/>
            <a:ext cx="491134" cy="2384227"/>
          </a:xfrm>
          <a:custGeom>
            <a:avLst/>
            <a:gdLst/>
            <a:ahLst/>
            <a:cxnLst/>
            <a:rect l="0" t="0" r="0" b="0"/>
            <a:pathLst>
              <a:path w="491134" h="2384227">
                <a:moveTo>
                  <a:pt x="357188" y="2375297"/>
                </a:moveTo>
                <a:lnTo>
                  <a:pt x="357188" y="2375297"/>
                </a:lnTo>
                <a:lnTo>
                  <a:pt x="357188" y="2375297"/>
                </a:lnTo>
                <a:lnTo>
                  <a:pt x="366118" y="2375297"/>
                </a:lnTo>
                <a:lnTo>
                  <a:pt x="366118" y="2375297"/>
                </a:lnTo>
                <a:lnTo>
                  <a:pt x="366118" y="2384226"/>
                </a:lnTo>
                <a:lnTo>
                  <a:pt x="375047" y="2384226"/>
                </a:lnTo>
                <a:lnTo>
                  <a:pt x="375047" y="2384226"/>
                </a:lnTo>
                <a:lnTo>
                  <a:pt x="375047" y="2384226"/>
                </a:lnTo>
                <a:lnTo>
                  <a:pt x="375047" y="2375297"/>
                </a:lnTo>
                <a:lnTo>
                  <a:pt x="383977" y="2375297"/>
                </a:lnTo>
                <a:lnTo>
                  <a:pt x="392907" y="2366367"/>
                </a:lnTo>
                <a:lnTo>
                  <a:pt x="401836" y="2357437"/>
                </a:lnTo>
                <a:lnTo>
                  <a:pt x="401836" y="2348508"/>
                </a:lnTo>
                <a:lnTo>
                  <a:pt x="410766" y="2330648"/>
                </a:lnTo>
                <a:lnTo>
                  <a:pt x="419696" y="2312789"/>
                </a:lnTo>
                <a:lnTo>
                  <a:pt x="437555" y="2286000"/>
                </a:lnTo>
                <a:lnTo>
                  <a:pt x="446485" y="2250281"/>
                </a:lnTo>
                <a:lnTo>
                  <a:pt x="455414" y="2214562"/>
                </a:lnTo>
                <a:lnTo>
                  <a:pt x="464344" y="2169914"/>
                </a:lnTo>
                <a:lnTo>
                  <a:pt x="473274" y="2116335"/>
                </a:lnTo>
                <a:lnTo>
                  <a:pt x="482203" y="2062757"/>
                </a:lnTo>
                <a:lnTo>
                  <a:pt x="482203" y="1991320"/>
                </a:lnTo>
                <a:lnTo>
                  <a:pt x="491133" y="1928812"/>
                </a:lnTo>
                <a:lnTo>
                  <a:pt x="491133" y="1848445"/>
                </a:lnTo>
                <a:lnTo>
                  <a:pt x="491133" y="1768077"/>
                </a:lnTo>
                <a:lnTo>
                  <a:pt x="491133" y="1687710"/>
                </a:lnTo>
                <a:lnTo>
                  <a:pt x="482203" y="1598413"/>
                </a:lnTo>
                <a:lnTo>
                  <a:pt x="473274" y="1509117"/>
                </a:lnTo>
                <a:lnTo>
                  <a:pt x="464344" y="1419820"/>
                </a:lnTo>
                <a:lnTo>
                  <a:pt x="437555" y="1214437"/>
                </a:lnTo>
                <a:lnTo>
                  <a:pt x="419696" y="1080492"/>
                </a:lnTo>
                <a:lnTo>
                  <a:pt x="401836" y="946546"/>
                </a:lnTo>
                <a:lnTo>
                  <a:pt x="375047" y="803671"/>
                </a:lnTo>
                <a:lnTo>
                  <a:pt x="348258" y="660796"/>
                </a:lnTo>
                <a:lnTo>
                  <a:pt x="312539" y="517921"/>
                </a:lnTo>
                <a:lnTo>
                  <a:pt x="285750" y="410765"/>
                </a:lnTo>
                <a:lnTo>
                  <a:pt x="250032" y="330398"/>
                </a:lnTo>
                <a:lnTo>
                  <a:pt x="223243" y="258960"/>
                </a:lnTo>
                <a:lnTo>
                  <a:pt x="187524" y="205382"/>
                </a:lnTo>
                <a:lnTo>
                  <a:pt x="160735" y="160734"/>
                </a:lnTo>
                <a:lnTo>
                  <a:pt x="133946" y="133945"/>
                </a:lnTo>
                <a:lnTo>
                  <a:pt x="107157" y="107156"/>
                </a:lnTo>
                <a:lnTo>
                  <a:pt x="89297" y="98226"/>
                </a:lnTo>
                <a:lnTo>
                  <a:pt x="62508" y="80367"/>
                </a:lnTo>
                <a:lnTo>
                  <a:pt x="53578" y="71437"/>
                </a:lnTo>
                <a:lnTo>
                  <a:pt x="44649" y="53577"/>
                </a:lnTo>
                <a:lnTo>
                  <a:pt x="26789" y="35719"/>
                </a:lnTo>
                <a:lnTo>
                  <a:pt x="17860" y="1785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2" name="Freeform 3081"/>
          <p:cNvSpPr/>
          <p:nvPr/>
        </p:nvSpPr>
        <p:spPr>
          <a:xfrm>
            <a:off x="8465343" y="2589609"/>
            <a:ext cx="357188" cy="446485"/>
          </a:xfrm>
          <a:custGeom>
            <a:avLst/>
            <a:gdLst/>
            <a:ahLst/>
            <a:cxnLst/>
            <a:rect l="0" t="0" r="0" b="0"/>
            <a:pathLst>
              <a:path w="357188" h="446485">
                <a:moveTo>
                  <a:pt x="0" y="214312"/>
                </a:moveTo>
                <a:lnTo>
                  <a:pt x="0" y="223242"/>
                </a:lnTo>
                <a:lnTo>
                  <a:pt x="0" y="232172"/>
                </a:lnTo>
                <a:lnTo>
                  <a:pt x="0" y="258961"/>
                </a:lnTo>
                <a:lnTo>
                  <a:pt x="8930" y="285750"/>
                </a:lnTo>
                <a:lnTo>
                  <a:pt x="8930" y="321469"/>
                </a:lnTo>
                <a:lnTo>
                  <a:pt x="17859" y="366117"/>
                </a:lnTo>
                <a:lnTo>
                  <a:pt x="17859" y="401836"/>
                </a:lnTo>
                <a:lnTo>
                  <a:pt x="17859" y="428625"/>
                </a:lnTo>
                <a:lnTo>
                  <a:pt x="17859" y="446484"/>
                </a:lnTo>
                <a:lnTo>
                  <a:pt x="17859" y="446484"/>
                </a:lnTo>
                <a:lnTo>
                  <a:pt x="17859" y="428625"/>
                </a:lnTo>
                <a:lnTo>
                  <a:pt x="26789" y="401836"/>
                </a:lnTo>
                <a:lnTo>
                  <a:pt x="26789" y="366117"/>
                </a:lnTo>
                <a:lnTo>
                  <a:pt x="26789" y="312539"/>
                </a:lnTo>
                <a:lnTo>
                  <a:pt x="35719" y="258961"/>
                </a:lnTo>
                <a:lnTo>
                  <a:pt x="35719" y="196454"/>
                </a:lnTo>
                <a:lnTo>
                  <a:pt x="35719" y="142875"/>
                </a:lnTo>
                <a:lnTo>
                  <a:pt x="44648" y="89297"/>
                </a:lnTo>
                <a:lnTo>
                  <a:pt x="53578" y="53579"/>
                </a:lnTo>
                <a:lnTo>
                  <a:pt x="62508" y="17860"/>
                </a:lnTo>
                <a:lnTo>
                  <a:pt x="71437" y="0"/>
                </a:lnTo>
                <a:lnTo>
                  <a:pt x="89297" y="0"/>
                </a:lnTo>
                <a:lnTo>
                  <a:pt x="98227" y="0"/>
                </a:lnTo>
                <a:lnTo>
                  <a:pt x="116086" y="17860"/>
                </a:lnTo>
                <a:lnTo>
                  <a:pt x="142875" y="44649"/>
                </a:lnTo>
                <a:lnTo>
                  <a:pt x="178594" y="71438"/>
                </a:lnTo>
                <a:lnTo>
                  <a:pt x="223242" y="107157"/>
                </a:lnTo>
                <a:lnTo>
                  <a:pt x="258961" y="125016"/>
                </a:lnTo>
                <a:lnTo>
                  <a:pt x="294680" y="133946"/>
                </a:lnTo>
                <a:lnTo>
                  <a:pt x="312539" y="142875"/>
                </a:lnTo>
                <a:lnTo>
                  <a:pt x="321469" y="151805"/>
                </a:lnTo>
                <a:lnTo>
                  <a:pt x="348258" y="151805"/>
                </a:lnTo>
                <a:lnTo>
                  <a:pt x="357187" y="151805"/>
                </a:lnTo>
                <a:lnTo>
                  <a:pt x="357187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Freeform 3082"/>
          <p:cNvSpPr/>
          <p:nvPr/>
        </p:nvSpPr>
        <p:spPr>
          <a:xfrm>
            <a:off x="7545586" y="2652117"/>
            <a:ext cx="321470" cy="473274"/>
          </a:xfrm>
          <a:custGeom>
            <a:avLst/>
            <a:gdLst/>
            <a:ahLst/>
            <a:cxnLst/>
            <a:rect l="0" t="0" r="0" b="0"/>
            <a:pathLst>
              <a:path w="321470" h="473274">
                <a:moveTo>
                  <a:pt x="303609" y="8930"/>
                </a:moveTo>
                <a:lnTo>
                  <a:pt x="303609" y="8930"/>
                </a:lnTo>
                <a:lnTo>
                  <a:pt x="312539" y="8930"/>
                </a:lnTo>
                <a:lnTo>
                  <a:pt x="312539" y="0"/>
                </a:lnTo>
                <a:lnTo>
                  <a:pt x="312539" y="0"/>
                </a:lnTo>
                <a:lnTo>
                  <a:pt x="312539" y="0"/>
                </a:lnTo>
                <a:lnTo>
                  <a:pt x="321469" y="0"/>
                </a:lnTo>
                <a:lnTo>
                  <a:pt x="321469" y="0"/>
                </a:lnTo>
                <a:lnTo>
                  <a:pt x="312539" y="0"/>
                </a:lnTo>
                <a:lnTo>
                  <a:pt x="312539" y="8930"/>
                </a:lnTo>
                <a:lnTo>
                  <a:pt x="303609" y="26789"/>
                </a:lnTo>
                <a:lnTo>
                  <a:pt x="294680" y="44649"/>
                </a:lnTo>
                <a:lnTo>
                  <a:pt x="267891" y="71438"/>
                </a:lnTo>
                <a:lnTo>
                  <a:pt x="250031" y="98227"/>
                </a:lnTo>
                <a:lnTo>
                  <a:pt x="223242" y="133946"/>
                </a:lnTo>
                <a:lnTo>
                  <a:pt x="196453" y="169664"/>
                </a:lnTo>
                <a:lnTo>
                  <a:pt x="178594" y="205383"/>
                </a:lnTo>
                <a:lnTo>
                  <a:pt x="151805" y="241101"/>
                </a:lnTo>
                <a:lnTo>
                  <a:pt x="142875" y="267890"/>
                </a:lnTo>
                <a:lnTo>
                  <a:pt x="125016" y="294679"/>
                </a:lnTo>
                <a:lnTo>
                  <a:pt x="107156" y="321469"/>
                </a:lnTo>
                <a:lnTo>
                  <a:pt x="98227" y="339328"/>
                </a:lnTo>
                <a:lnTo>
                  <a:pt x="89297" y="357187"/>
                </a:lnTo>
                <a:lnTo>
                  <a:pt x="71437" y="375047"/>
                </a:lnTo>
                <a:lnTo>
                  <a:pt x="53578" y="401836"/>
                </a:lnTo>
                <a:lnTo>
                  <a:pt x="44648" y="419695"/>
                </a:lnTo>
                <a:lnTo>
                  <a:pt x="26789" y="437554"/>
                </a:lnTo>
                <a:lnTo>
                  <a:pt x="17859" y="455414"/>
                </a:lnTo>
                <a:lnTo>
                  <a:pt x="8930" y="464344"/>
                </a:lnTo>
                <a:lnTo>
                  <a:pt x="0" y="464344"/>
                </a:lnTo>
                <a:lnTo>
                  <a:pt x="0" y="473273"/>
                </a:lnTo>
                <a:lnTo>
                  <a:pt x="0" y="473273"/>
                </a:lnTo>
                <a:lnTo>
                  <a:pt x="0" y="464344"/>
                </a:lnTo>
                <a:lnTo>
                  <a:pt x="0" y="464344"/>
                </a:lnTo>
                <a:lnTo>
                  <a:pt x="0" y="464344"/>
                </a:lnTo>
                <a:lnTo>
                  <a:pt x="8930" y="473273"/>
                </a:lnTo>
                <a:lnTo>
                  <a:pt x="8930" y="473273"/>
                </a:lnTo>
                <a:lnTo>
                  <a:pt x="17859" y="473273"/>
                </a:lnTo>
                <a:lnTo>
                  <a:pt x="17859" y="473273"/>
                </a:lnTo>
                <a:lnTo>
                  <a:pt x="17859" y="473273"/>
                </a:lnTo>
                <a:lnTo>
                  <a:pt x="26789" y="473273"/>
                </a:lnTo>
                <a:lnTo>
                  <a:pt x="26789" y="455414"/>
                </a:lnTo>
                <a:lnTo>
                  <a:pt x="26789" y="45541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4" name="Freeform 3083"/>
          <p:cNvSpPr/>
          <p:nvPr/>
        </p:nvSpPr>
        <p:spPr>
          <a:xfrm>
            <a:off x="7590234" y="3000375"/>
            <a:ext cx="178595" cy="125016"/>
          </a:xfrm>
          <a:custGeom>
            <a:avLst/>
            <a:gdLst/>
            <a:ahLst/>
            <a:cxnLst/>
            <a:rect l="0" t="0" r="0" b="0"/>
            <a:pathLst>
              <a:path w="178595" h="125016">
                <a:moveTo>
                  <a:pt x="35719" y="0"/>
                </a:moveTo>
                <a:lnTo>
                  <a:pt x="26789" y="0"/>
                </a:lnTo>
                <a:lnTo>
                  <a:pt x="17860" y="0"/>
                </a:lnTo>
                <a:lnTo>
                  <a:pt x="1786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62507"/>
                </a:lnTo>
                <a:lnTo>
                  <a:pt x="0" y="89296"/>
                </a:lnTo>
                <a:lnTo>
                  <a:pt x="8930" y="107156"/>
                </a:lnTo>
                <a:lnTo>
                  <a:pt x="8930" y="116086"/>
                </a:lnTo>
                <a:lnTo>
                  <a:pt x="17860" y="125015"/>
                </a:lnTo>
                <a:lnTo>
                  <a:pt x="26789" y="125015"/>
                </a:lnTo>
                <a:lnTo>
                  <a:pt x="35719" y="125015"/>
                </a:lnTo>
                <a:lnTo>
                  <a:pt x="62508" y="107156"/>
                </a:lnTo>
                <a:lnTo>
                  <a:pt x="80368" y="89296"/>
                </a:lnTo>
                <a:lnTo>
                  <a:pt x="107157" y="80367"/>
                </a:lnTo>
                <a:lnTo>
                  <a:pt x="133946" y="62507"/>
                </a:lnTo>
                <a:lnTo>
                  <a:pt x="160735" y="44648"/>
                </a:lnTo>
                <a:lnTo>
                  <a:pt x="178594" y="26789"/>
                </a:lnTo>
                <a:lnTo>
                  <a:pt x="17859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5" name="Freeform 3084"/>
          <p:cNvSpPr/>
          <p:nvPr/>
        </p:nvSpPr>
        <p:spPr>
          <a:xfrm>
            <a:off x="7474148" y="3571875"/>
            <a:ext cx="35720" cy="660797"/>
          </a:xfrm>
          <a:custGeom>
            <a:avLst/>
            <a:gdLst/>
            <a:ahLst/>
            <a:cxnLst/>
            <a:rect l="0" t="0" r="0" b="0"/>
            <a:pathLst>
              <a:path w="35720" h="660797">
                <a:moveTo>
                  <a:pt x="26790" y="0"/>
                </a:moveTo>
                <a:lnTo>
                  <a:pt x="2679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29"/>
                </a:lnTo>
                <a:lnTo>
                  <a:pt x="1786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35718"/>
                </a:lnTo>
                <a:lnTo>
                  <a:pt x="8930" y="53578"/>
                </a:lnTo>
                <a:lnTo>
                  <a:pt x="0" y="71437"/>
                </a:lnTo>
                <a:lnTo>
                  <a:pt x="0" y="98226"/>
                </a:lnTo>
                <a:lnTo>
                  <a:pt x="8930" y="133945"/>
                </a:lnTo>
                <a:lnTo>
                  <a:pt x="8930" y="169664"/>
                </a:lnTo>
                <a:lnTo>
                  <a:pt x="8930" y="205382"/>
                </a:lnTo>
                <a:lnTo>
                  <a:pt x="8930" y="250031"/>
                </a:lnTo>
                <a:lnTo>
                  <a:pt x="8930" y="294679"/>
                </a:lnTo>
                <a:lnTo>
                  <a:pt x="8930" y="330398"/>
                </a:lnTo>
                <a:lnTo>
                  <a:pt x="8930" y="366117"/>
                </a:lnTo>
                <a:lnTo>
                  <a:pt x="17860" y="392906"/>
                </a:lnTo>
                <a:lnTo>
                  <a:pt x="17860" y="428625"/>
                </a:lnTo>
                <a:lnTo>
                  <a:pt x="26790" y="455414"/>
                </a:lnTo>
                <a:lnTo>
                  <a:pt x="35719" y="491132"/>
                </a:lnTo>
                <a:lnTo>
                  <a:pt x="35719" y="517921"/>
                </a:lnTo>
                <a:lnTo>
                  <a:pt x="35719" y="544711"/>
                </a:lnTo>
                <a:lnTo>
                  <a:pt x="35719" y="571500"/>
                </a:lnTo>
                <a:lnTo>
                  <a:pt x="35719" y="589359"/>
                </a:lnTo>
                <a:lnTo>
                  <a:pt x="35719" y="607218"/>
                </a:lnTo>
                <a:lnTo>
                  <a:pt x="35719" y="616148"/>
                </a:lnTo>
                <a:lnTo>
                  <a:pt x="35719" y="625078"/>
                </a:lnTo>
                <a:lnTo>
                  <a:pt x="35719" y="634007"/>
                </a:lnTo>
                <a:lnTo>
                  <a:pt x="35719" y="634007"/>
                </a:lnTo>
                <a:lnTo>
                  <a:pt x="26790" y="642937"/>
                </a:lnTo>
                <a:lnTo>
                  <a:pt x="26790" y="642937"/>
                </a:lnTo>
                <a:lnTo>
                  <a:pt x="26790" y="651867"/>
                </a:lnTo>
                <a:lnTo>
                  <a:pt x="26790" y="660796"/>
                </a:lnTo>
                <a:lnTo>
                  <a:pt x="35719" y="660796"/>
                </a:lnTo>
                <a:lnTo>
                  <a:pt x="35719" y="660796"/>
                </a:lnTo>
                <a:lnTo>
                  <a:pt x="35719" y="660796"/>
                </a:lnTo>
                <a:lnTo>
                  <a:pt x="35719" y="660796"/>
                </a:lnTo>
                <a:lnTo>
                  <a:pt x="35719" y="651867"/>
                </a:lnTo>
                <a:lnTo>
                  <a:pt x="35719" y="642937"/>
                </a:lnTo>
                <a:lnTo>
                  <a:pt x="26790" y="634007"/>
                </a:lnTo>
                <a:lnTo>
                  <a:pt x="26790" y="6340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6" name="Freeform 3085"/>
          <p:cNvSpPr/>
          <p:nvPr/>
        </p:nvSpPr>
        <p:spPr>
          <a:xfrm>
            <a:off x="7456289" y="3973711"/>
            <a:ext cx="169665" cy="303610"/>
          </a:xfrm>
          <a:custGeom>
            <a:avLst/>
            <a:gdLst/>
            <a:ahLst/>
            <a:cxnLst/>
            <a:rect l="0" t="0" r="0" b="0"/>
            <a:pathLst>
              <a:path w="169665" h="303610">
                <a:moveTo>
                  <a:pt x="0" y="169664"/>
                </a:moveTo>
                <a:lnTo>
                  <a:pt x="0" y="169664"/>
                </a:lnTo>
                <a:lnTo>
                  <a:pt x="0" y="178593"/>
                </a:lnTo>
                <a:lnTo>
                  <a:pt x="8930" y="187523"/>
                </a:lnTo>
                <a:lnTo>
                  <a:pt x="17859" y="205382"/>
                </a:lnTo>
                <a:lnTo>
                  <a:pt x="26789" y="232171"/>
                </a:lnTo>
                <a:lnTo>
                  <a:pt x="35719" y="250031"/>
                </a:lnTo>
                <a:lnTo>
                  <a:pt x="44649" y="267890"/>
                </a:lnTo>
                <a:lnTo>
                  <a:pt x="62508" y="285750"/>
                </a:lnTo>
                <a:lnTo>
                  <a:pt x="71438" y="294679"/>
                </a:lnTo>
                <a:lnTo>
                  <a:pt x="80367" y="303609"/>
                </a:lnTo>
                <a:lnTo>
                  <a:pt x="89297" y="303609"/>
                </a:lnTo>
                <a:lnTo>
                  <a:pt x="98227" y="285750"/>
                </a:lnTo>
                <a:lnTo>
                  <a:pt x="107156" y="267890"/>
                </a:lnTo>
                <a:lnTo>
                  <a:pt x="107156" y="241101"/>
                </a:lnTo>
                <a:lnTo>
                  <a:pt x="116086" y="196453"/>
                </a:lnTo>
                <a:lnTo>
                  <a:pt x="125016" y="142875"/>
                </a:lnTo>
                <a:lnTo>
                  <a:pt x="125016" y="98226"/>
                </a:lnTo>
                <a:lnTo>
                  <a:pt x="133945" y="53578"/>
                </a:lnTo>
                <a:lnTo>
                  <a:pt x="151805" y="26789"/>
                </a:lnTo>
                <a:lnTo>
                  <a:pt x="160734" y="892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7" name="Freeform 3086"/>
          <p:cNvSpPr/>
          <p:nvPr/>
        </p:nvSpPr>
        <p:spPr>
          <a:xfrm>
            <a:off x="7777758" y="4688086"/>
            <a:ext cx="571500" cy="491134"/>
          </a:xfrm>
          <a:custGeom>
            <a:avLst/>
            <a:gdLst/>
            <a:ahLst/>
            <a:cxnLst/>
            <a:rect l="0" t="0" r="0" b="0"/>
            <a:pathLst>
              <a:path w="571500" h="49113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17859" y="26789"/>
                </a:lnTo>
                <a:lnTo>
                  <a:pt x="26789" y="35718"/>
                </a:lnTo>
                <a:lnTo>
                  <a:pt x="44648" y="53578"/>
                </a:lnTo>
                <a:lnTo>
                  <a:pt x="62508" y="80367"/>
                </a:lnTo>
                <a:lnTo>
                  <a:pt x="89297" y="107156"/>
                </a:lnTo>
                <a:lnTo>
                  <a:pt x="125015" y="142875"/>
                </a:lnTo>
                <a:lnTo>
                  <a:pt x="160734" y="169664"/>
                </a:lnTo>
                <a:lnTo>
                  <a:pt x="205383" y="187523"/>
                </a:lnTo>
                <a:lnTo>
                  <a:pt x="250031" y="214312"/>
                </a:lnTo>
                <a:lnTo>
                  <a:pt x="294680" y="232172"/>
                </a:lnTo>
                <a:lnTo>
                  <a:pt x="330398" y="250031"/>
                </a:lnTo>
                <a:lnTo>
                  <a:pt x="375047" y="276820"/>
                </a:lnTo>
                <a:lnTo>
                  <a:pt x="401836" y="303609"/>
                </a:lnTo>
                <a:lnTo>
                  <a:pt x="437554" y="330398"/>
                </a:lnTo>
                <a:lnTo>
                  <a:pt x="473272" y="366117"/>
                </a:lnTo>
                <a:lnTo>
                  <a:pt x="508991" y="401836"/>
                </a:lnTo>
                <a:lnTo>
                  <a:pt x="535780" y="437555"/>
                </a:lnTo>
                <a:lnTo>
                  <a:pt x="553640" y="464344"/>
                </a:lnTo>
                <a:lnTo>
                  <a:pt x="571499" y="482203"/>
                </a:lnTo>
                <a:lnTo>
                  <a:pt x="571499" y="491133"/>
                </a:lnTo>
                <a:lnTo>
                  <a:pt x="571499" y="491133"/>
                </a:lnTo>
                <a:lnTo>
                  <a:pt x="562569" y="482203"/>
                </a:lnTo>
                <a:lnTo>
                  <a:pt x="544710" y="455414"/>
                </a:lnTo>
                <a:lnTo>
                  <a:pt x="526851" y="437555"/>
                </a:lnTo>
                <a:lnTo>
                  <a:pt x="526851" y="43755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8" name="Freeform 3087"/>
          <p:cNvSpPr/>
          <p:nvPr/>
        </p:nvSpPr>
        <p:spPr>
          <a:xfrm>
            <a:off x="8188523" y="4866679"/>
            <a:ext cx="196454" cy="303611"/>
          </a:xfrm>
          <a:custGeom>
            <a:avLst/>
            <a:gdLst/>
            <a:ahLst/>
            <a:cxnLst/>
            <a:rect l="0" t="0" r="0" b="0"/>
            <a:pathLst>
              <a:path w="196454" h="303611">
                <a:moveTo>
                  <a:pt x="0" y="214313"/>
                </a:moveTo>
                <a:lnTo>
                  <a:pt x="0" y="214313"/>
                </a:lnTo>
                <a:lnTo>
                  <a:pt x="0" y="214313"/>
                </a:lnTo>
                <a:lnTo>
                  <a:pt x="0" y="223243"/>
                </a:lnTo>
                <a:lnTo>
                  <a:pt x="17859" y="232173"/>
                </a:lnTo>
                <a:lnTo>
                  <a:pt x="26789" y="241102"/>
                </a:lnTo>
                <a:lnTo>
                  <a:pt x="44648" y="258962"/>
                </a:lnTo>
                <a:lnTo>
                  <a:pt x="71437" y="267891"/>
                </a:lnTo>
                <a:lnTo>
                  <a:pt x="98226" y="285751"/>
                </a:lnTo>
                <a:lnTo>
                  <a:pt x="125015" y="294680"/>
                </a:lnTo>
                <a:lnTo>
                  <a:pt x="151804" y="303610"/>
                </a:lnTo>
                <a:lnTo>
                  <a:pt x="169664" y="303610"/>
                </a:lnTo>
                <a:lnTo>
                  <a:pt x="187523" y="303610"/>
                </a:lnTo>
                <a:lnTo>
                  <a:pt x="187523" y="294680"/>
                </a:lnTo>
                <a:lnTo>
                  <a:pt x="187523" y="276821"/>
                </a:lnTo>
                <a:lnTo>
                  <a:pt x="187523" y="250032"/>
                </a:lnTo>
                <a:lnTo>
                  <a:pt x="178593" y="205384"/>
                </a:lnTo>
                <a:lnTo>
                  <a:pt x="169664" y="160735"/>
                </a:lnTo>
                <a:lnTo>
                  <a:pt x="160734" y="107157"/>
                </a:lnTo>
                <a:lnTo>
                  <a:pt x="142875" y="53579"/>
                </a:lnTo>
                <a:lnTo>
                  <a:pt x="142875" y="17860"/>
                </a:lnTo>
                <a:lnTo>
                  <a:pt x="151804" y="0"/>
                </a:lnTo>
                <a:lnTo>
                  <a:pt x="160734" y="0"/>
                </a:lnTo>
                <a:lnTo>
                  <a:pt x="178593" y="17860"/>
                </a:lnTo>
                <a:lnTo>
                  <a:pt x="187523" y="35719"/>
                </a:lnTo>
                <a:lnTo>
                  <a:pt x="196453" y="53579"/>
                </a:lnTo>
                <a:lnTo>
                  <a:pt x="196453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9" name="Freeform 3088"/>
          <p:cNvSpPr/>
          <p:nvPr/>
        </p:nvSpPr>
        <p:spPr>
          <a:xfrm>
            <a:off x="7867055" y="3536156"/>
            <a:ext cx="437555" cy="357188"/>
          </a:xfrm>
          <a:custGeom>
            <a:avLst/>
            <a:gdLst/>
            <a:ahLst/>
            <a:cxnLst/>
            <a:rect l="0" t="0" r="0" b="0"/>
            <a:pathLst>
              <a:path w="437555" h="357188">
                <a:moveTo>
                  <a:pt x="0" y="8930"/>
                </a:move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26789" y="17859"/>
                </a:lnTo>
                <a:lnTo>
                  <a:pt x="26789" y="17859"/>
                </a:lnTo>
                <a:lnTo>
                  <a:pt x="35718" y="26789"/>
                </a:lnTo>
                <a:lnTo>
                  <a:pt x="44648" y="35719"/>
                </a:lnTo>
                <a:lnTo>
                  <a:pt x="62508" y="53578"/>
                </a:lnTo>
                <a:lnTo>
                  <a:pt x="71437" y="62508"/>
                </a:lnTo>
                <a:lnTo>
                  <a:pt x="89297" y="80367"/>
                </a:lnTo>
                <a:lnTo>
                  <a:pt x="107156" y="98226"/>
                </a:lnTo>
                <a:lnTo>
                  <a:pt x="133945" y="116086"/>
                </a:lnTo>
                <a:lnTo>
                  <a:pt x="160734" y="142875"/>
                </a:lnTo>
                <a:lnTo>
                  <a:pt x="187523" y="160734"/>
                </a:lnTo>
                <a:lnTo>
                  <a:pt x="214312" y="187523"/>
                </a:lnTo>
                <a:lnTo>
                  <a:pt x="232172" y="205383"/>
                </a:lnTo>
                <a:lnTo>
                  <a:pt x="258961" y="223242"/>
                </a:lnTo>
                <a:lnTo>
                  <a:pt x="276820" y="241101"/>
                </a:lnTo>
                <a:lnTo>
                  <a:pt x="303609" y="258961"/>
                </a:lnTo>
                <a:lnTo>
                  <a:pt x="321468" y="276820"/>
                </a:lnTo>
                <a:lnTo>
                  <a:pt x="339327" y="285750"/>
                </a:lnTo>
                <a:lnTo>
                  <a:pt x="357186" y="294680"/>
                </a:lnTo>
                <a:lnTo>
                  <a:pt x="375046" y="312539"/>
                </a:lnTo>
                <a:lnTo>
                  <a:pt x="392905" y="321469"/>
                </a:lnTo>
                <a:lnTo>
                  <a:pt x="410765" y="330398"/>
                </a:lnTo>
                <a:lnTo>
                  <a:pt x="419694" y="339328"/>
                </a:lnTo>
                <a:lnTo>
                  <a:pt x="428624" y="348258"/>
                </a:lnTo>
                <a:lnTo>
                  <a:pt x="437554" y="348258"/>
                </a:lnTo>
                <a:lnTo>
                  <a:pt x="437554" y="357187"/>
                </a:lnTo>
                <a:lnTo>
                  <a:pt x="428624" y="357187"/>
                </a:lnTo>
                <a:lnTo>
                  <a:pt x="428624" y="357187"/>
                </a:lnTo>
                <a:lnTo>
                  <a:pt x="419694" y="357187"/>
                </a:lnTo>
                <a:lnTo>
                  <a:pt x="419694" y="357187"/>
                </a:lnTo>
                <a:lnTo>
                  <a:pt x="410765" y="348258"/>
                </a:lnTo>
                <a:lnTo>
                  <a:pt x="419694" y="348258"/>
                </a:lnTo>
                <a:lnTo>
                  <a:pt x="419694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0" name="Freeform 3089"/>
          <p:cNvSpPr/>
          <p:nvPr/>
        </p:nvSpPr>
        <p:spPr>
          <a:xfrm>
            <a:off x="8286749" y="3768328"/>
            <a:ext cx="142876" cy="321469"/>
          </a:xfrm>
          <a:custGeom>
            <a:avLst/>
            <a:gdLst/>
            <a:ahLst/>
            <a:cxnLst/>
            <a:rect l="0" t="0" r="0" b="0"/>
            <a:pathLst>
              <a:path w="142876" h="321469">
                <a:moveTo>
                  <a:pt x="0" y="125015"/>
                </a:moveTo>
                <a:lnTo>
                  <a:pt x="0" y="125015"/>
                </a:lnTo>
                <a:lnTo>
                  <a:pt x="0" y="125015"/>
                </a:lnTo>
                <a:lnTo>
                  <a:pt x="0" y="125015"/>
                </a:lnTo>
                <a:lnTo>
                  <a:pt x="0" y="125015"/>
                </a:lnTo>
                <a:lnTo>
                  <a:pt x="0" y="133945"/>
                </a:lnTo>
                <a:lnTo>
                  <a:pt x="8930" y="151804"/>
                </a:lnTo>
                <a:lnTo>
                  <a:pt x="17860" y="169664"/>
                </a:lnTo>
                <a:lnTo>
                  <a:pt x="26789" y="196453"/>
                </a:lnTo>
                <a:lnTo>
                  <a:pt x="35719" y="223242"/>
                </a:lnTo>
                <a:lnTo>
                  <a:pt x="44649" y="250031"/>
                </a:lnTo>
                <a:lnTo>
                  <a:pt x="62508" y="276820"/>
                </a:lnTo>
                <a:lnTo>
                  <a:pt x="62508" y="294679"/>
                </a:lnTo>
                <a:lnTo>
                  <a:pt x="71438" y="312539"/>
                </a:lnTo>
                <a:lnTo>
                  <a:pt x="71438" y="321468"/>
                </a:lnTo>
                <a:lnTo>
                  <a:pt x="71438" y="321468"/>
                </a:lnTo>
                <a:lnTo>
                  <a:pt x="71438" y="312539"/>
                </a:lnTo>
                <a:lnTo>
                  <a:pt x="71438" y="294679"/>
                </a:lnTo>
                <a:lnTo>
                  <a:pt x="62508" y="258961"/>
                </a:lnTo>
                <a:lnTo>
                  <a:pt x="44649" y="223242"/>
                </a:lnTo>
                <a:lnTo>
                  <a:pt x="35719" y="178593"/>
                </a:lnTo>
                <a:lnTo>
                  <a:pt x="26789" y="142875"/>
                </a:lnTo>
                <a:lnTo>
                  <a:pt x="17860" y="98226"/>
                </a:lnTo>
                <a:lnTo>
                  <a:pt x="8930" y="80367"/>
                </a:lnTo>
                <a:lnTo>
                  <a:pt x="8930" y="62508"/>
                </a:lnTo>
                <a:lnTo>
                  <a:pt x="17860" y="53578"/>
                </a:lnTo>
                <a:lnTo>
                  <a:pt x="26789" y="53578"/>
                </a:lnTo>
                <a:lnTo>
                  <a:pt x="35719" y="53578"/>
                </a:lnTo>
                <a:lnTo>
                  <a:pt x="53578" y="53578"/>
                </a:lnTo>
                <a:lnTo>
                  <a:pt x="80367" y="53578"/>
                </a:lnTo>
                <a:lnTo>
                  <a:pt x="98227" y="44648"/>
                </a:lnTo>
                <a:lnTo>
                  <a:pt x="116086" y="35718"/>
                </a:lnTo>
                <a:lnTo>
                  <a:pt x="125016" y="17859"/>
                </a:lnTo>
                <a:lnTo>
                  <a:pt x="133946" y="8929"/>
                </a:lnTo>
                <a:lnTo>
                  <a:pt x="133946" y="0"/>
                </a:lnTo>
                <a:lnTo>
                  <a:pt x="142875" y="0"/>
                </a:lnTo>
                <a:lnTo>
                  <a:pt x="142875" y="0"/>
                </a:lnTo>
                <a:lnTo>
                  <a:pt x="133946" y="8929"/>
                </a:lnTo>
                <a:lnTo>
                  <a:pt x="133946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1" name="Freeform 3090"/>
          <p:cNvSpPr/>
          <p:nvPr/>
        </p:nvSpPr>
        <p:spPr>
          <a:xfrm>
            <a:off x="8331398" y="3875484"/>
            <a:ext cx="178594" cy="71438"/>
          </a:xfrm>
          <a:custGeom>
            <a:avLst/>
            <a:gdLst/>
            <a:ahLst/>
            <a:cxnLst/>
            <a:rect l="0" t="0" r="0" b="0"/>
            <a:pathLst>
              <a:path w="178594" h="71438">
                <a:moveTo>
                  <a:pt x="0" y="71437"/>
                </a:moveTo>
                <a:lnTo>
                  <a:pt x="0" y="71437"/>
                </a:lnTo>
                <a:lnTo>
                  <a:pt x="8929" y="71437"/>
                </a:lnTo>
                <a:lnTo>
                  <a:pt x="26789" y="71437"/>
                </a:lnTo>
                <a:lnTo>
                  <a:pt x="44648" y="71437"/>
                </a:lnTo>
                <a:lnTo>
                  <a:pt x="80367" y="62508"/>
                </a:lnTo>
                <a:lnTo>
                  <a:pt x="107156" y="53578"/>
                </a:lnTo>
                <a:lnTo>
                  <a:pt x="133945" y="44648"/>
                </a:lnTo>
                <a:lnTo>
                  <a:pt x="151804" y="26789"/>
                </a:lnTo>
                <a:lnTo>
                  <a:pt x="169664" y="17859"/>
                </a:lnTo>
                <a:lnTo>
                  <a:pt x="178593" y="8930"/>
                </a:lnTo>
                <a:lnTo>
                  <a:pt x="178593" y="8930"/>
                </a:lnTo>
                <a:lnTo>
                  <a:pt x="169664" y="0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2" name="Freeform 3091"/>
          <p:cNvSpPr/>
          <p:nvPr/>
        </p:nvSpPr>
        <p:spPr>
          <a:xfrm>
            <a:off x="8483202" y="4036218"/>
            <a:ext cx="223244" cy="71439"/>
          </a:xfrm>
          <a:custGeom>
            <a:avLst/>
            <a:gdLst/>
            <a:ahLst/>
            <a:cxnLst/>
            <a:rect l="0" t="0" r="0" b="0"/>
            <a:pathLst>
              <a:path w="223244" h="71439">
                <a:moveTo>
                  <a:pt x="8930" y="71438"/>
                </a:moveTo>
                <a:lnTo>
                  <a:pt x="893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8930" y="71438"/>
                </a:lnTo>
                <a:lnTo>
                  <a:pt x="17860" y="71438"/>
                </a:lnTo>
                <a:lnTo>
                  <a:pt x="26789" y="62508"/>
                </a:lnTo>
                <a:lnTo>
                  <a:pt x="44649" y="62508"/>
                </a:lnTo>
                <a:lnTo>
                  <a:pt x="53578" y="62508"/>
                </a:lnTo>
                <a:lnTo>
                  <a:pt x="71438" y="53578"/>
                </a:lnTo>
                <a:lnTo>
                  <a:pt x="89297" y="44649"/>
                </a:lnTo>
                <a:lnTo>
                  <a:pt x="116086" y="44649"/>
                </a:lnTo>
                <a:lnTo>
                  <a:pt x="133946" y="35719"/>
                </a:lnTo>
                <a:lnTo>
                  <a:pt x="151805" y="26789"/>
                </a:lnTo>
                <a:lnTo>
                  <a:pt x="169664" y="17860"/>
                </a:lnTo>
                <a:lnTo>
                  <a:pt x="178594" y="17860"/>
                </a:lnTo>
                <a:lnTo>
                  <a:pt x="187524" y="17860"/>
                </a:lnTo>
                <a:lnTo>
                  <a:pt x="187524" y="8930"/>
                </a:lnTo>
                <a:lnTo>
                  <a:pt x="196453" y="8930"/>
                </a:lnTo>
                <a:lnTo>
                  <a:pt x="196453" y="8930"/>
                </a:lnTo>
                <a:lnTo>
                  <a:pt x="196453" y="8930"/>
                </a:lnTo>
                <a:lnTo>
                  <a:pt x="196453" y="8930"/>
                </a:lnTo>
                <a:lnTo>
                  <a:pt x="196453" y="8930"/>
                </a:lnTo>
                <a:lnTo>
                  <a:pt x="196453" y="8930"/>
                </a:lnTo>
                <a:lnTo>
                  <a:pt x="196453" y="8930"/>
                </a:lnTo>
                <a:lnTo>
                  <a:pt x="196453" y="8930"/>
                </a:lnTo>
                <a:lnTo>
                  <a:pt x="205383" y="8930"/>
                </a:lnTo>
                <a:lnTo>
                  <a:pt x="205383" y="0"/>
                </a:lnTo>
                <a:lnTo>
                  <a:pt x="214313" y="0"/>
                </a:lnTo>
                <a:lnTo>
                  <a:pt x="214313" y="0"/>
                </a:lnTo>
                <a:lnTo>
                  <a:pt x="214313" y="0"/>
                </a:lnTo>
                <a:lnTo>
                  <a:pt x="214313" y="0"/>
                </a:lnTo>
                <a:lnTo>
                  <a:pt x="223243" y="8930"/>
                </a:lnTo>
                <a:lnTo>
                  <a:pt x="223243" y="8930"/>
                </a:lnTo>
                <a:lnTo>
                  <a:pt x="223243" y="8930"/>
                </a:lnTo>
                <a:lnTo>
                  <a:pt x="223243" y="8930"/>
                </a:lnTo>
                <a:lnTo>
                  <a:pt x="214313" y="17860"/>
                </a:lnTo>
                <a:lnTo>
                  <a:pt x="205383" y="17860"/>
                </a:lnTo>
                <a:lnTo>
                  <a:pt x="196453" y="17860"/>
                </a:lnTo>
                <a:lnTo>
                  <a:pt x="187524" y="17860"/>
                </a:lnTo>
                <a:lnTo>
                  <a:pt x="178594" y="17860"/>
                </a:lnTo>
                <a:lnTo>
                  <a:pt x="178594" y="17860"/>
                </a:lnTo>
                <a:lnTo>
                  <a:pt x="169664" y="17860"/>
                </a:lnTo>
                <a:lnTo>
                  <a:pt x="160735" y="17860"/>
                </a:lnTo>
                <a:lnTo>
                  <a:pt x="160735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3" name="Freeform 3092"/>
          <p:cNvSpPr/>
          <p:nvPr/>
        </p:nvSpPr>
        <p:spPr>
          <a:xfrm>
            <a:off x="8483202" y="4089796"/>
            <a:ext cx="116087" cy="26791"/>
          </a:xfrm>
          <a:custGeom>
            <a:avLst/>
            <a:gdLst/>
            <a:ahLst/>
            <a:cxnLst/>
            <a:rect l="0" t="0" r="0" b="0"/>
            <a:pathLst>
              <a:path w="116087" h="26791">
                <a:moveTo>
                  <a:pt x="0" y="17860"/>
                </a:moveTo>
                <a:lnTo>
                  <a:pt x="0" y="26790"/>
                </a:lnTo>
                <a:lnTo>
                  <a:pt x="0" y="26790"/>
                </a:lnTo>
                <a:lnTo>
                  <a:pt x="0" y="26790"/>
                </a:lnTo>
                <a:lnTo>
                  <a:pt x="0" y="26790"/>
                </a:lnTo>
                <a:lnTo>
                  <a:pt x="0" y="26790"/>
                </a:lnTo>
                <a:lnTo>
                  <a:pt x="0" y="26790"/>
                </a:lnTo>
                <a:lnTo>
                  <a:pt x="0" y="26790"/>
                </a:lnTo>
                <a:lnTo>
                  <a:pt x="8930" y="26790"/>
                </a:lnTo>
                <a:lnTo>
                  <a:pt x="17860" y="26790"/>
                </a:lnTo>
                <a:lnTo>
                  <a:pt x="26789" y="26790"/>
                </a:lnTo>
                <a:lnTo>
                  <a:pt x="44649" y="26790"/>
                </a:lnTo>
                <a:lnTo>
                  <a:pt x="53578" y="17860"/>
                </a:lnTo>
                <a:lnTo>
                  <a:pt x="71438" y="17860"/>
                </a:lnTo>
                <a:lnTo>
                  <a:pt x="80368" y="8930"/>
                </a:lnTo>
                <a:lnTo>
                  <a:pt x="98227" y="0"/>
                </a:lnTo>
                <a:lnTo>
                  <a:pt x="107157" y="0"/>
                </a:lnTo>
                <a:lnTo>
                  <a:pt x="107157" y="0"/>
                </a:lnTo>
                <a:lnTo>
                  <a:pt x="116086" y="0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4" name="Freeform 3093"/>
          <p:cNvSpPr/>
          <p:nvPr/>
        </p:nvSpPr>
        <p:spPr>
          <a:xfrm>
            <a:off x="5482828" y="151805"/>
            <a:ext cx="116087" cy="330399"/>
          </a:xfrm>
          <a:custGeom>
            <a:avLst/>
            <a:gdLst/>
            <a:ahLst/>
            <a:cxnLst/>
            <a:rect l="0" t="0" r="0" b="0"/>
            <a:pathLst>
              <a:path w="116087" h="330399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29"/>
                </a:lnTo>
                <a:lnTo>
                  <a:pt x="26789" y="8929"/>
                </a:lnTo>
                <a:lnTo>
                  <a:pt x="26789" y="8929"/>
                </a:lnTo>
                <a:lnTo>
                  <a:pt x="26789" y="17859"/>
                </a:lnTo>
                <a:lnTo>
                  <a:pt x="26789" y="35718"/>
                </a:lnTo>
                <a:lnTo>
                  <a:pt x="26789" y="62507"/>
                </a:lnTo>
                <a:lnTo>
                  <a:pt x="26789" y="98226"/>
                </a:lnTo>
                <a:lnTo>
                  <a:pt x="17860" y="142875"/>
                </a:lnTo>
                <a:lnTo>
                  <a:pt x="17860" y="187523"/>
                </a:lnTo>
                <a:lnTo>
                  <a:pt x="8930" y="223242"/>
                </a:lnTo>
                <a:lnTo>
                  <a:pt x="8930" y="250031"/>
                </a:lnTo>
                <a:lnTo>
                  <a:pt x="0" y="258961"/>
                </a:lnTo>
                <a:lnTo>
                  <a:pt x="0" y="267890"/>
                </a:lnTo>
                <a:lnTo>
                  <a:pt x="0" y="258961"/>
                </a:lnTo>
                <a:lnTo>
                  <a:pt x="0" y="241101"/>
                </a:lnTo>
                <a:lnTo>
                  <a:pt x="0" y="223242"/>
                </a:lnTo>
                <a:lnTo>
                  <a:pt x="8930" y="205382"/>
                </a:lnTo>
                <a:lnTo>
                  <a:pt x="8930" y="187523"/>
                </a:lnTo>
                <a:lnTo>
                  <a:pt x="8930" y="169664"/>
                </a:lnTo>
                <a:lnTo>
                  <a:pt x="17860" y="142875"/>
                </a:lnTo>
                <a:lnTo>
                  <a:pt x="17860" y="107156"/>
                </a:lnTo>
                <a:lnTo>
                  <a:pt x="26789" y="71437"/>
                </a:lnTo>
                <a:lnTo>
                  <a:pt x="35719" y="44648"/>
                </a:lnTo>
                <a:lnTo>
                  <a:pt x="44649" y="17859"/>
                </a:lnTo>
                <a:lnTo>
                  <a:pt x="62508" y="8929"/>
                </a:lnTo>
                <a:lnTo>
                  <a:pt x="62508" y="8929"/>
                </a:lnTo>
                <a:lnTo>
                  <a:pt x="80367" y="26789"/>
                </a:lnTo>
                <a:lnTo>
                  <a:pt x="89297" y="62507"/>
                </a:lnTo>
                <a:lnTo>
                  <a:pt x="98227" y="116086"/>
                </a:lnTo>
                <a:lnTo>
                  <a:pt x="107156" y="178593"/>
                </a:lnTo>
                <a:lnTo>
                  <a:pt x="107156" y="232172"/>
                </a:lnTo>
                <a:lnTo>
                  <a:pt x="116086" y="276820"/>
                </a:lnTo>
                <a:lnTo>
                  <a:pt x="116086" y="303609"/>
                </a:lnTo>
                <a:lnTo>
                  <a:pt x="116086" y="321468"/>
                </a:lnTo>
                <a:lnTo>
                  <a:pt x="116086" y="330398"/>
                </a:lnTo>
                <a:lnTo>
                  <a:pt x="107156" y="321468"/>
                </a:lnTo>
                <a:lnTo>
                  <a:pt x="107156" y="303609"/>
                </a:lnTo>
                <a:lnTo>
                  <a:pt x="98227" y="276820"/>
                </a:lnTo>
                <a:lnTo>
                  <a:pt x="89297" y="250031"/>
                </a:lnTo>
                <a:lnTo>
                  <a:pt x="71438" y="232172"/>
                </a:lnTo>
                <a:lnTo>
                  <a:pt x="71438" y="214312"/>
                </a:lnTo>
                <a:lnTo>
                  <a:pt x="62508" y="205382"/>
                </a:lnTo>
                <a:lnTo>
                  <a:pt x="62508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5" name="Freeform 3094"/>
          <p:cNvSpPr/>
          <p:nvPr/>
        </p:nvSpPr>
        <p:spPr>
          <a:xfrm>
            <a:off x="5464969" y="339328"/>
            <a:ext cx="187524" cy="17860"/>
          </a:xfrm>
          <a:custGeom>
            <a:avLst/>
            <a:gdLst/>
            <a:ahLst/>
            <a:cxnLst/>
            <a:rect l="0" t="0" r="0" b="0"/>
            <a:pathLst>
              <a:path w="187524" h="17860">
                <a:moveTo>
                  <a:pt x="8929" y="0"/>
                </a:moveTo>
                <a:lnTo>
                  <a:pt x="0" y="8930"/>
                </a:lnTo>
                <a:lnTo>
                  <a:pt x="0" y="8930"/>
                </a:lnTo>
                <a:lnTo>
                  <a:pt x="8929" y="17859"/>
                </a:lnTo>
                <a:lnTo>
                  <a:pt x="26789" y="17859"/>
                </a:lnTo>
                <a:lnTo>
                  <a:pt x="62508" y="17859"/>
                </a:lnTo>
                <a:lnTo>
                  <a:pt x="89297" y="17859"/>
                </a:lnTo>
                <a:lnTo>
                  <a:pt x="125015" y="8930"/>
                </a:lnTo>
                <a:lnTo>
                  <a:pt x="160734" y="8930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6" name="Freeform 3095"/>
          <p:cNvSpPr/>
          <p:nvPr/>
        </p:nvSpPr>
        <p:spPr>
          <a:xfrm>
            <a:off x="5875734" y="142875"/>
            <a:ext cx="26790" cy="285751"/>
          </a:xfrm>
          <a:custGeom>
            <a:avLst/>
            <a:gdLst/>
            <a:ahLst/>
            <a:cxnLst/>
            <a:rect l="0" t="0" r="0" b="0"/>
            <a:pathLst>
              <a:path w="26790" h="285751">
                <a:moveTo>
                  <a:pt x="8930" y="8930"/>
                </a:move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44648"/>
                </a:lnTo>
                <a:lnTo>
                  <a:pt x="17860" y="89297"/>
                </a:lnTo>
                <a:lnTo>
                  <a:pt x="17860" y="133945"/>
                </a:lnTo>
                <a:lnTo>
                  <a:pt x="26789" y="187523"/>
                </a:lnTo>
                <a:lnTo>
                  <a:pt x="26789" y="232172"/>
                </a:lnTo>
                <a:lnTo>
                  <a:pt x="26789" y="258961"/>
                </a:lnTo>
                <a:lnTo>
                  <a:pt x="26789" y="276820"/>
                </a:lnTo>
                <a:lnTo>
                  <a:pt x="17860" y="285750"/>
                </a:lnTo>
                <a:lnTo>
                  <a:pt x="17860" y="276820"/>
                </a:lnTo>
                <a:lnTo>
                  <a:pt x="8930" y="267891"/>
                </a:lnTo>
                <a:lnTo>
                  <a:pt x="8930" y="250031"/>
                </a:lnTo>
                <a:lnTo>
                  <a:pt x="0" y="223242"/>
                </a:lnTo>
                <a:lnTo>
                  <a:pt x="0" y="205383"/>
                </a:lnTo>
                <a:lnTo>
                  <a:pt x="0" y="178594"/>
                </a:lnTo>
                <a:lnTo>
                  <a:pt x="0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7" name="Freeform 3096"/>
          <p:cNvSpPr/>
          <p:nvPr/>
        </p:nvSpPr>
        <p:spPr>
          <a:xfrm>
            <a:off x="5866805" y="160734"/>
            <a:ext cx="196454" cy="276822"/>
          </a:xfrm>
          <a:custGeom>
            <a:avLst/>
            <a:gdLst/>
            <a:ahLst/>
            <a:cxnLst/>
            <a:rect l="0" t="0" r="0" b="0"/>
            <a:pathLst>
              <a:path w="196454" h="276822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35718" y="0"/>
                </a:lnTo>
                <a:lnTo>
                  <a:pt x="53578" y="0"/>
                </a:lnTo>
                <a:lnTo>
                  <a:pt x="71437" y="0"/>
                </a:lnTo>
                <a:lnTo>
                  <a:pt x="80367" y="0"/>
                </a:lnTo>
                <a:lnTo>
                  <a:pt x="98226" y="8930"/>
                </a:lnTo>
                <a:lnTo>
                  <a:pt x="107156" y="17860"/>
                </a:lnTo>
                <a:lnTo>
                  <a:pt x="116086" y="35719"/>
                </a:lnTo>
                <a:lnTo>
                  <a:pt x="107156" y="44649"/>
                </a:lnTo>
                <a:lnTo>
                  <a:pt x="107156" y="62508"/>
                </a:lnTo>
                <a:lnTo>
                  <a:pt x="89297" y="80368"/>
                </a:lnTo>
                <a:lnTo>
                  <a:pt x="80367" y="89297"/>
                </a:lnTo>
                <a:lnTo>
                  <a:pt x="71437" y="107157"/>
                </a:lnTo>
                <a:lnTo>
                  <a:pt x="62508" y="107157"/>
                </a:lnTo>
                <a:lnTo>
                  <a:pt x="53578" y="116086"/>
                </a:lnTo>
                <a:lnTo>
                  <a:pt x="62508" y="125016"/>
                </a:lnTo>
                <a:lnTo>
                  <a:pt x="98226" y="133946"/>
                </a:lnTo>
                <a:lnTo>
                  <a:pt x="133945" y="151805"/>
                </a:lnTo>
                <a:lnTo>
                  <a:pt x="169664" y="160735"/>
                </a:lnTo>
                <a:lnTo>
                  <a:pt x="196453" y="187524"/>
                </a:lnTo>
                <a:lnTo>
                  <a:pt x="187523" y="214313"/>
                </a:lnTo>
                <a:lnTo>
                  <a:pt x="169664" y="241102"/>
                </a:lnTo>
                <a:lnTo>
                  <a:pt x="142875" y="258961"/>
                </a:lnTo>
                <a:lnTo>
                  <a:pt x="107156" y="267891"/>
                </a:lnTo>
                <a:lnTo>
                  <a:pt x="80367" y="276821"/>
                </a:lnTo>
                <a:lnTo>
                  <a:pt x="53578" y="267891"/>
                </a:lnTo>
                <a:lnTo>
                  <a:pt x="44648" y="250032"/>
                </a:lnTo>
                <a:lnTo>
                  <a:pt x="44648" y="232172"/>
                </a:lnTo>
                <a:lnTo>
                  <a:pt x="62508" y="214313"/>
                </a:lnTo>
                <a:lnTo>
                  <a:pt x="71437" y="196453"/>
                </a:lnTo>
                <a:lnTo>
                  <a:pt x="89297" y="187524"/>
                </a:lnTo>
                <a:lnTo>
                  <a:pt x="107156" y="169664"/>
                </a:lnTo>
                <a:lnTo>
                  <a:pt x="107156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8" name="Freeform 3097"/>
          <p:cNvSpPr/>
          <p:nvPr/>
        </p:nvSpPr>
        <p:spPr>
          <a:xfrm>
            <a:off x="6188273" y="187523"/>
            <a:ext cx="205384" cy="250033"/>
          </a:xfrm>
          <a:custGeom>
            <a:avLst/>
            <a:gdLst/>
            <a:ahLst/>
            <a:cxnLst/>
            <a:rect l="0" t="0" r="0" b="0"/>
            <a:pathLst>
              <a:path w="205384" h="250033">
                <a:moveTo>
                  <a:pt x="8930" y="893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44649"/>
                </a:lnTo>
                <a:lnTo>
                  <a:pt x="17860" y="80368"/>
                </a:lnTo>
                <a:lnTo>
                  <a:pt x="26790" y="125016"/>
                </a:lnTo>
                <a:lnTo>
                  <a:pt x="35719" y="178594"/>
                </a:lnTo>
                <a:lnTo>
                  <a:pt x="44649" y="205383"/>
                </a:lnTo>
                <a:lnTo>
                  <a:pt x="53579" y="232172"/>
                </a:lnTo>
                <a:lnTo>
                  <a:pt x="71438" y="250032"/>
                </a:lnTo>
                <a:lnTo>
                  <a:pt x="89297" y="250032"/>
                </a:lnTo>
                <a:lnTo>
                  <a:pt x="107157" y="250032"/>
                </a:lnTo>
                <a:lnTo>
                  <a:pt x="133946" y="250032"/>
                </a:lnTo>
                <a:lnTo>
                  <a:pt x="160735" y="241102"/>
                </a:lnTo>
                <a:lnTo>
                  <a:pt x="178594" y="232172"/>
                </a:lnTo>
                <a:lnTo>
                  <a:pt x="196454" y="223243"/>
                </a:lnTo>
                <a:lnTo>
                  <a:pt x="205383" y="214313"/>
                </a:lnTo>
                <a:lnTo>
                  <a:pt x="205383" y="205383"/>
                </a:lnTo>
                <a:lnTo>
                  <a:pt x="205383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9" name="Freeform 3098"/>
          <p:cNvSpPr/>
          <p:nvPr/>
        </p:nvSpPr>
        <p:spPr>
          <a:xfrm>
            <a:off x="6197203" y="312539"/>
            <a:ext cx="133946" cy="35720"/>
          </a:xfrm>
          <a:custGeom>
            <a:avLst/>
            <a:gdLst/>
            <a:ahLst/>
            <a:cxnLst/>
            <a:rect l="0" t="0" r="0" b="0"/>
            <a:pathLst>
              <a:path w="133946" h="35720">
                <a:moveTo>
                  <a:pt x="0" y="35719"/>
                </a:moveTo>
                <a:lnTo>
                  <a:pt x="0" y="35719"/>
                </a:lnTo>
                <a:lnTo>
                  <a:pt x="8930" y="35719"/>
                </a:lnTo>
                <a:lnTo>
                  <a:pt x="17860" y="35719"/>
                </a:lnTo>
                <a:lnTo>
                  <a:pt x="26789" y="26789"/>
                </a:lnTo>
                <a:lnTo>
                  <a:pt x="44649" y="17859"/>
                </a:lnTo>
                <a:lnTo>
                  <a:pt x="53578" y="17859"/>
                </a:lnTo>
                <a:lnTo>
                  <a:pt x="71438" y="17859"/>
                </a:lnTo>
                <a:lnTo>
                  <a:pt x="89297" y="8930"/>
                </a:lnTo>
                <a:lnTo>
                  <a:pt x="107156" y="8930"/>
                </a:lnTo>
                <a:lnTo>
                  <a:pt x="125016" y="893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0" name="Freeform 3099"/>
          <p:cNvSpPr/>
          <p:nvPr/>
        </p:nvSpPr>
        <p:spPr>
          <a:xfrm>
            <a:off x="6232922" y="196453"/>
            <a:ext cx="71438" cy="35720"/>
          </a:xfrm>
          <a:custGeom>
            <a:avLst/>
            <a:gdLst/>
            <a:ahLst/>
            <a:cxnLst/>
            <a:rect l="0" t="0" r="0" b="0"/>
            <a:pathLst>
              <a:path w="71438" h="35720">
                <a:moveTo>
                  <a:pt x="0" y="35719"/>
                </a:moveTo>
                <a:lnTo>
                  <a:pt x="0" y="26789"/>
                </a:lnTo>
                <a:lnTo>
                  <a:pt x="0" y="17859"/>
                </a:lnTo>
                <a:lnTo>
                  <a:pt x="8930" y="8930"/>
                </a:lnTo>
                <a:lnTo>
                  <a:pt x="17859" y="0"/>
                </a:lnTo>
                <a:lnTo>
                  <a:pt x="35719" y="0"/>
                </a:lnTo>
                <a:lnTo>
                  <a:pt x="53578" y="0"/>
                </a:lnTo>
                <a:lnTo>
                  <a:pt x="71437" y="0"/>
                </a:lnTo>
                <a:lnTo>
                  <a:pt x="714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1" name="Freeform 3100"/>
          <p:cNvSpPr/>
          <p:nvPr/>
        </p:nvSpPr>
        <p:spPr>
          <a:xfrm>
            <a:off x="6563320" y="133945"/>
            <a:ext cx="169665" cy="294681"/>
          </a:xfrm>
          <a:custGeom>
            <a:avLst/>
            <a:gdLst/>
            <a:ahLst/>
            <a:cxnLst/>
            <a:rect l="0" t="0" r="0" b="0"/>
            <a:pathLst>
              <a:path w="169665" h="294681">
                <a:moveTo>
                  <a:pt x="0" y="71438"/>
                </a:moveTo>
                <a:lnTo>
                  <a:pt x="0" y="71438"/>
                </a:lnTo>
                <a:lnTo>
                  <a:pt x="8930" y="71438"/>
                </a:lnTo>
                <a:lnTo>
                  <a:pt x="8930" y="89297"/>
                </a:lnTo>
                <a:lnTo>
                  <a:pt x="8930" y="116086"/>
                </a:lnTo>
                <a:lnTo>
                  <a:pt x="17860" y="160735"/>
                </a:lnTo>
                <a:lnTo>
                  <a:pt x="17860" y="196453"/>
                </a:lnTo>
                <a:lnTo>
                  <a:pt x="26789" y="232172"/>
                </a:lnTo>
                <a:lnTo>
                  <a:pt x="26789" y="258961"/>
                </a:lnTo>
                <a:lnTo>
                  <a:pt x="26789" y="276821"/>
                </a:lnTo>
                <a:lnTo>
                  <a:pt x="26789" y="294680"/>
                </a:lnTo>
                <a:lnTo>
                  <a:pt x="26789" y="294680"/>
                </a:lnTo>
                <a:lnTo>
                  <a:pt x="26789" y="294680"/>
                </a:lnTo>
                <a:lnTo>
                  <a:pt x="17860" y="276821"/>
                </a:lnTo>
                <a:lnTo>
                  <a:pt x="17860" y="258961"/>
                </a:lnTo>
                <a:lnTo>
                  <a:pt x="8930" y="241102"/>
                </a:lnTo>
                <a:lnTo>
                  <a:pt x="0" y="214313"/>
                </a:lnTo>
                <a:lnTo>
                  <a:pt x="0" y="187524"/>
                </a:lnTo>
                <a:lnTo>
                  <a:pt x="0" y="169664"/>
                </a:lnTo>
                <a:lnTo>
                  <a:pt x="0" y="133946"/>
                </a:lnTo>
                <a:lnTo>
                  <a:pt x="0" y="107157"/>
                </a:lnTo>
                <a:lnTo>
                  <a:pt x="0" y="71438"/>
                </a:lnTo>
                <a:lnTo>
                  <a:pt x="8930" y="44649"/>
                </a:lnTo>
                <a:lnTo>
                  <a:pt x="26789" y="17860"/>
                </a:lnTo>
                <a:lnTo>
                  <a:pt x="44649" y="0"/>
                </a:lnTo>
                <a:lnTo>
                  <a:pt x="53578" y="0"/>
                </a:lnTo>
                <a:lnTo>
                  <a:pt x="71438" y="0"/>
                </a:lnTo>
                <a:lnTo>
                  <a:pt x="98227" y="0"/>
                </a:lnTo>
                <a:lnTo>
                  <a:pt x="116086" y="8930"/>
                </a:lnTo>
                <a:lnTo>
                  <a:pt x="133946" y="8930"/>
                </a:lnTo>
                <a:lnTo>
                  <a:pt x="151805" y="17860"/>
                </a:lnTo>
                <a:lnTo>
                  <a:pt x="169664" y="26789"/>
                </a:lnTo>
                <a:lnTo>
                  <a:pt x="16966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2" name="Freeform 3101"/>
          <p:cNvSpPr/>
          <p:nvPr/>
        </p:nvSpPr>
        <p:spPr>
          <a:xfrm>
            <a:off x="6607969" y="223242"/>
            <a:ext cx="151805" cy="62509"/>
          </a:xfrm>
          <a:custGeom>
            <a:avLst/>
            <a:gdLst/>
            <a:ahLst/>
            <a:cxnLst/>
            <a:rect l="0" t="0" r="0" b="0"/>
            <a:pathLst>
              <a:path w="151805" h="62509">
                <a:moveTo>
                  <a:pt x="26789" y="0"/>
                </a:moveTo>
                <a:lnTo>
                  <a:pt x="8929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17859" y="44649"/>
                </a:lnTo>
                <a:lnTo>
                  <a:pt x="35719" y="53578"/>
                </a:lnTo>
                <a:lnTo>
                  <a:pt x="53578" y="53578"/>
                </a:lnTo>
                <a:lnTo>
                  <a:pt x="80367" y="62508"/>
                </a:lnTo>
                <a:lnTo>
                  <a:pt x="107156" y="62508"/>
                </a:lnTo>
                <a:lnTo>
                  <a:pt x="133945" y="62508"/>
                </a:lnTo>
                <a:lnTo>
                  <a:pt x="151804" y="62508"/>
                </a:lnTo>
                <a:lnTo>
                  <a:pt x="151804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3" name="Freeform 3102"/>
          <p:cNvSpPr/>
          <p:nvPr/>
        </p:nvSpPr>
        <p:spPr>
          <a:xfrm>
            <a:off x="6849070" y="142875"/>
            <a:ext cx="205384" cy="348259"/>
          </a:xfrm>
          <a:custGeom>
            <a:avLst/>
            <a:gdLst/>
            <a:ahLst/>
            <a:cxnLst/>
            <a:rect l="0" t="0" r="0" b="0"/>
            <a:pathLst>
              <a:path w="205384" h="348259">
                <a:moveTo>
                  <a:pt x="160735" y="17859"/>
                </a:moveTo>
                <a:lnTo>
                  <a:pt x="160735" y="17859"/>
                </a:lnTo>
                <a:lnTo>
                  <a:pt x="160735" y="8930"/>
                </a:lnTo>
                <a:lnTo>
                  <a:pt x="151805" y="0"/>
                </a:lnTo>
                <a:lnTo>
                  <a:pt x="142875" y="0"/>
                </a:lnTo>
                <a:lnTo>
                  <a:pt x="142875" y="0"/>
                </a:lnTo>
                <a:lnTo>
                  <a:pt x="133946" y="0"/>
                </a:lnTo>
                <a:lnTo>
                  <a:pt x="125016" y="8930"/>
                </a:lnTo>
                <a:lnTo>
                  <a:pt x="98227" y="44648"/>
                </a:lnTo>
                <a:lnTo>
                  <a:pt x="62508" y="98227"/>
                </a:lnTo>
                <a:lnTo>
                  <a:pt x="44649" y="151805"/>
                </a:lnTo>
                <a:lnTo>
                  <a:pt x="26789" y="214312"/>
                </a:lnTo>
                <a:lnTo>
                  <a:pt x="35719" y="267891"/>
                </a:lnTo>
                <a:lnTo>
                  <a:pt x="44649" y="303609"/>
                </a:lnTo>
                <a:lnTo>
                  <a:pt x="62508" y="330398"/>
                </a:lnTo>
                <a:lnTo>
                  <a:pt x="89297" y="339328"/>
                </a:lnTo>
                <a:lnTo>
                  <a:pt x="116086" y="348258"/>
                </a:lnTo>
                <a:lnTo>
                  <a:pt x="142875" y="339328"/>
                </a:lnTo>
                <a:lnTo>
                  <a:pt x="169664" y="330398"/>
                </a:lnTo>
                <a:lnTo>
                  <a:pt x="187524" y="312539"/>
                </a:lnTo>
                <a:lnTo>
                  <a:pt x="196453" y="285750"/>
                </a:lnTo>
                <a:lnTo>
                  <a:pt x="205383" y="258961"/>
                </a:lnTo>
                <a:lnTo>
                  <a:pt x="205383" y="232172"/>
                </a:lnTo>
                <a:lnTo>
                  <a:pt x="205383" y="214312"/>
                </a:lnTo>
                <a:lnTo>
                  <a:pt x="187524" y="205383"/>
                </a:lnTo>
                <a:lnTo>
                  <a:pt x="169664" y="205383"/>
                </a:lnTo>
                <a:lnTo>
                  <a:pt x="142875" y="205383"/>
                </a:lnTo>
                <a:lnTo>
                  <a:pt x="116086" y="214312"/>
                </a:lnTo>
                <a:lnTo>
                  <a:pt x="80368" y="223242"/>
                </a:lnTo>
                <a:lnTo>
                  <a:pt x="44649" y="241102"/>
                </a:lnTo>
                <a:lnTo>
                  <a:pt x="17860" y="250031"/>
                </a:lnTo>
                <a:lnTo>
                  <a:pt x="0" y="250031"/>
                </a:lnTo>
                <a:lnTo>
                  <a:pt x="0" y="250031"/>
                </a:lnTo>
                <a:lnTo>
                  <a:pt x="17860" y="241102"/>
                </a:lnTo>
                <a:lnTo>
                  <a:pt x="35719" y="232172"/>
                </a:lnTo>
                <a:lnTo>
                  <a:pt x="53578" y="214312"/>
                </a:lnTo>
                <a:lnTo>
                  <a:pt x="71438" y="205383"/>
                </a:lnTo>
                <a:lnTo>
                  <a:pt x="98227" y="196453"/>
                </a:lnTo>
                <a:lnTo>
                  <a:pt x="98227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3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</a:t>
            </a:r>
            <a:r>
              <a:rPr lang="en-US" dirty="0" err="1"/>
              <a:t>cyclomatic</a:t>
            </a:r>
            <a:r>
              <a:rPr lang="en-US" dirty="0"/>
              <a:t> complexity of the strongly connected graph in Figure 9.7 is 5; 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/>
              <a:t>, there are five </a:t>
            </a:r>
            <a:r>
              <a:rPr lang="en-US" dirty="0" smtClean="0"/>
              <a:t>linearly </a:t>
            </a:r>
            <a:r>
              <a:rPr lang="en-US" dirty="0"/>
              <a:t>independent circuits</a:t>
            </a:r>
            <a:r>
              <a:rPr lang="en-US" dirty="0" smtClean="0"/>
              <a:t>.</a:t>
            </a:r>
          </a:p>
          <a:p>
            <a:r>
              <a:rPr lang="en-US" dirty="0"/>
              <a:t>p1: A, B, C, G</a:t>
            </a:r>
          </a:p>
          <a:p>
            <a:r>
              <a:rPr lang="en-US" dirty="0"/>
              <a:t>p2: A, B, C, B, C, G</a:t>
            </a:r>
          </a:p>
          <a:p>
            <a:r>
              <a:rPr lang="en-US" dirty="0"/>
              <a:t>p3: A, B, E, F, G</a:t>
            </a:r>
          </a:p>
          <a:p>
            <a:r>
              <a:rPr lang="en-US" dirty="0"/>
              <a:t>p4: A, D, E, F, G</a:t>
            </a:r>
          </a:p>
          <a:p>
            <a:r>
              <a:rPr lang="en-US" dirty="0"/>
              <a:t>p5: A, D, F, 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sp>
        <p:nvSpPr>
          <p:cNvPr id="5" name="Freeform 4"/>
          <p:cNvSpPr/>
          <p:nvPr/>
        </p:nvSpPr>
        <p:spPr>
          <a:xfrm>
            <a:off x="3687961" y="2616398"/>
            <a:ext cx="62509" cy="151806"/>
          </a:xfrm>
          <a:custGeom>
            <a:avLst/>
            <a:gdLst/>
            <a:ahLst/>
            <a:cxnLst/>
            <a:rect l="0" t="0" r="0" b="0"/>
            <a:pathLst>
              <a:path w="62509" h="151806">
                <a:moveTo>
                  <a:pt x="17859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8930" y="53579"/>
                </a:lnTo>
                <a:lnTo>
                  <a:pt x="17859" y="71438"/>
                </a:lnTo>
                <a:lnTo>
                  <a:pt x="26789" y="98227"/>
                </a:lnTo>
                <a:lnTo>
                  <a:pt x="35719" y="116086"/>
                </a:lnTo>
                <a:lnTo>
                  <a:pt x="35719" y="133946"/>
                </a:lnTo>
                <a:lnTo>
                  <a:pt x="44648" y="142875"/>
                </a:lnTo>
                <a:lnTo>
                  <a:pt x="53578" y="151805"/>
                </a:lnTo>
                <a:lnTo>
                  <a:pt x="62508" y="151805"/>
                </a:lnTo>
                <a:lnTo>
                  <a:pt x="62508" y="151805"/>
                </a:lnTo>
                <a:lnTo>
                  <a:pt x="62508" y="133946"/>
                </a:lnTo>
                <a:lnTo>
                  <a:pt x="62508" y="107157"/>
                </a:lnTo>
                <a:lnTo>
                  <a:pt x="62508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768328" y="2625328"/>
            <a:ext cx="71439" cy="151806"/>
          </a:xfrm>
          <a:custGeom>
            <a:avLst/>
            <a:gdLst/>
            <a:ahLst/>
            <a:cxnLst/>
            <a:rect l="0" t="0" r="0" b="0"/>
            <a:pathLst>
              <a:path w="71439" h="151806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8930" y="80367"/>
                </a:lnTo>
                <a:lnTo>
                  <a:pt x="17860" y="98227"/>
                </a:lnTo>
                <a:lnTo>
                  <a:pt x="26789" y="107156"/>
                </a:lnTo>
                <a:lnTo>
                  <a:pt x="35719" y="125016"/>
                </a:lnTo>
                <a:lnTo>
                  <a:pt x="44649" y="142875"/>
                </a:lnTo>
                <a:lnTo>
                  <a:pt x="53578" y="151805"/>
                </a:lnTo>
                <a:lnTo>
                  <a:pt x="71438" y="151805"/>
                </a:lnTo>
                <a:lnTo>
                  <a:pt x="71438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393781" y="2562820"/>
            <a:ext cx="44650" cy="160736"/>
          </a:xfrm>
          <a:custGeom>
            <a:avLst/>
            <a:gdLst/>
            <a:ahLst/>
            <a:cxnLst/>
            <a:rect l="0" t="0" r="0" b="0"/>
            <a:pathLst>
              <a:path w="44650" h="160736">
                <a:moveTo>
                  <a:pt x="44649" y="0"/>
                </a:move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35719" y="0"/>
                </a:lnTo>
                <a:lnTo>
                  <a:pt x="35719" y="8930"/>
                </a:lnTo>
                <a:lnTo>
                  <a:pt x="26789" y="17860"/>
                </a:lnTo>
                <a:lnTo>
                  <a:pt x="17860" y="44649"/>
                </a:lnTo>
                <a:lnTo>
                  <a:pt x="17860" y="62508"/>
                </a:lnTo>
                <a:lnTo>
                  <a:pt x="8930" y="98227"/>
                </a:lnTo>
                <a:lnTo>
                  <a:pt x="8930" y="116086"/>
                </a:lnTo>
                <a:lnTo>
                  <a:pt x="0" y="142875"/>
                </a:lnTo>
                <a:lnTo>
                  <a:pt x="0" y="151805"/>
                </a:lnTo>
                <a:lnTo>
                  <a:pt x="0" y="160735"/>
                </a:lnTo>
                <a:lnTo>
                  <a:pt x="8930" y="151805"/>
                </a:lnTo>
                <a:lnTo>
                  <a:pt x="17860" y="133946"/>
                </a:lnTo>
                <a:lnTo>
                  <a:pt x="17860" y="116086"/>
                </a:lnTo>
                <a:lnTo>
                  <a:pt x="35719" y="89297"/>
                </a:lnTo>
                <a:lnTo>
                  <a:pt x="3571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465219" y="2580680"/>
            <a:ext cx="53579" cy="142876"/>
          </a:xfrm>
          <a:custGeom>
            <a:avLst/>
            <a:gdLst/>
            <a:ahLst/>
            <a:cxnLst/>
            <a:rect l="0" t="0" r="0" b="0"/>
            <a:pathLst>
              <a:path w="53579" h="142876">
                <a:moveTo>
                  <a:pt x="53578" y="0"/>
                </a:moveTo>
                <a:lnTo>
                  <a:pt x="53578" y="8929"/>
                </a:lnTo>
                <a:lnTo>
                  <a:pt x="44648" y="26789"/>
                </a:lnTo>
                <a:lnTo>
                  <a:pt x="26789" y="44648"/>
                </a:lnTo>
                <a:lnTo>
                  <a:pt x="17859" y="80367"/>
                </a:lnTo>
                <a:lnTo>
                  <a:pt x="8929" y="107156"/>
                </a:lnTo>
                <a:lnTo>
                  <a:pt x="0" y="125015"/>
                </a:lnTo>
                <a:lnTo>
                  <a:pt x="0" y="142875"/>
                </a:lnTo>
                <a:lnTo>
                  <a:pt x="8929" y="142875"/>
                </a:lnTo>
                <a:lnTo>
                  <a:pt x="8929" y="133945"/>
                </a:lnTo>
                <a:lnTo>
                  <a:pt x="8929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419820" y="4705945"/>
            <a:ext cx="955478" cy="71438"/>
          </a:xfrm>
          <a:custGeom>
            <a:avLst/>
            <a:gdLst/>
            <a:ahLst/>
            <a:cxnLst/>
            <a:rect l="0" t="0" r="0" b="0"/>
            <a:pathLst>
              <a:path w="955478" h="71438">
                <a:moveTo>
                  <a:pt x="0" y="71437"/>
                </a:moveTo>
                <a:lnTo>
                  <a:pt x="8930" y="62508"/>
                </a:lnTo>
                <a:lnTo>
                  <a:pt x="26789" y="62508"/>
                </a:lnTo>
                <a:lnTo>
                  <a:pt x="62508" y="53578"/>
                </a:lnTo>
                <a:lnTo>
                  <a:pt x="89297" y="44648"/>
                </a:lnTo>
                <a:lnTo>
                  <a:pt x="133946" y="35719"/>
                </a:lnTo>
                <a:lnTo>
                  <a:pt x="169664" y="35719"/>
                </a:lnTo>
                <a:lnTo>
                  <a:pt x="223243" y="26789"/>
                </a:lnTo>
                <a:lnTo>
                  <a:pt x="267891" y="26789"/>
                </a:lnTo>
                <a:lnTo>
                  <a:pt x="321469" y="17859"/>
                </a:lnTo>
                <a:lnTo>
                  <a:pt x="375047" y="17859"/>
                </a:lnTo>
                <a:lnTo>
                  <a:pt x="428625" y="17859"/>
                </a:lnTo>
                <a:lnTo>
                  <a:pt x="482203" y="26789"/>
                </a:lnTo>
                <a:lnTo>
                  <a:pt x="544711" y="26789"/>
                </a:lnTo>
                <a:lnTo>
                  <a:pt x="598289" y="26789"/>
                </a:lnTo>
                <a:lnTo>
                  <a:pt x="660797" y="17859"/>
                </a:lnTo>
                <a:lnTo>
                  <a:pt x="714375" y="17859"/>
                </a:lnTo>
                <a:lnTo>
                  <a:pt x="776883" y="8930"/>
                </a:lnTo>
                <a:lnTo>
                  <a:pt x="830461" y="8930"/>
                </a:lnTo>
                <a:lnTo>
                  <a:pt x="892969" y="0"/>
                </a:lnTo>
                <a:lnTo>
                  <a:pt x="955477" y="0"/>
                </a:lnTo>
                <a:lnTo>
                  <a:pt x="95547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500313" y="4661296"/>
            <a:ext cx="732235" cy="62509"/>
          </a:xfrm>
          <a:custGeom>
            <a:avLst/>
            <a:gdLst/>
            <a:ahLst/>
            <a:cxnLst/>
            <a:rect l="0" t="0" r="0" b="0"/>
            <a:pathLst>
              <a:path w="732235" h="62509">
                <a:moveTo>
                  <a:pt x="0" y="44649"/>
                </a:moveTo>
                <a:lnTo>
                  <a:pt x="62507" y="53579"/>
                </a:lnTo>
                <a:lnTo>
                  <a:pt x="125015" y="53579"/>
                </a:lnTo>
                <a:lnTo>
                  <a:pt x="187523" y="53579"/>
                </a:lnTo>
                <a:lnTo>
                  <a:pt x="250031" y="62508"/>
                </a:lnTo>
                <a:lnTo>
                  <a:pt x="312539" y="62508"/>
                </a:lnTo>
                <a:lnTo>
                  <a:pt x="383976" y="53579"/>
                </a:lnTo>
                <a:lnTo>
                  <a:pt x="455414" y="44649"/>
                </a:lnTo>
                <a:lnTo>
                  <a:pt x="526851" y="35719"/>
                </a:lnTo>
                <a:lnTo>
                  <a:pt x="607218" y="26790"/>
                </a:lnTo>
                <a:lnTo>
                  <a:pt x="669726" y="8930"/>
                </a:lnTo>
                <a:lnTo>
                  <a:pt x="732234" y="0"/>
                </a:lnTo>
                <a:lnTo>
                  <a:pt x="7322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8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46" y="1892300"/>
            <a:ext cx="7975679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357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McCabe’s </a:t>
            </a:r>
            <a:r>
              <a:rPr lang="en-US" dirty="0"/>
              <a:t>baseline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McCabe’s baseline method </a:t>
            </a:r>
            <a:r>
              <a:rPr lang="en-US" dirty="0"/>
              <a:t>to determine </a:t>
            </a:r>
            <a:r>
              <a:rPr lang="en-US" dirty="0" smtClean="0"/>
              <a:t>a </a:t>
            </a:r>
            <a:r>
              <a:rPr lang="en-US" dirty="0"/>
              <a:t>set of basis paths.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</a:t>
            </a:r>
            <a:r>
              <a:rPr lang="en-US" dirty="0" smtClean="0"/>
              <a:t>elect a </a:t>
            </a:r>
            <a:r>
              <a:rPr lang="en-US" dirty="0"/>
              <a:t>baseline path, </a:t>
            </a:r>
            <a:r>
              <a:rPr lang="en-US" dirty="0" smtClean="0"/>
              <a:t>the “normal </a:t>
            </a:r>
            <a:r>
              <a:rPr lang="en-US" dirty="0"/>
              <a:t>case”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Next </a:t>
            </a:r>
            <a:r>
              <a:rPr lang="en-US" dirty="0"/>
              <a:t>the baseline path is </a:t>
            </a:r>
            <a:r>
              <a:rPr lang="en-US" dirty="0" smtClean="0"/>
              <a:t>retraced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turn each decision is “flipped</a:t>
            </a:r>
            <a:r>
              <a:rPr lang="en-US" dirty="0" smtClean="0"/>
              <a:t>”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sp>
        <p:nvSpPr>
          <p:cNvPr id="5" name="Freeform 4"/>
          <p:cNvSpPr/>
          <p:nvPr/>
        </p:nvSpPr>
        <p:spPr>
          <a:xfrm>
            <a:off x="8063508" y="660797"/>
            <a:ext cx="26790" cy="276821"/>
          </a:xfrm>
          <a:custGeom>
            <a:avLst/>
            <a:gdLst/>
            <a:ahLst/>
            <a:cxnLst/>
            <a:rect l="0" t="0" r="0" b="0"/>
            <a:pathLst>
              <a:path w="26790" h="276821">
                <a:moveTo>
                  <a:pt x="26789" y="0"/>
                </a:moveTo>
                <a:lnTo>
                  <a:pt x="17859" y="0"/>
                </a:lnTo>
                <a:lnTo>
                  <a:pt x="17859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0" y="44648"/>
                </a:lnTo>
                <a:lnTo>
                  <a:pt x="0" y="62508"/>
                </a:lnTo>
                <a:lnTo>
                  <a:pt x="0" y="89297"/>
                </a:lnTo>
                <a:lnTo>
                  <a:pt x="0" y="125015"/>
                </a:lnTo>
                <a:lnTo>
                  <a:pt x="0" y="160734"/>
                </a:lnTo>
                <a:lnTo>
                  <a:pt x="0" y="196453"/>
                </a:lnTo>
                <a:lnTo>
                  <a:pt x="0" y="223242"/>
                </a:lnTo>
                <a:lnTo>
                  <a:pt x="0" y="250031"/>
                </a:lnTo>
                <a:lnTo>
                  <a:pt x="8930" y="267890"/>
                </a:lnTo>
                <a:lnTo>
                  <a:pt x="8930" y="276820"/>
                </a:lnTo>
                <a:lnTo>
                  <a:pt x="8930" y="276820"/>
                </a:lnTo>
                <a:lnTo>
                  <a:pt x="8930" y="276820"/>
                </a:lnTo>
                <a:lnTo>
                  <a:pt x="8930" y="258961"/>
                </a:lnTo>
                <a:lnTo>
                  <a:pt x="17859" y="223242"/>
                </a:lnTo>
                <a:lnTo>
                  <a:pt x="17859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8197452" y="598289"/>
            <a:ext cx="205384" cy="348259"/>
          </a:xfrm>
          <a:custGeom>
            <a:avLst/>
            <a:gdLst/>
            <a:ahLst/>
            <a:cxnLst/>
            <a:rect l="0" t="0" r="0" b="0"/>
            <a:pathLst>
              <a:path w="205384" h="348259">
                <a:moveTo>
                  <a:pt x="89297" y="53578"/>
                </a:moveTo>
                <a:lnTo>
                  <a:pt x="89297" y="53578"/>
                </a:lnTo>
                <a:lnTo>
                  <a:pt x="98227" y="44649"/>
                </a:lnTo>
                <a:lnTo>
                  <a:pt x="107157" y="26789"/>
                </a:lnTo>
                <a:lnTo>
                  <a:pt x="107157" y="8930"/>
                </a:lnTo>
                <a:lnTo>
                  <a:pt x="98227" y="0"/>
                </a:lnTo>
                <a:lnTo>
                  <a:pt x="89297" y="0"/>
                </a:lnTo>
                <a:lnTo>
                  <a:pt x="80368" y="0"/>
                </a:lnTo>
                <a:lnTo>
                  <a:pt x="62508" y="17859"/>
                </a:lnTo>
                <a:lnTo>
                  <a:pt x="44649" y="35719"/>
                </a:lnTo>
                <a:lnTo>
                  <a:pt x="26789" y="62508"/>
                </a:lnTo>
                <a:lnTo>
                  <a:pt x="8930" y="98227"/>
                </a:lnTo>
                <a:lnTo>
                  <a:pt x="0" y="125016"/>
                </a:lnTo>
                <a:lnTo>
                  <a:pt x="0" y="142875"/>
                </a:lnTo>
                <a:lnTo>
                  <a:pt x="0" y="160734"/>
                </a:lnTo>
                <a:lnTo>
                  <a:pt x="8930" y="169664"/>
                </a:lnTo>
                <a:lnTo>
                  <a:pt x="26789" y="169664"/>
                </a:lnTo>
                <a:lnTo>
                  <a:pt x="44649" y="160734"/>
                </a:lnTo>
                <a:lnTo>
                  <a:pt x="62508" y="142875"/>
                </a:lnTo>
                <a:lnTo>
                  <a:pt x="80368" y="125016"/>
                </a:lnTo>
                <a:lnTo>
                  <a:pt x="98227" y="98227"/>
                </a:lnTo>
                <a:lnTo>
                  <a:pt x="107157" y="80367"/>
                </a:lnTo>
                <a:lnTo>
                  <a:pt x="116086" y="71438"/>
                </a:lnTo>
                <a:lnTo>
                  <a:pt x="116086" y="71438"/>
                </a:lnTo>
                <a:lnTo>
                  <a:pt x="116086" y="89297"/>
                </a:lnTo>
                <a:lnTo>
                  <a:pt x="107157" y="125016"/>
                </a:lnTo>
                <a:lnTo>
                  <a:pt x="89297" y="160734"/>
                </a:lnTo>
                <a:lnTo>
                  <a:pt x="89297" y="205383"/>
                </a:lnTo>
                <a:lnTo>
                  <a:pt x="80368" y="250031"/>
                </a:lnTo>
                <a:lnTo>
                  <a:pt x="80368" y="294680"/>
                </a:lnTo>
                <a:lnTo>
                  <a:pt x="80368" y="321469"/>
                </a:lnTo>
                <a:lnTo>
                  <a:pt x="80368" y="339328"/>
                </a:lnTo>
                <a:lnTo>
                  <a:pt x="89297" y="348258"/>
                </a:lnTo>
                <a:lnTo>
                  <a:pt x="98227" y="339328"/>
                </a:lnTo>
                <a:lnTo>
                  <a:pt x="107157" y="321469"/>
                </a:lnTo>
                <a:lnTo>
                  <a:pt x="125016" y="285750"/>
                </a:lnTo>
                <a:lnTo>
                  <a:pt x="133946" y="250031"/>
                </a:lnTo>
                <a:lnTo>
                  <a:pt x="160735" y="205383"/>
                </a:lnTo>
                <a:lnTo>
                  <a:pt x="178594" y="160734"/>
                </a:lnTo>
                <a:lnTo>
                  <a:pt x="205383" y="125016"/>
                </a:lnTo>
                <a:lnTo>
                  <a:pt x="205383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8465343" y="589359"/>
            <a:ext cx="151806" cy="321470"/>
          </a:xfrm>
          <a:custGeom>
            <a:avLst/>
            <a:gdLst/>
            <a:ahLst/>
            <a:cxnLst/>
            <a:rect l="0" t="0" r="0" b="0"/>
            <a:pathLst>
              <a:path w="151806" h="321470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53579"/>
                </a:lnTo>
                <a:lnTo>
                  <a:pt x="0" y="71438"/>
                </a:lnTo>
                <a:lnTo>
                  <a:pt x="8930" y="89297"/>
                </a:lnTo>
                <a:lnTo>
                  <a:pt x="17859" y="107157"/>
                </a:lnTo>
                <a:lnTo>
                  <a:pt x="26789" y="133946"/>
                </a:lnTo>
                <a:lnTo>
                  <a:pt x="44648" y="160735"/>
                </a:lnTo>
                <a:lnTo>
                  <a:pt x="53578" y="187524"/>
                </a:lnTo>
                <a:lnTo>
                  <a:pt x="62508" y="223242"/>
                </a:lnTo>
                <a:lnTo>
                  <a:pt x="62508" y="250032"/>
                </a:lnTo>
                <a:lnTo>
                  <a:pt x="62508" y="276821"/>
                </a:lnTo>
                <a:lnTo>
                  <a:pt x="53578" y="294680"/>
                </a:lnTo>
                <a:lnTo>
                  <a:pt x="35719" y="312539"/>
                </a:lnTo>
                <a:lnTo>
                  <a:pt x="26789" y="321469"/>
                </a:lnTo>
                <a:lnTo>
                  <a:pt x="8930" y="321469"/>
                </a:lnTo>
                <a:lnTo>
                  <a:pt x="0" y="303610"/>
                </a:lnTo>
                <a:lnTo>
                  <a:pt x="8930" y="285750"/>
                </a:lnTo>
                <a:lnTo>
                  <a:pt x="17859" y="250032"/>
                </a:lnTo>
                <a:lnTo>
                  <a:pt x="35719" y="214313"/>
                </a:lnTo>
                <a:lnTo>
                  <a:pt x="53578" y="178594"/>
                </a:lnTo>
                <a:lnTo>
                  <a:pt x="80367" y="142875"/>
                </a:lnTo>
                <a:lnTo>
                  <a:pt x="98227" y="116086"/>
                </a:lnTo>
                <a:lnTo>
                  <a:pt x="125016" y="89297"/>
                </a:lnTo>
                <a:lnTo>
                  <a:pt x="142875" y="71438"/>
                </a:lnTo>
                <a:lnTo>
                  <a:pt x="151805" y="53579"/>
                </a:lnTo>
                <a:lnTo>
                  <a:pt x="142875" y="44649"/>
                </a:lnTo>
                <a:lnTo>
                  <a:pt x="133945" y="35719"/>
                </a:lnTo>
                <a:lnTo>
                  <a:pt x="116086" y="35719"/>
                </a:lnTo>
                <a:lnTo>
                  <a:pt x="98227" y="35719"/>
                </a:lnTo>
                <a:lnTo>
                  <a:pt x="89297" y="35719"/>
                </a:lnTo>
                <a:lnTo>
                  <a:pt x="80367" y="35719"/>
                </a:lnTo>
                <a:lnTo>
                  <a:pt x="89297" y="35719"/>
                </a:lnTo>
                <a:lnTo>
                  <a:pt x="98227" y="35719"/>
                </a:lnTo>
                <a:lnTo>
                  <a:pt x="9822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8688585" y="571500"/>
            <a:ext cx="187525" cy="276821"/>
          </a:xfrm>
          <a:custGeom>
            <a:avLst/>
            <a:gdLst/>
            <a:ahLst/>
            <a:cxnLst/>
            <a:rect l="0" t="0" r="0" b="0"/>
            <a:pathLst>
              <a:path w="187525" h="276821">
                <a:moveTo>
                  <a:pt x="0" y="17859"/>
                </a:moveTo>
                <a:lnTo>
                  <a:pt x="17860" y="17859"/>
                </a:lnTo>
                <a:lnTo>
                  <a:pt x="35719" y="8930"/>
                </a:lnTo>
                <a:lnTo>
                  <a:pt x="53578" y="8930"/>
                </a:lnTo>
                <a:lnTo>
                  <a:pt x="71438" y="0"/>
                </a:lnTo>
                <a:lnTo>
                  <a:pt x="80367" y="0"/>
                </a:lnTo>
                <a:lnTo>
                  <a:pt x="89297" y="0"/>
                </a:lnTo>
                <a:lnTo>
                  <a:pt x="98227" y="8930"/>
                </a:lnTo>
                <a:lnTo>
                  <a:pt x="107156" y="17859"/>
                </a:lnTo>
                <a:lnTo>
                  <a:pt x="116086" y="35719"/>
                </a:lnTo>
                <a:lnTo>
                  <a:pt x="116086" y="71438"/>
                </a:lnTo>
                <a:lnTo>
                  <a:pt x="89297" y="116086"/>
                </a:lnTo>
                <a:lnTo>
                  <a:pt x="71438" y="160734"/>
                </a:lnTo>
                <a:lnTo>
                  <a:pt x="44649" y="205383"/>
                </a:lnTo>
                <a:lnTo>
                  <a:pt x="35719" y="241101"/>
                </a:lnTo>
                <a:lnTo>
                  <a:pt x="26789" y="258961"/>
                </a:lnTo>
                <a:lnTo>
                  <a:pt x="44649" y="267891"/>
                </a:lnTo>
                <a:lnTo>
                  <a:pt x="62508" y="267891"/>
                </a:lnTo>
                <a:lnTo>
                  <a:pt x="80367" y="276820"/>
                </a:lnTo>
                <a:lnTo>
                  <a:pt x="89297" y="276820"/>
                </a:lnTo>
                <a:lnTo>
                  <a:pt x="107156" y="276820"/>
                </a:lnTo>
                <a:lnTo>
                  <a:pt x="133945" y="267891"/>
                </a:lnTo>
                <a:lnTo>
                  <a:pt x="160735" y="267891"/>
                </a:lnTo>
                <a:lnTo>
                  <a:pt x="178594" y="258961"/>
                </a:lnTo>
                <a:lnTo>
                  <a:pt x="187524" y="258961"/>
                </a:lnTo>
                <a:lnTo>
                  <a:pt x="187524" y="258961"/>
                </a:lnTo>
                <a:lnTo>
                  <a:pt x="187524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8090297" y="937617"/>
            <a:ext cx="919758" cy="133946"/>
          </a:xfrm>
          <a:custGeom>
            <a:avLst/>
            <a:gdLst/>
            <a:ahLst/>
            <a:cxnLst/>
            <a:rect l="0" t="0" r="0" b="0"/>
            <a:pathLst>
              <a:path w="919758" h="133946">
                <a:moveTo>
                  <a:pt x="26789" y="133945"/>
                </a:moveTo>
                <a:lnTo>
                  <a:pt x="17859" y="133945"/>
                </a:lnTo>
                <a:lnTo>
                  <a:pt x="8930" y="133945"/>
                </a:lnTo>
                <a:lnTo>
                  <a:pt x="0" y="133945"/>
                </a:lnTo>
                <a:lnTo>
                  <a:pt x="17859" y="125016"/>
                </a:lnTo>
                <a:lnTo>
                  <a:pt x="44648" y="116086"/>
                </a:lnTo>
                <a:lnTo>
                  <a:pt x="98226" y="107156"/>
                </a:lnTo>
                <a:lnTo>
                  <a:pt x="169663" y="89297"/>
                </a:lnTo>
                <a:lnTo>
                  <a:pt x="276819" y="80367"/>
                </a:lnTo>
                <a:lnTo>
                  <a:pt x="383976" y="62508"/>
                </a:lnTo>
                <a:lnTo>
                  <a:pt x="473273" y="53578"/>
                </a:lnTo>
                <a:lnTo>
                  <a:pt x="544710" y="44649"/>
                </a:lnTo>
                <a:lnTo>
                  <a:pt x="598288" y="44649"/>
                </a:lnTo>
                <a:lnTo>
                  <a:pt x="651866" y="35719"/>
                </a:lnTo>
                <a:lnTo>
                  <a:pt x="723304" y="26789"/>
                </a:lnTo>
                <a:lnTo>
                  <a:pt x="794741" y="26789"/>
                </a:lnTo>
                <a:lnTo>
                  <a:pt x="848319" y="17859"/>
                </a:lnTo>
                <a:lnTo>
                  <a:pt x="884038" y="8930"/>
                </a:lnTo>
                <a:lnTo>
                  <a:pt x="910827" y="0"/>
                </a:lnTo>
                <a:lnTo>
                  <a:pt x="919757" y="0"/>
                </a:lnTo>
                <a:lnTo>
                  <a:pt x="910827" y="0"/>
                </a:lnTo>
                <a:lnTo>
                  <a:pt x="901898" y="0"/>
                </a:lnTo>
                <a:lnTo>
                  <a:pt x="90189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8170664" y="1053703"/>
            <a:ext cx="723305" cy="116087"/>
          </a:xfrm>
          <a:custGeom>
            <a:avLst/>
            <a:gdLst/>
            <a:ahLst/>
            <a:cxnLst/>
            <a:rect l="0" t="0" r="0" b="0"/>
            <a:pathLst>
              <a:path w="723305" h="116087">
                <a:moveTo>
                  <a:pt x="0" y="116086"/>
                </a:moveTo>
                <a:lnTo>
                  <a:pt x="0" y="107156"/>
                </a:lnTo>
                <a:lnTo>
                  <a:pt x="0" y="107156"/>
                </a:lnTo>
                <a:lnTo>
                  <a:pt x="8930" y="98227"/>
                </a:lnTo>
                <a:lnTo>
                  <a:pt x="35718" y="89297"/>
                </a:lnTo>
                <a:lnTo>
                  <a:pt x="80366" y="80367"/>
                </a:lnTo>
                <a:lnTo>
                  <a:pt x="151804" y="62508"/>
                </a:lnTo>
                <a:lnTo>
                  <a:pt x="232171" y="53578"/>
                </a:lnTo>
                <a:lnTo>
                  <a:pt x="330398" y="35719"/>
                </a:lnTo>
                <a:lnTo>
                  <a:pt x="401835" y="26789"/>
                </a:lnTo>
                <a:lnTo>
                  <a:pt x="464343" y="26789"/>
                </a:lnTo>
                <a:lnTo>
                  <a:pt x="508991" y="17859"/>
                </a:lnTo>
                <a:lnTo>
                  <a:pt x="544710" y="17859"/>
                </a:lnTo>
                <a:lnTo>
                  <a:pt x="598288" y="17859"/>
                </a:lnTo>
                <a:lnTo>
                  <a:pt x="642937" y="8930"/>
                </a:lnTo>
                <a:lnTo>
                  <a:pt x="687585" y="8930"/>
                </a:lnTo>
                <a:lnTo>
                  <a:pt x="705445" y="0"/>
                </a:lnTo>
                <a:lnTo>
                  <a:pt x="723304" y="0"/>
                </a:lnTo>
                <a:lnTo>
                  <a:pt x="72330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348758" y="2187773"/>
            <a:ext cx="267891" cy="330400"/>
          </a:xfrm>
          <a:custGeom>
            <a:avLst/>
            <a:gdLst/>
            <a:ahLst/>
            <a:cxnLst/>
            <a:rect l="0" t="0" r="0" b="0"/>
            <a:pathLst>
              <a:path w="267891" h="330400">
                <a:moveTo>
                  <a:pt x="8930" y="62508"/>
                </a:moveTo>
                <a:lnTo>
                  <a:pt x="8930" y="62508"/>
                </a:lnTo>
                <a:lnTo>
                  <a:pt x="8930" y="71438"/>
                </a:lnTo>
                <a:lnTo>
                  <a:pt x="8930" y="80367"/>
                </a:lnTo>
                <a:lnTo>
                  <a:pt x="0" y="98227"/>
                </a:lnTo>
                <a:lnTo>
                  <a:pt x="0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8930" y="187524"/>
                </a:lnTo>
                <a:lnTo>
                  <a:pt x="8930" y="205383"/>
                </a:lnTo>
                <a:lnTo>
                  <a:pt x="8930" y="232172"/>
                </a:lnTo>
                <a:lnTo>
                  <a:pt x="8930" y="241102"/>
                </a:lnTo>
                <a:lnTo>
                  <a:pt x="0" y="250031"/>
                </a:lnTo>
                <a:lnTo>
                  <a:pt x="0" y="250031"/>
                </a:lnTo>
                <a:lnTo>
                  <a:pt x="0" y="250031"/>
                </a:lnTo>
                <a:lnTo>
                  <a:pt x="0" y="232172"/>
                </a:lnTo>
                <a:lnTo>
                  <a:pt x="0" y="205383"/>
                </a:lnTo>
                <a:lnTo>
                  <a:pt x="0" y="169664"/>
                </a:lnTo>
                <a:lnTo>
                  <a:pt x="0" y="133946"/>
                </a:lnTo>
                <a:lnTo>
                  <a:pt x="8930" y="89297"/>
                </a:lnTo>
                <a:lnTo>
                  <a:pt x="17859" y="53578"/>
                </a:lnTo>
                <a:lnTo>
                  <a:pt x="26789" y="26789"/>
                </a:lnTo>
                <a:lnTo>
                  <a:pt x="35719" y="8930"/>
                </a:lnTo>
                <a:lnTo>
                  <a:pt x="44648" y="17860"/>
                </a:lnTo>
                <a:lnTo>
                  <a:pt x="53578" y="35719"/>
                </a:lnTo>
                <a:lnTo>
                  <a:pt x="53578" y="71438"/>
                </a:lnTo>
                <a:lnTo>
                  <a:pt x="62508" y="116086"/>
                </a:lnTo>
                <a:lnTo>
                  <a:pt x="71437" y="169664"/>
                </a:lnTo>
                <a:lnTo>
                  <a:pt x="71437" y="223242"/>
                </a:lnTo>
                <a:lnTo>
                  <a:pt x="80367" y="267891"/>
                </a:lnTo>
                <a:lnTo>
                  <a:pt x="80367" y="303610"/>
                </a:lnTo>
                <a:lnTo>
                  <a:pt x="89297" y="321469"/>
                </a:lnTo>
                <a:lnTo>
                  <a:pt x="89297" y="330399"/>
                </a:lnTo>
                <a:lnTo>
                  <a:pt x="98226" y="321469"/>
                </a:lnTo>
                <a:lnTo>
                  <a:pt x="98226" y="294680"/>
                </a:lnTo>
                <a:lnTo>
                  <a:pt x="98226" y="258961"/>
                </a:lnTo>
                <a:lnTo>
                  <a:pt x="107156" y="205383"/>
                </a:lnTo>
                <a:lnTo>
                  <a:pt x="107156" y="142875"/>
                </a:lnTo>
                <a:lnTo>
                  <a:pt x="116086" y="80367"/>
                </a:lnTo>
                <a:lnTo>
                  <a:pt x="125015" y="35719"/>
                </a:lnTo>
                <a:lnTo>
                  <a:pt x="142875" y="8930"/>
                </a:lnTo>
                <a:lnTo>
                  <a:pt x="151805" y="0"/>
                </a:lnTo>
                <a:lnTo>
                  <a:pt x="160734" y="8930"/>
                </a:lnTo>
                <a:lnTo>
                  <a:pt x="169664" y="35719"/>
                </a:lnTo>
                <a:lnTo>
                  <a:pt x="169664" y="80367"/>
                </a:lnTo>
                <a:lnTo>
                  <a:pt x="169664" y="133946"/>
                </a:lnTo>
                <a:lnTo>
                  <a:pt x="169664" y="187524"/>
                </a:lnTo>
                <a:lnTo>
                  <a:pt x="169664" y="232172"/>
                </a:lnTo>
                <a:lnTo>
                  <a:pt x="178594" y="267891"/>
                </a:lnTo>
                <a:lnTo>
                  <a:pt x="178594" y="294680"/>
                </a:lnTo>
                <a:lnTo>
                  <a:pt x="196453" y="303610"/>
                </a:lnTo>
                <a:lnTo>
                  <a:pt x="205383" y="303610"/>
                </a:lnTo>
                <a:lnTo>
                  <a:pt x="223242" y="285750"/>
                </a:lnTo>
                <a:lnTo>
                  <a:pt x="232172" y="250031"/>
                </a:lnTo>
                <a:lnTo>
                  <a:pt x="250031" y="223242"/>
                </a:lnTo>
                <a:lnTo>
                  <a:pt x="267890" y="196453"/>
                </a:lnTo>
                <a:lnTo>
                  <a:pt x="26789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598789" y="2357437"/>
            <a:ext cx="178595" cy="151806"/>
          </a:xfrm>
          <a:custGeom>
            <a:avLst/>
            <a:gdLst/>
            <a:ahLst/>
            <a:cxnLst/>
            <a:rect l="0" t="0" r="0" b="0"/>
            <a:pathLst>
              <a:path w="178595" h="151806">
                <a:moveTo>
                  <a:pt x="26789" y="0"/>
                </a:moveTo>
                <a:lnTo>
                  <a:pt x="26789" y="0"/>
                </a:lnTo>
                <a:lnTo>
                  <a:pt x="17859" y="8930"/>
                </a:lnTo>
                <a:lnTo>
                  <a:pt x="8930" y="26789"/>
                </a:lnTo>
                <a:lnTo>
                  <a:pt x="0" y="53578"/>
                </a:lnTo>
                <a:lnTo>
                  <a:pt x="0" y="80367"/>
                </a:lnTo>
                <a:lnTo>
                  <a:pt x="0" y="107157"/>
                </a:lnTo>
                <a:lnTo>
                  <a:pt x="8930" y="133946"/>
                </a:lnTo>
                <a:lnTo>
                  <a:pt x="17859" y="142876"/>
                </a:lnTo>
                <a:lnTo>
                  <a:pt x="35719" y="151805"/>
                </a:lnTo>
                <a:lnTo>
                  <a:pt x="62508" y="151805"/>
                </a:lnTo>
                <a:lnTo>
                  <a:pt x="89297" y="142876"/>
                </a:lnTo>
                <a:lnTo>
                  <a:pt x="116086" y="125016"/>
                </a:lnTo>
                <a:lnTo>
                  <a:pt x="142875" y="98227"/>
                </a:lnTo>
                <a:lnTo>
                  <a:pt x="160734" y="62508"/>
                </a:lnTo>
                <a:lnTo>
                  <a:pt x="178594" y="26789"/>
                </a:lnTo>
                <a:lnTo>
                  <a:pt x="17859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714875" y="2205633"/>
            <a:ext cx="205384" cy="348259"/>
          </a:xfrm>
          <a:custGeom>
            <a:avLst/>
            <a:gdLst/>
            <a:ahLst/>
            <a:cxnLst/>
            <a:rect l="0" t="0" r="0" b="0"/>
            <a:pathLst>
              <a:path w="205384" h="348259">
                <a:moveTo>
                  <a:pt x="142875" y="17859"/>
                </a:moveTo>
                <a:lnTo>
                  <a:pt x="142875" y="8929"/>
                </a:lnTo>
                <a:lnTo>
                  <a:pt x="133945" y="8929"/>
                </a:lnTo>
                <a:lnTo>
                  <a:pt x="133945" y="0"/>
                </a:lnTo>
                <a:lnTo>
                  <a:pt x="125016" y="0"/>
                </a:lnTo>
                <a:lnTo>
                  <a:pt x="116086" y="0"/>
                </a:lnTo>
                <a:lnTo>
                  <a:pt x="98227" y="8929"/>
                </a:lnTo>
                <a:lnTo>
                  <a:pt x="80367" y="17859"/>
                </a:lnTo>
                <a:lnTo>
                  <a:pt x="62508" y="35718"/>
                </a:lnTo>
                <a:lnTo>
                  <a:pt x="35719" y="62507"/>
                </a:lnTo>
                <a:lnTo>
                  <a:pt x="17859" y="98226"/>
                </a:lnTo>
                <a:lnTo>
                  <a:pt x="8930" y="151804"/>
                </a:lnTo>
                <a:lnTo>
                  <a:pt x="0" y="196453"/>
                </a:lnTo>
                <a:lnTo>
                  <a:pt x="0" y="250031"/>
                </a:lnTo>
                <a:lnTo>
                  <a:pt x="17859" y="294680"/>
                </a:lnTo>
                <a:lnTo>
                  <a:pt x="35719" y="321469"/>
                </a:lnTo>
                <a:lnTo>
                  <a:pt x="62508" y="339328"/>
                </a:lnTo>
                <a:lnTo>
                  <a:pt x="98227" y="348258"/>
                </a:lnTo>
                <a:lnTo>
                  <a:pt x="133945" y="348258"/>
                </a:lnTo>
                <a:lnTo>
                  <a:pt x="160734" y="330398"/>
                </a:lnTo>
                <a:lnTo>
                  <a:pt x="187523" y="312539"/>
                </a:lnTo>
                <a:lnTo>
                  <a:pt x="196453" y="285750"/>
                </a:lnTo>
                <a:lnTo>
                  <a:pt x="205383" y="250031"/>
                </a:lnTo>
                <a:lnTo>
                  <a:pt x="205383" y="214312"/>
                </a:lnTo>
                <a:lnTo>
                  <a:pt x="205383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866680" y="2339578"/>
            <a:ext cx="151805" cy="223243"/>
          </a:xfrm>
          <a:custGeom>
            <a:avLst/>
            <a:gdLst/>
            <a:ahLst/>
            <a:cxnLst/>
            <a:rect l="0" t="0" r="0" b="0"/>
            <a:pathLst>
              <a:path w="151805" h="223243">
                <a:moveTo>
                  <a:pt x="26789" y="17859"/>
                </a:moveTo>
                <a:lnTo>
                  <a:pt x="26789" y="17859"/>
                </a:lnTo>
                <a:lnTo>
                  <a:pt x="26789" y="35719"/>
                </a:lnTo>
                <a:lnTo>
                  <a:pt x="17859" y="53578"/>
                </a:lnTo>
                <a:lnTo>
                  <a:pt x="8929" y="80367"/>
                </a:lnTo>
                <a:lnTo>
                  <a:pt x="8929" y="116086"/>
                </a:lnTo>
                <a:lnTo>
                  <a:pt x="0" y="151805"/>
                </a:lnTo>
                <a:lnTo>
                  <a:pt x="0" y="178594"/>
                </a:lnTo>
                <a:lnTo>
                  <a:pt x="8929" y="205383"/>
                </a:lnTo>
                <a:lnTo>
                  <a:pt x="8929" y="214313"/>
                </a:lnTo>
                <a:lnTo>
                  <a:pt x="17859" y="223242"/>
                </a:lnTo>
                <a:lnTo>
                  <a:pt x="35718" y="223242"/>
                </a:lnTo>
                <a:lnTo>
                  <a:pt x="44648" y="205383"/>
                </a:lnTo>
                <a:lnTo>
                  <a:pt x="62508" y="178594"/>
                </a:lnTo>
                <a:lnTo>
                  <a:pt x="71437" y="151805"/>
                </a:lnTo>
                <a:lnTo>
                  <a:pt x="80367" y="116086"/>
                </a:lnTo>
                <a:lnTo>
                  <a:pt x="89297" y="80367"/>
                </a:lnTo>
                <a:lnTo>
                  <a:pt x="89297" y="62508"/>
                </a:lnTo>
                <a:lnTo>
                  <a:pt x="89297" y="62508"/>
                </a:lnTo>
                <a:lnTo>
                  <a:pt x="89297" y="71437"/>
                </a:lnTo>
                <a:lnTo>
                  <a:pt x="89297" y="89297"/>
                </a:lnTo>
                <a:lnTo>
                  <a:pt x="89297" y="116086"/>
                </a:lnTo>
                <a:lnTo>
                  <a:pt x="98226" y="142875"/>
                </a:lnTo>
                <a:lnTo>
                  <a:pt x="98226" y="160735"/>
                </a:lnTo>
                <a:lnTo>
                  <a:pt x="107156" y="178594"/>
                </a:lnTo>
                <a:lnTo>
                  <a:pt x="116086" y="178594"/>
                </a:lnTo>
                <a:lnTo>
                  <a:pt x="125015" y="178594"/>
                </a:lnTo>
                <a:lnTo>
                  <a:pt x="133945" y="160735"/>
                </a:lnTo>
                <a:lnTo>
                  <a:pt x="142875" y="133945"/>
                </a:lnTo>
                <a:lnTo>
                  <a:pt x="142875" y="98226"/>
                </a:lnTo>
                <a:lnTo>
                  <a:pt x="151804" y="53578"/>
                </a:lnTo>
                <a:lnTo>
                  <a:pt x="151804" y="0"/>
                </a:lnTo>
                <a:lnTo>
                  <a:pt x="15180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000625" y="2214562"/>
            <a:ext cx="205384" cy="348259"/>
          </a:xfrm>
          <a:custGeom>
            <a:avLst/>
            <a:gdLst/>
            <a:ahLst/>
            <a:cxnLst/>
            <a:rect l="0" t="0" r="0" b="0"/>
            <a:pathLst>
              <a:path w="205384" h="348259">
                <a:moveTo>
                  <a:pt x="8930" y="0"/>
                </a:moveTo>
                <a:lnTo>
                  <a:pt x="8930" y="0"/>
                </a:lnTo>
                <a:lnTo>
                  <a:pt x="0" y="8930"/>
                </a:lnTo>
                <a:lnTo>
                  <a:pt x="0" y="26789"/>
                </a:lnTo>
                <a:lnTo>
                  <a:pt x="8930" y="44649"/>
                </a:lnTo>
                <a:lnTo>
                  <a:pt x="8930" y="71438"/>
                </a:lnTo>
                <a:lnTo>
                  <a:pt x="17859" y="116086"/>
                </a:lnTo>
                <a:lnTo>
                  <a:pt x="26789" y="160735"/>
                </a:lnTo>
                <a:lnTo>
                  <a:pt x="26789" y="205383"/>
                </a:lnTo>
                <a:lnTo>
                  <a:pt x="26789" y="250032"/>
                </a:lnTo>
                <a:lnTo>
                  <a:pt x="26789" y="294680"/>
                </a:lnTo>
                <a:lnTo>
                  <a:pt x="26789" y="321469"/>
                </a:lnTo>
                <a:lnTo>
                  <a:pt x="26789" y="339329"/>
                </a:lnTo>
                <a:lnTo>
                  <a:pt x="26789" y="348258"/>
                </a:lnTo>
                <a:lnTo>
                  <a:pt x="26789" y="339329"/>
                </a:lnTo>
                <a:lnTo>
                  <a:pt x="35719" y="321469"/>
                </a:lnTo>
                <a:lnTo>
                  <a:pt x="44648" y="294680"/>
                </a:lnTo>
                <a:lnTo>
                  <a:pt x="62508" y="258961"/>
                </a:lnTo>
                <a:lnTo>
                  <a:pt x="89297" y="232172"/>
                </a:lnTo>
                <a:lnTo>
                  <a:pt x="116086" y="214313"/>
                </a:lnTo>
                <a:lnTo>
                  <a:pt x="133945" y="205383"/>
                </a:lnTo>
                <a:lnTo>
                  <a:pt x="151805" y="205383"/>
                </a:lnTo>
                <a:lnTo>
                  <a:pt x="169664" y="223242"/>
                </a:lnTo>
                <a:lnTo>
                  <a:pt x="178594" y="241102"/>
                </a:lnTo>
                <a:lnTo>
                  <a:pt x="169664" y="258961"/>
                </a:lnTo>
                <a:lnTo>
                  <a:pt x="160734" y="285751"/>
                </a:lnTo>
                <a:lnTo>
                  <a:pt x="142875" y="303610"/>
                </a:lnTo>
                <a:lnTo>
                  <a:pt x="125016" y="321469"/>
                </a:lnTo>
                <a:lnTo>
                  <a:pt x="107156" y="330399"/>
                </a:lnTo>
                <a:lnTo>
                  <a:pt x="98227" y="330399"/>
                </a:lnTo>
                <a:lnTo>
                  <a:pt x="89297" y="321469"/>
                </a:lnTo>
                <a:lnTo>
                  <a:pt x="89297" y="303610"/>
                </a:lnTo>
                <a:lnTo>
                  <a:pt x="98227" y="276821"/>
                </a:lnTo>
                <a:lnTo>
                  <a:pt x="116086" y="250032"/>
                </a:lnTo>
                <a:lnTo>
                  <a:pt x="133945" y="232172"/>
                </a:lnTo>
                <a:lnTo>
                  <a:pt x="160734" y="214313"/>
                </a:lnTo>
                <a:lnTo>
                  <a:pt x="187523" y="196453"/>
                </a:lnTo>
                <a:lnTo>
                  <a:pt x="205383" y="196453"/>
                </a:lnTo>
                <a:lnTo>
                  <a:pt x="205383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170289" y="2375297"/>
            <a:ext cx="196454" cy="178595"/>
          </a:xfrm>
          <a:custGeom>
            <a:avLst/>
            <a:gdLst/>
            <a:ahLst/>
            <a:cxnLst/>
            <a:rect l="0" t="0" r="0" b="0"/>
            <a:pathLst>
              <a:path w="196454" h="178595">
                <a:moveTo>
                  <a:pt x="0" y="98226"/>
                </a:moveTo>
                <a:lnTo>
                  <a:pt x="8930" y="98226"/>
                </a:lnTo>
                <a:lnTo>
                  <a:pt x="8930" y="107156"/>
                </a:lnTo>
                <a:lnTo>
                  <a:pt x="17859" y="107156"/>
                </a:lnTo>
                <a:lnTo>
                  <a:pt x="35719" y="107156"/>
                </a:lnTo>
                <a:lnTo>
                  <a:pt x="53578" y="107156"/>
                </a:lnTo>
                <a:lnTo>
                  <a:pt x="71438" y="98226"/>
                </a:lnTo>
                <a:lnTo>
                  <a:pt x="89297" y="89297"/>
                </a:lnTo>
                <a:lnTo>
                  <a:pt x="98227" y="71437"/>
                </a:lnTo>
                <a:lnTo>
                  <a:pt x="116086" y="62507"/>
                </a:lnTo>
                <a:lnTo>
                  <a:pt x="125016" y="44648"/>
                </a:lnTo>
                <a:lnTo>
                  <a:pt x="125016" y="26789"/>
                </a:lnTo>
                <a:lnTo>
                  <a:pt x="125016" y="8929"/>
                </a:lnTo>
                <a:lnTo>
                  <a:pt x="116086" y="0"/>
                </a:lnTo>
                <a:lnTo>
                  <a:pt x="98227" y="8929"/>
                </a:lnTo>
                <a:lnTo>
                  <a:pt x="89297" y="17859"/>
                </a:lnTo>
                <a:lnTo>
                  <a:pt x="71438" y="44648"/>
                </a:lnTo>
                <a:lnTo>
                  <a:pt x="62508" y="80367"/>
                </a:lnTo>
                <a:lnTo>
                  <a:pt x="62508" y="107156"/>
                </a:lnTo>
                <a:lnTo>
                  <a:pt x="71438" y="142875"/>
                </a:lnTo>
                <a:lnTo>
                  <a:pt x="80367" y="160734"/>
                </a:lnTo>
                <a:lnTo>
                  <a:pt x="89297" y="169664"/>
                </a:lnTo>
                <a:lnTo>
                  <a:pt x="107156" y="178594"/>
                </a:lnTo>
                <a:lnTo>
                  <a:pt x="125016" y="169664"/>
                </a:lnTo>
                <a:lnTo>
                  <a:pt x="142875" y="151805"/>
                </a:lnTo>
                <a:lnTo>
                  <a:pt x="160734" y="133945"/>
                </a:lnTo>
                <a:lnTo>
                  <a:pt x="169664" y="107156"/>
                </a:lnTo>
                <a:lnTo>
                  <a:pt x="178594" y="80367"/>
                </a:lnTo>
                <a:lnTo>
                  <a:pt x="187524" y="62507"/>
                </a:lnTo>
                <a:lnTo>
                  <a:pt x="196453" y="44648"/>
                </a:lnTo>
                <a:lnTo>
                  <a:pt x="196453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491758" y="2330648"/>
            <a:ext cx="169665" cy="26790"/>
          </a:xfrm>
          <a:custGeom>
            <a:avLst/>
            <a:gdLst/>
            <a:ahLst/>
            <a:cxnLst/>
            <a:rect l="0" t="0" r="0" b="0"/>
            <a:pathLst>
              <a:path w="169665" h="26790">
                <a:moveTo>
                  <a:pt x="8930" y="26789"/>
                </a:moveTo>
                <a:lnTo>
                  <a:pt x="0" y="26789"/>
                </a:lnTo>
                <a:lnTo>
                  <a:pt x="8930" y="17860"/>
                </a:lnTo>
                <a:lnTo>
                  <a:pt x="8930" y="17860"/>
                </a:lnTo>
                <a:lnTo>
                  <a:pt x="17859" y="17860"/>
                </a:lnTo>
                <a:lnTo>
                  <a:pt x="35719" y="8930"/>
                </a:lnTo>
                <a:lnTo>
                  <a:pt x="53578" y="8930"/>
                </a:lnTo>
                <a:lnTo>
                  <a:pt x="80367" y="0"/>
                </a:lnTo>
                <a:lnTo>
                  <a:pt x="107156" y="0"/>
                </a:lnTo>
                <a:lnTo>
                  <a:pt x="133945" y="0"/>
                </a:lnTo>
                <a:lnTo>
                  <a:pt x="151805" y="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464969" y="2134195"/>
            <a:ext cx="258962" cy="383978"/>
          </a:xfrm>
          <a:custGeom>
            <a:avLst/>
            <a:gdLst/>
            <a:ahLst/>
            <a:cxnLst/>
            <a:rect l="0" t="0" r="0" b="0"/>
            <a:pathLst>
              <a:path w="258962" h="38397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8929" y="71438"/>
                </a:lnTo>
                <a:lnTo>
                  <a:pt x="8929" y="107156"/>
                </a:lnTo>
                <a:lnTo>
                  <a:pt x="17859" y="160734"/>
                </a:lnTo>
                <a:lnTo>
                  <a:pt x="17859" y="205383"/>
                </a:lnTo>
                <a:lnTo>
                  <a:pt x="26789" y="250031"/>
                </a:lnTo>
                <a:lnTo>
                  <a:pt x="26789" y="294680"/>
                </a:lnTo>
                <a:lnTo>
                  <a:pt x="26789" y="330399"/>
                </a:lnTo>
                <a:lnTo>
                  <a:pt x="35719" y="357188"/>
                </a:lnTo>
                <a:lnTo>
                  <a:pt x="35719" y="366118"/>
                </a:lnTo>
                <a:lnTo>
                  <a:pt x="35719" y="375047"/>
                </a:lnTo>
                <a:lnTo>
                  <a:pt x="35719" y="366118"/>
                </a:lnTo>
                <a:lnTo>
                  <a:pt x="35719" y="348258"/>
                </a:lnTo>
                <a:lnTo>
                  <a:pt x="44648" y="312539"/>
                </a:lnTo>
                <a:lnTo>
                  <a:pt x="53578" y="276820"/>
                </a:lnTo>
                <a:lnTo>
                  <a:pt x="62508" y="232172"/>
                </a:lnTo>
                <a:lnTo>
                  <a:pt x="80367" y="196453"/>
                </a:lnTo>
                <a:lnTo>
                  <a:pt x="107156" y="169664"/>
                </a:lnTo>
                <a:lnTo>
                  <a:pt x="125015" y="151805"/>
                </a:lnTo>
                <a:lnTo>
                  <a:pt x="142875" y="160734"/>
                </a:lnTo>
                <a:lnTo>
                  <a:pt x="160734" y="169664"/>
                </a:lnTo>
                <a:lnTo>
                  <a:pt x="169664" y="205383"/>
                </a:lnTo>
                <a:lnTo>
                  <a:pt x="178594" y="241102"/>
                </a:lnTo>
                <a:lnTo>
                  <a:pt x="187523" y="285750"/>
                </a:lnTo>
                <a:lnTo>
                  <a:pt x="187523" y="321469"/>
                </a:lnTo>
                <a:lnTo>
                  <a:pt x="187523" y="357188"/>
                </a:lnTo>
                <a:lnTo>
                  <a:pt x="187523" y="375047"/>
                </a:lnTo>
                <a:lnTo>
                  <a:pt x="196453" y="383977"/>
                </a:lnTo>
                <a:lnTo>
                  <a:pt x="196453" y="383977"/>
                </a:lnTo>
                <a:lnTo>
                  <a:pt x="205383" y="366118"/>
                </a:lnTo>
                <a:lnTo>
                  <a:pt x="214312" y="339328"/>
                </a:lnTo>
                <a:lnTo>
                  <a:pt x="223242" y="303609"/>
                </a:lnTo>
                <a:lnTo>
                  <a:pt x="232172" y="276820"/>
                </a:lnTo>
                <a:lnTo>
                  <a:pt x="241101" y="241102"/>
                </a:lnTo>
                <a:lnTo>
                  <a:pt x="250031" y="214313"/>
                </a:lnTo>
                <a:lnTo>
                  <a:pt x="258961" y="205383"/>
                </a:lnTo>
                <a:lnTo>
                  <a:pt x="258961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741789" y="2294929"/>
            <a:ext cx="258962" cy="205385"/>
          </a:xfrm>
          <a:custGeom>
            <a:avLst/>
            <a:gdLst/>
            <a:ahLst/>
            <a:cxnLst/>
            <a:rect l="0" t="0" r="0" b="0"/>
            <a:pathLst>
              <a:path w="258962" h="205385">
                <a:moveTo>
                  <a:pt x="0" y="89297"/>
                </a:moveTo>
                <a:lnTo>
                  <a:pt x="0" y="89297"/>
                </a:lnTo>
                <a:lnTo>
                  <a:pt x="8930" y="98227"/>
                </a:lnTo>
                <a:lnTo>
                  <a:pt x="17859" y="98227"/>
                </a:lnTo>
                <a:lnTo>
                  <a:pt x="26789" y="107157"/>
                </a:lnTo>
                <a:lnTo>
                  <a:pt x="44649" y="107157"/>
                </a:lnTo>
                <a:lnTo>
                  <a:pt x="62508" y="98227"/>
                </a:lnTo>
                <a:lnTo>
                  <a:pt x="80367" y="89297"/>
                </a:lnTo>
                <a:lnTo>
                  <a:pt x="89297" y="80368"/>
                </a:lnTo>
                <a:lnTo>
                  <a:pt x="107156" y="62508"/>
                </a:lnTo>
                <a:lnTo>
                  <a:pt x="116086" y="44649"/>
                </a:lnTo>
                <a:lnTo>
                  <a:pt x="116086" y="26790"/>
                </a:lnTo>
                <a:lnTo>
                  <a:pt x="107156" y="8930"/>
                </a:lnTo>
                <a:lnTo>
                  <a:pt x="98227" y="0"/>
                </a:lnTo>
                <a:lnTo>
                  <a:pt x="80367" y="0"/>
                </a:lnTo>
                <a:lnTo>
                  <a:pt x="62508" y="8930"/>
                </a:lnTo>
                <a:lnTo>
                  <a:pt x="44649" y="26790"/>
                </a:lnTo>
                <a:lnTo>
                  <a:pt x="26789" y="62508"/>
                </a:lnTo>
                <a:lnTo>
                  <a:pt x="26789" y="98227"/>
                </a:lnTo>
                <a:lnTo>
                  <a:pt x="17859" y="133946"/>
                </a:lnTo>
                <a:lnTo>
                  <a:pt x="26789" y="160735"/>
                </a:lnTo>
                <a:lnTo>
                  <a:pt x="53578" y="187524"/>
                </a:lnTo>
                <a:lnTo>
                  <a:pt x="80367" y="196454"/>
                </a:lnTo>
                <a:lnTo>
                  <a:pt x="116086" y="205384"/>
                </a:lnTo>
                <a:lnTo>
                  <a:pt x="151805" y="205384"/>
                </a:lnTo>
                <a:lnTo>
                  <a:pt x="187524" y="196454"/>
                </a:lnTo>
                <a:lnTo>
                  <a:pt x="214313" y="169665"/>
                </a:lnTo>
                <a:lnTo>
                  <a:pt x="241102" y="142875"/>
                </a:lnTo>
                <a:lnTo>
                  <a:pt x="250031" y="116086"/>
                </a:lnTo>
                <a:lnTo>
                  <a:pt x="258961" y="80368"/>
                </a:lnTo>
                <a:lnTo>
                  <a:pt x="258961" y="53579"/>
                </a:lnTo>
                <a:lnTo>
                  <a:pt x="258961" y="35719"/>
                </a:lnTo>
                <a:lnTo>
                  <a:pt x="258961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982891" y="2294929"/>
            <a:ext cx="267891" cy="187525"/>
          </a:xfrm>
          <a:custGeom>
            <a:avLst/>
            <a:gdLst/>
            <a:ahLst/>
            <a:cxnLst/>
            <a:rect l="0" t="0" r="0" b="0"/>
            <a:pathLst>
              <a:path w="267891" h="187525">
                <a:moveTo>
                  <a:pt x="17859" y="8930"/>
                </a:moveTo>
                <a:lnTo>
                  <a:pt x="17859" y="26790"/>
                </a:lnTo>
                <a:lnTo>
                  <a:pt x="8929" y="35719"/>
                </a:lnTo>
                <a:lnTo>
                  <a:pt x="8929" y="62508"/>
                </a:lnTo>
                <a:lnTo>
                  <a:pt x="8929" y="89297"/>
                </a:lnTo>
                <a:lnTo>
                  <a:pt x="0" y="125016"/>
                </a:lnTo>
                <a:lnTo>
                  <a:pt x="8929" y="151805"/>
                </a:lnTo>
                <a:lnTo>
                  <a:pt x="8929" y="169665"/>
                </a:lnTo>
                <a:lnTo>
                  <a:pt x="17859" y="187524"/>
                </a:lnTo>
                <a:lnTo>
                  <a:pt x="26789" y="187524"/>
                </a:lnTo>
                <a:lnTo>
                  <a:pt x="44648" y="187524"/>
                </a:lnTo>
                <a:lnTo>
                  <a:pt x="62507" y="178594"/>
                </a:lnTo>
                <a:lnTo>
                  <a:pt x="80367" y="160735"/>
                </a:lnTo>
                <a:lnTo>
                  <a:pt x="89297" y="133946"/>
                </a:lnTo>
                <a:lnTo>
                  <a:pt x="107156" y="107157"/>
                </a:lnTo>
                <a:lnTo>
                  <a:pt x="116086" y="71438"/>
                </a:lnTo>
                <a:lnTo>
                  <a:pt x="125015" y="35719"/>
                </a:lnTo>
                <a:lnTo>
                  <a:pt x="125015" y="8930"/>
                </a:lnTo>
                <a:lnTo>
                  <a:pt x="125015" y="0"/>
                </a:lnTo>
                <a:lnTo>
                  <a:pt x="125015" y="0"/>
                </a:lnTo>
                <a:lnTo>
                  <a:pt x="125015" y="8930"/>
                </a:lnTo>
                <a:lnTo>
                  <a:pt x="116086" y="35719"/>
                </a:lnTo>
                <a:lnTo>
                  <a:pt x="116086" y="62508"/>
                </a:lnTo>
                <a:lnTo>
                  <a:pt x="116086" y="98227"/>
                </a:lnTo>
                <a:lnTo>
                  <a:pt x="116086" y="133946"/>
                </a:lnTo>
                <a:lnTo>
                  <a:pt x="125015" y="151805"/>
                </a:lnTo>
                <a:lnTo>
                  <a:pt x="133945" y="178594"/>
                </a:lnTo>
                <a:lnTo>
                  <a:pt x="151804" y="187524"/>
                </a:lnTo>
                <a:lnTo>
                  <a:pt x="178593" y="187524"/>
                </a:lnTo>
                <a:lnTo>
                  <a:pt x="196453" y="178594"/>
                </a:lnTo>
                <a:lnTo>
                  <a:pt x="214312" y="151805"/>
                </a:lnTo>
                <a:lnTo>
                  <a:pt x="232172" y="116086"/>
                </a:lnTo>
                <a:lnTo>
                  <a:pt x="250031" y="80368"/>
                </a:lnTo>
                <a:lnTo>
                  <a:pt x="267890" y="35719"/>
                </a:lnTo>
                <a:lnTo>
                  <a:pt x="26789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250781" y="2286000"/>
            <a:ext cx="151806" cy="187524"/>
          </a:xfrm>
          <a:custGeom>
            <a:avLst/>
            <a:gdLst/>
            <a:ahLst/>
            <a:cxnLst/>
            <a:rect l="0" t="0" r="0" b="0"/>
            <a:pathLst>
              <a:path w="151806" h="187524">
                <a:moveTo>
                  <a:pt x="26789" y="0"/>
                </a:moveTo>
                <a:lnTo>
                  <a:pt x="17860" y="8929"/>
                </a:lnTo>
                <a:lnTo>
                  <a:pt x="8930" y="17859"/>
                </a:lnTo>
                <a:lnTo>
                  <a:pt x="8930" y="44648"/>
                </a:lnTo>
                <a:lnTo>
                  <a:pt x="0" y="71437"/>
                </a:lnTo>
                <a:lnTo>
                  <a:pt x="0" y="98226"/>
                </a:lnTo>
                <a:lnTo>
                  <a:pt x="0" y="133945"/>
                </a:lnTo>
                <a:lnTo>
                  <a:pt x="8930" y="151804"/>
                </a:lnTo>
                <a:lnTo>
                  <a:pt x="8930" y="169664"/>
                </a:lnTo>
                <a:lnTo>
                  <a:pt x="26789" y="178594"/>
                </a:lnTo>
                <a:lnTo>
                  <a:pt x="35719" y="187523"/>
                </a:lnTo>
                <a:lnTo>
                  <a:pt x="35719" y="169664"/>
                </a:lnTo>
                <a:lnTo>
                  <a:pt x="44649" y="151804"/>
                </a:lnTo>
                <a:lnTo>
                  <a:pt x="53578" y="125015"/>
                </a:lnTo>
                <a:lnTo>
                  <a:pt x="62508" y="89297"/>
                </a:lnTo>
                <a:lnTo>
                  <a:pt x="71438" y="53578"/>
                </a:lnTo>
                <a:lnTo>
                  <a:pt x="80367" y="26789"/>
                </a:lnTo>
                <a:lnTo>
                  <a:pt x="89297" y="17859"/>
                </a:lnTo>
                <a:lnTo>
                  <a:pt x="98227" y="8929"/>
                </a:lnTo>
                <a:lnTo>
                  <a:pt x="98227" y="17859"/>
                </a:lnTo>
                <a:lnTo>
                  <a:pt x="107157" y="26789"/>
                </a:lnTo>
                <a:lnTo>
                  <a:pt x="116086" y="44648"/>
                </a:lnTo>
                <a:lnTo>
                  <a:pt x="125016" y="53578"/>
                </a:lnTo>
                <a:lnTo>
                  <a:pt x="125016" y="71437"/>
                </a:lnTo>
                <a:lnTo>
                  <a:pt x="133946" y="71437"/>
                </a:lnTo>
                <a:lnTo>
                  <a:pt x="133946" y="71437"/>
                </a:lnTo>
                <a:lnTo>
                  <a:pt x="142875" y="71437"/>
                </a:lnTo>
                <a:lnTo>
                  <a:pt x="151805" y="71437"/>
                </a:lnTo>
                <a:lnTo>
                  <a:pt x="15180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411516" y="2375297"/>
            <a:ext cx="53579" cy="116087"/>
          </a:xfrm>
          <a:custGeom>
            <a:avLst/>
            <a:gdLst/>
            <a:ahLst/>
            <a:cxnLst/>
            <a:rect l="0" t="0" r="0" b="0"/>
            <a:pathLst>
              <a:path w="53579" h="116087">
                <a:moveTo>
                  <a:pt x="0" y="0"/>
                </a:moveTo>
                <a:lnTo>
                  <a:pt x="0" y="0"/>
                </a:lnTo>
                <a:lnTo>
                  <a:pt x="0" y="17859"/>
                </a:lnTo>
                <a:lnTo>
                  <a:pt x="8929" y="35718"/>
                </a:lnTo>
                <a:lnTo>
                  <a:pt x="8929" y="53578"/>
                </a:lnTo>
                <a:lnTo>
                  <a:pt x="8929" y="71437"/>
                </a:lnTo>
                <a:lnTo>
                  <a:pt x="17859" y="89297"/>
                </a:lnTo>
                <a:lnTo>
                  <a:pt x="17859" y="107156"/>
                </a:lnTo>
                <a:lnTo>
                  <a:pt x="26789" y="116086"/>
                </a:lnTo>
                <a:lnTo>
                  <a:pt x="35718" y="107156"/>
                </a:lnTo>
                <a:lnTo>
                  <a:pt x="44648" y="98226"/>
                </a:lnTo>
                <a:lnTo>
                  <a:pt x="53578" y="89297"/>
                </a:lnTo>
                <a:lnTo>
                  <a:pt x="5357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411516" y="2241351"/>
            <a:ext cx="133946" cy="35720"/>
          </a:xfrm>
          <a:custGeom>
            <a:avLst/>
            <a:gdLst/>
            <a:ahLst/>
            <a:cxnLst/>
            <a:rect l="0" t="0" r="0" b="0"/>
            <a:pathLst>
              <a:path w="133946" h="35720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29" y="17860"/>
                </a:lnTo>
                <a:lnTo>
                  <a:pt x="26789" y="17860"/>
                </a:lnTo>
                <a:lnTo>
                  <a:pt x="44648" y="26789"/>
                </a:lnTo>
                <a:lnTo>
                  <a:pt x="62507" y="35719"/>
                </a:lnTo>
                <a:lnTo>
                  <a:pt x="89297" y="35719"/>
                </a:lnTo>
                <a:lnTo>
                  <a:pt x="116086" y="35719"/>
                </a:lnTo>
                <a:lnTo>
                  <a:pt x="133945" y="26789"/>
                </a:lnTo>
                <a:lnTo>
                  <a:pt x="13394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563320" y="2268140"/>
            <a:ext cx="89298" cy="223244"/>
          </a:xfrm>
          <a:custGeom>
            <a:avLst/>
            <a:gdLst/>
            <a:ahLst/>
            <a:cxnLst/>
            <a:rect l="0" t="0" r="0" b="0"/>
            <a:pathLst>
              <a:path w="89298" h="223244">
                <a:moveTo>
                  <a:pt x="35719" y="0"/>
                </a:moveTo>
                <a:lnTo>
                  <a:pt x="26789" y="8930"/>
                </a:lnTo>
                <a:lnTo>
                  <a:pt x="26789" y="8930"/>
                </a:lnTo>
                <a:lnTo>
                  <a:pt x="17860" y="17860"/>
                </a:lnTo>
                <a:lnTo>
                  <a:pt x="8930" y="35719"/>
                </a:lnTo>
                <a:lnTo>
                  <a:pt x="0" y="44649"/>
                </a:lnTo>
                <a:lnTo>
                  <a:pt x="8930" y="62508"/>
                </a:lnTo>
                <a:lnTo>
                  <a:pt x="8930" y="80368"/>
                </a:lnTo>
                <a:lnTo>
                  <a:pt x="26789" y="98227"/>
                </a:lnTo>
                <a:lnTo>
                  <a:pt x="35719" y="116086"/>
                </a:lnTo>
                <a:lnTo>
                  <a:pt x="53578" y="133946"/>
                </a:lnTo>
                <a:lnTo>
                  <a:pt x="71438" y="142875"/>
                </a:lnTo>
                <a:lnTo>
                  <a:pt x="80368" y="160735"/>
                </a:lnTo>
                <a:lnTo>
                  <a:pt x="89297" y="178594"/>
                </a:lnTo>
                <a:lnTo>
                  <a:pt x="89297" y="187524"/>
                </a:lnTo>
                <a:lnTo>
                  <a:pt x="89297" y="205383"/>
                </a:lnTo>
                <a:lnTo>
                  <a:pt x="71438" y="214313"/>
                </a:lnTo>
                <a:lnTo>
                  <a:pt x="53578" y="223243"/>
                </a:lnTo>
                <a:lnTo>
                  <a:pt x="26789" y="223243"/>
                </a:lnTo>
                <a:lnTo>
                  <a:pt x="8930" y="214313"/>
                </a:lnTo>
                <a:lnTo>
                  <a:pt x="0" y="205383"/>
                </a:lnTo>
                <a:lnTo>
                  <a:pt x="0" y="178594"/>
                </a:lnTo>
                <a:lnTo>
                  <a:pt x="8930" y="142875"/>
                </a:lnTo>
                <a:lnTo>
                  <a:pt x="17860" y="98227"/>
                </a:lnTo>
                <a:lnTo>
                  <a:pt x="44649" y="53579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688336" y="2160984"/>
            <a:ext cx="44649" cy="321470"/>
          </a:xfrm>
          <a:custGeom>
            <a:avLst/>
            <a:gdLst/>
            <a:ahLst/>
            <a:cxnLst/>
            <a:rect l="0" t="0" r="0" b="0"/>
            <a:pathLst>
              <a:path w="44649" h="321470">
                <a:moveTo>
                  <a:pt x="8930" y="0"/>
                </a:move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8930" y="89297"/>
                </a:lnTo>
                <a:lnTo>
                  <a:pt x="8930" y="133945"/>
                </a:lnTo>
                <a:lnTo>
                  <a:pt x="17859" y="169664"/>
                </a:lnTo>
                <a:lnTo>
                  <a:pt x="26789" y="214313"/>
                </a:lnTo>
                <a:lnTo>
                  <a:pt x="35719" y="250031"/>
                </a:lnTo>
                <a:lnTo>
                  <a:pt x="35719" y="276820"/>
                </a:lnTo>
                <a:lnTo>
                  <a:pt x="44648" y="303610"/>
                </a:lnTo>
                <a:lnTo>
                  <a:pt x="44648" y="312539"/>
                </a:lnTo>
                <a:lnTo>
                  <a:pt x="44648" y="321469"/>
                </a:lnTo>
                <a:lnTo>
                  <a:pt x="44648" y="321469"/>
                </a:lnTo>
                <a:lnTo>
                  <a:pt x="44648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715125" y="2411015"/>
            <a:ext cx="8931" cy="26790"/>
          </a:xfrm>
          <a:custGeom>
            <a:avLst/>
            <a:gdLst/>
            <a:ahLst/>
            <a:cxnLst/>
            <a:rect l="0" t="0" r="0" b="0"/>
            <a:pathLst>
              <a:path w="8931" h="26790">
                <a:moveTo>
                  <a:pt x="8930" y="26789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643688" y="2277070"/>
            <a:ext cx="205383" cy="44650"/>
          </a:xfrm>
          <a:custGeom>
            <a:avLst/>
            <a:gdLst/>
            <a:ahLst/>
            <a:cxnLst/>
            <a:rect l="0" t="0" r="0" b="0"/>
            <a:pathLst>
              <a:path w="205383" h="44650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29" y="17859"/>
                </a:lnTo>
                <a:lnTo>
                  <a:pt x="26789" y="26789"/>
                </a:lnTo>
                <a:lnTo>
                  <a:pt x="53578" y="35719"/>
                </a:lnTo>
                <a:lnTo>
                  <a:pt x="80367" y="44649"/>
                </a:lnTo>
                <a:lnTo>
                  <a:pt x="107156" y="44649"/>
                </a:lnTo>
                <a:lnTo>
                  <a:pt x="133945" y="44649"/>
                </a:lnTo>
                <a:lnTo>
                  <a:pt x="160734" y="35719"/>
                </a:lnTo>
                <a:lnTo>
                  <a:pt x="178593" y="35719"/>
                </a:lnTo>
                <a:lnTo>
                  <a:pt x="187523" y="26789"/>
                </a:lnTo>
                <a:lnTo>
                  <a:pt x="196453" y="17859"/>
                </a:lnTo>
                <a:lnTo>
                  <a:pt x="205382" y="8930"/>
                </a:lnTo>
                <a:lnTo>
                  <a:pt x="20538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831211" y="2321719"/>
            <a:ext cx="44649" cy="125016"/>
          </a:xfrm>
          <a:custGeom>
            <a:avLst/>
            <a:gdLst/>
            <a:ahLst/>
            <a:cxnLst/>
            <a:rect l="0" t="0" r="0" b="0"/>
            <a:pathLst>
              <a:path w="44649" h="125016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44648"/>
                </a:lnTo>
                <a:lnTo>
                  <a:pt x="0" y="62507"/>
                </a:lnTo>
                <a:lnTo>
                  <a:pt x="0" y="80367"/>
                </a:lnTo>
                <a:lnTo>
                  <a:pt x="0" y="98226"/>
                </a:lnTo>
                <a:lnTo>
                  <a:pt x="0" y="107156"/>
                </a:lnTo>
                <a:lnTo>
                  <a:pt x="8930" y="116085"/>
                </a:lnTo>
                <a:lnTo>
                  <a:pt x="17859" y="125015"/>
                </a:lnTo>
                <a:lnTo>
                  <a:pt x="17859" y="125015"/>
                </a:lnTo>
                <a:lnTo>
                  <a:pt x="26789" y="125015"/>
                </a:lnTo>
                <a:lnTo>
                  <a:pt x="35719" y="125015"/>
                </a:lnTo>
                <a:lnTo>
                  <a:pt x="35719" y="116085"/>
                </a:lnTo>
                <a:lnTo>
                  <a:pt x="35719" y="107156"/>
                </a:lnTo>
                <a:lnTo>
                  <a:pt x="44648" y="89296"/>
                </a:lnTo>
                <a:lnTo>
                  <a:pt x="44648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858000" y="2196703"/>
            <a:ext cx="35720" cy="80368"/>
          </a:xfrm>
          <a:custGeom>
            <a:avLst/>
            <a:gdLst/>
            <a:ahLst/>
            <a:cxnLst/>
            <a:rect l="0" t="0" r="0" b="0"/>
            <a:pathLst>
              <a:path w="35720" h="80368">
                <a:moveTo>
                  <a:pt x="8930" y="80367"/>
                </a:moveTo>
                <a:lnTo>
                  <a:pt x="0" y="71437"/>
                </a:lnTo>
                <a:lnTo>
                  <a:pt x="0" y="53578"/>
                </a:lnTo>
                <a:lnTo>
                  <a:pt x="0" y="35719"/>
                </a:lnTo>
                <a:lnTo>
                  <a:pt x="0" y="17859"/>
                </a:lnTo>
                <a:lnTo>
                  <a:pt x="0" y="8930"/>
                </a:lnTo>
                <a:lnTo>
                  <a:pt x="0" y="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17859"/>
                </a:lnTo>
                <a:lnTo>
                  <a:pt x="26789" y="26789"/>
                </a:lnTo>
                <a:lnTo>
                  <a:pt x="35719" y="35719"/>
                </a:lnTo>
                <a:lnTo>
                  <a:pt x="3571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956227" y="2294929"/>
            <a:ext cx="133946" cy="125017"/>
          </a:xfrm>
          <a:custGeom>
            <a:avLst/>
            <a:gdLst/>
            <a:ahLst/>
            <a:cxnLst/>
            <a:rect l="0" t="0" r="0" b="0"/>
            <a:pathLst>
              <a:path w="133946" h="125017">
                <a:moveTo>
                  <a:pt x="26789" y="0"/>
                </a:moveTo>
                <a:lnTo>
                  <a:pt x="26789" y="0"/>
                </a:lnTo>
                <a:lnTo>
                  <a:pt x="17859" y="8930"/>
                </a:lnTo>
                <a:lnTo>
                  <a:pt x="8929" y="17860"/>
                </a:lnTo>
                <a:lnTo>
                  <a:pt x="0" y="44649"/>
                </a:lnTo>
                <a:lnTo>
                  <a:pt x="0" y="62508"/>
                </a:lnTo>
                <a:lnTo>
                  <a:pt x="0" y="80368"/>
                </a:lnTo>
                <a:lnTo>
                  <a:pt x="8929" y="98227"/>
                </a:lnTo>
                <a:lnTo>
                  <a:pt x="26789" y="116086"/>
                </a:lnTo>
                <a:lnTo>
                  <a:pt x="44648" y="125016"/>
                </a:lnTo>
                <a:lnTo>
                  <a:pt x="71437" y="125016"/>
                </a:lnTo>
                <a:lnTo>
                  <a:pt x="89296" y="125016"/>
                </a:lnTo>
                <a:lnTo>
                  <a:pt x="107156" y="116086"/>
                </a:lnTo>
                <a:lnTo>
                  <a:pt x="125015" y="116086"/>
                </a:lnTo>
                <a:lnTo>
                  <a:pt x="133945" y="107157"/>
                </a:lnTo>
                <a:lnTo>
                  <a:pt x="133945" y="98227"/>
                </a:lnTo>
                <a:lnTo>
                  <a:pt x="133945" y="89297"/>
                </a:lnTo>
                <a:lnTo>
                  <a:pt x="125015" y="71438"/>
                </a:lnTo>
                <a:lnTo>
                  <a:pt x="125015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250906" y="2268140"/>
            <a:ext cx="250033" cy="53580"/>
          </a:xfrm>
          <a:custGeom>
            <a:avLst/>
            <a:gdLst/>
            <a:ahLst/>
            <a:cxnLst/>
            <a:rect l="0" t="0" r="0" b="0"/>
            <a:pathLst>
              <a:path w="250033" h="53580">
                <a:moveTo>
                  <a:pt x="0" y="53579"/>
                </a:moveTo>
                <a:lnTo>
                  <a:pt x="0" y="53579"/>
                </a:lnTo>
                <a:lnTo>
                  <a:pt x="8930" y="53579"/>
                </a:lnTo>
                <a:lnTo>
                  <a:pt x="26789" y="44649"/>
                </a:lnTo>
                <a:lnTo>
                  <a:pt x="44649" y="44649"/>
                </a:lnTo>
                <a:lnTo>
                  <a:pt x="80367" y="44649"/>
                </a:lnTo>
                <a:lnTo>
                  <a:pt x="116086" y="44649"/>
                </a:lnTo>
                <a:lnTo>
                  <a:pt x="151805" y="44649"/>
                </a:lnTo>
                <a:lnTo>
                  <a:pt x="178594" y="35719"/>
                </a:lnTo>
                <a:lnTo>
                  <a:pt x="214313" y="26789"/>
                </a:lnTo>
                <a:lnTo>
                  <a:pt x="232172" y="17860"/>
                </a:lnTo>
                <a:lnTo>
                  <a:pt x="250032" y="0"/>
                </a:lnTo>
                <a:lnTo>
                  <a:pt x="2500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715250" y="2241351"/>
            <a:ext cx="294681" cy="142876"/>
          </a:xfrm>
          <a:custGeom>
            <a:avLst/>
            <a:gdLst/>
            <a:ahLst/>
            <a:cxnLst/>
            <a:rect l="0" t="0" r="0" b="0"/>
            <a:pathLst>
              <a:path w="294681" h="142876">
                <a:moveTo>
                  <a:pt x="35719" y="0"/>
                </a:moveTo>
                <a:lnTo>
                  <a:pt x="26789" y="8930"/>
                </a:lnTo>
                <a:lnTo>
                  <a:pt x="17859" y="26789"/>
                </a:lnTo>
                <a:lnTo>
                  <a:pt x="8930" y="53578"/>
                </a:lnTo>
                <a:lnTo>
                  <a:pt x="0" y="80368"/>
                </a:lnTo>
                <a:lnTo>
                  <a:pt x="8930" y="107157"/>
                </a:lnTo>
                <a:lnTo>
                  <a:pt x="26789" y="125016"/>
                </a:lnTo>
                <a:lnTo>
                  <a:pt x="53578" y="142875"/>
                </a:lnTo>
                <a:lnTo>
                  <a:pt x="98227" y="142875"/>
                </a:lnTo>
                <a:lnTo>
                  <a:pt x="142875" y="142875"/>
                </a:lnTo>
                <a:lnTo>
                  <a:pt x="178594" y="133946"/>
                </a:lnTo>
                <a:lnTo>
                  <a:pt x="223242" y="125016"/>
                </a:lnTo>
                <a:lnTo>
                  <a:pt x="258961" y="107157"/>
                </a:lnTo>
                <a:lnTo>
                  <a:pt x="285750" y="80368"/>
                </a:lnTo>
                <a:lnTo>
                  <a:pt x="294680" y="53578"/>
                </a:lnTo>
                <a:lnTo>
                  <a:pt x="294680" y="17860"/>
                </a:lnTo>
                <a:lnTo>
                  <a:pt x="29468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929563" y="2125265"/>
            <a:ext cx="508992" cy="312540"/>
          </a:xfrm>
          <a:custGeom>
            <a:avLst/>
            <a:gdLst/>
            <a:ahLst/>
            <a:cxnLst/>
            <a:rect l="0" t="0" r="0" b="0"/>
            <a:pathLst>
              <a:path w="508992" h="312540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53579"/>
                </a:lnTo>
                <a:lnTo>
                  <a:pt x="0" y="80368"/>
                </a:lnTo>
                <a:lnTo>
                  <a:pt x="8929" y="116086"/>
                </a:lnTo>
                <a:lnTo>
                  <a:pt x="17859" y="151805"/>
                </a:lnTo>
                <a:lnTo>
                  <a:pt x="26789" y="187524"/>
                </a:lnTo>
                <a:lnTo>
                  <a:pt x="44648" y="214313"/>
                </a:lnTo>
                <a:lnTo>
                  <a:pt x="53578" y="241102"/>
                </a:lnTo>
                <a:lnTo>
                  <a:pt x="71437" y="258961"/>
                </a:lnTo>
                <a:lnTo>
                  <a:pt x="80367" y="267891"/>
                </a:lnTo>
                <a:lnTo>
                  <a:pt x="89296" y="267891"/>
                </a:lnTo>
                <a:lnTo>
                  <a:pt x="107156" y="258961"/>
                </a:lnTo>
                <a:lnTo>
                  <a:pt x="116085" y="241102"/>
                </a:lnTo>
                <a:lnTo>
                  <a:pt x="116085" y="214313"/>
                </a:lnTo>
                <a:lnTo>
                  <a:pt x="125015" y="178594"/>
                </a:lnTo>
                <a:lnTo>
                  <a:pt x="133945" y="151805"/>
                </a:lnTo>
                <a:lnTo>
                  <a:pt x="133945" y="125016"/>
                </a:lnTo>
                <a:lnTo>
                  <a:pt x="142875" y="116086"/>
                </a:lnTo>
                <a:lnTo>
                  <a:pt x="151804" y="125016"/>
                </a:lnTo>
                <a:lnTo>
                  <a:pt x="151804" y="142875"/>
                </a:lnTo>
                <a:lnTo>
                  <a:pt x="151804" y="169664"/>
                </a:lnTo>
                <a:lnTo>
                  <a:pt x="160734" y="205383"/>
                </a:lnTo>
                <a:lnTo>
                  <a:pt x="160734" y="232172"/>
                </a:lnTo>
                <a:lnTo>
                  <a:pt x="169664" y="258961"/>
                </a:lnTo>
                <a:lnTo>
                  <a:pt x="178593" y="285750"/>
                </a:lnTo>
                <a:lnTo>
                  <a:pt x="178593" y="303610"/>
                </a:lnTo>
                <a:lnTo>
                  <a:pt x="196453" y="312539"/>
                </a:lnTo>
                <a:lnTo>
                  <a:pt x="205382" y="303610"/>
                </a:lnTo>
                <a:lnTo>
                  <a:pt x="223242" y="294680"/>
                </a:lnTo>
                <a:lnTo>
                  <a:pt x="241101" y="276821"/>
                </a:lnTo>
                <a:lnTo>
                  <a:pt x="258960" y="250032"/>
                </a:lnTo>
                <a:lnTo>
                  <a:pt x="276819" y="214313"/>
                </a:lnTo>
                <a:lnTo>
                  <a:pt x="285749" y="187524"/>
                </a:lnTo>
                <a:lnTo>
                  <a:pt x="294678" y="169664"/>
                </a:lnTo>
                <a:lnTo>
                  <a:pt x="303608" y="160735"/>
                </a:lnTo>
                <a:lnTo>
                  <a:pt x="303608" y="169664"/>
                </a:lnTo>
                <a:lnTo>
                  <a:pt x="294678" y="178594"/>
                </a:lnTo>
                <a:lnTo>
                  <a:pt x="294678" y="196454"/>
                </a:lnTo>
                <a:lnTo>
                  <a:pt x="294678" y="214313"/>
                </a:lnTo>
                <a:lnTo>
                  <a:pt x="294678" y="232172"/>
                </a:lnTo>
                <a:lnTo>
                  <a:pt x="294678" y="250032"/>
                </a:lnTo>
                <a:lnTo>
                  <a:pt x="312538" y="258961"/>
                </a:lnTo>
                <a:lnTo>
                  <a:pt x="321467" y="267891"/>
                </a:lnTo>
                <a:lnTo>
                  <a:pt x="339327" y="267891"/>
                </a:lnTo>
                <a:lnTo>
                  <a:pt x="357186" y="258961"/>
                </a:lnTo>
                <a:lnTo>
                  <a:pt x="375046" y="241102"/>
                </a:lnTo>
                <a:lnTo>
                  <a:pt x="392905" y="223243"/>
                </a:lnTo>
                <a:lnTo>
                  <a:pt x="401835" y="196454"/>
                </a:lnTo>
                <a:lnTo>
                  <a:pt x="401835" y="160735"/>
                </a:lnTo>
                <a:lnTo>
                  <a:pt x="392905" y="133946"/>
                </a:lnTo>
                <a:lnTo>
                  <a:pt x="375046" y="107157"/>
                </a:lnTo>
                <a:lnTo>
                  <a:pt x="357186" y="98227"/>
                </a:lnTo>
                <a:lnTo>
                  <a:pt x="339327" y="89297"/>
                </a:lnTo>
                <a:lnTo>
                  <a:pt x="312538" y="98227"/>
                </a:lnTo>
                <a:lnTo>
                  <a:pt x="294678" y="116086"/>
                </a:lnTo>
                <a:lnTo>
                  <a:pt x="285749" y="125016"/>
                </a:lnTo>
                <a:lnTo>
                  <a:pt x="285749" y="142875"/>
                </a:lnTo>
                <a:lnTo>
                  <a:pt x="294678" y="151805"/>
                </a:lnTo>
                <a:lnTo>
                  <a:pt x="312538" y="160735"/>
                </a:lnTo>
                <a:lnTo>
                  <a:pt x="339327" y="160735"/>
                </a:lnTo>
                <a:lnTo>
                  <a:pt x="366116" y="160735"/>
                </a:lnTo>
                <a:lnTo>
                  <a:pt x="401835" y="151805"/>
                </a:lnTo>
                <a:lnTo>
                  <a:pt x="437553" y="142875"/>
                </a:lnTo>
                <a:lnTo>
                  <a:pt x="464342" y="125016"/>
                </a:lnTo>
                <a:lnTo>
                  <a:pt x="491132" y="116086"/>
                </a:lnTo>
                <a:lnTo>
                  <a:pt x="508991" y="98227"/>
                </a:lnTo>
                <a:lnTo>
                  <a:pt x="508991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402835" y="2196703"/>
            <a:ext cx="89298" cy="151806"/>
          </a:xfrm>
          <a:custGeom>
            <a:avLst/>
            <a:gdLst/>
            <a:ahLst/>
            <a:cxnLst/>
            <a:rect l="0" t="0" r="0" b="0"/>
            <a:pathLst>
              <a:path w="89298" h="151806">
                <a:moveTo>
                  <a:pt x="35719" y="8930"/>
                </a:moveTo>
                <a:lnTo>
                  <a:pt x="35719" y="8930"/>
                </a:lnTo>
                <a:lnTo>
                  <a:pt x="26789" y="17859"/>
                </a:lnTo>
                <a:lnTo>
                  <a:pt x="17860" y="35719"/>
                </a:lnTo>
                <a:lnTo>
                  <a:pt x="893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0" y="125016"/>
                </a:lnTo>
                <a:lnTo>
                  <a:pt x="0" y="142875"/>
                </a:lnTo>
                <a:lnTo>
                  <a:pt x="8930" y="151805"/>
                </a:lnTo>
                <a:lnTo>
                  <a:pt x="26789" y="151805"/>
                </a:lnTo>
                <a:lnTo>
                  <a:pt x="35719" y="151805"/>
                </a:lnTo>
                <a:lnTo>
                  <a:pt x="53578" y="142875"/>
                </a:lnTo>
                <a:lnTo>
                  <a:pt x="71438" y="133945"/>
                </a:lnTo>
                <a:lnTo>
                  <a:pt x="89297" y="107156"/>
                </a:lnTo>
                <a:lnTo>
                  <a:pt x="89297" y="89297"/>
                </a:lnTo>
                <a:lnTo>
                  <a:pt x="89297" y="62508"/>
                </a:lnTo>
                <a:lnTo>
                  <a:pt x="80367" y="44648"/>
                </a:lnTo>
                <a:lnTo>
                  <a:pt x="62508" y="26789"/>
                </a:lnTo>
                <a:lnTo>
                  <a:pt x="44649" y="8930"/>
                </a:lnTo>
                <a:lnTo>
                  <a:pt x="26789" y="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8930"/>
                </a:lnTo>
                <a:lnTo>
                  <a:pt x="35719" y="17859"/>
                </a:lnTo>
                <a:lnTo>
                  <a:pt x="3571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8492132" y="2214562"/>
            <a:ext cx="71439" cy="8931"/>
          </a:xfrm>
          <a:custGeom>
            <a:avLst/>
            <a:gdLst/>
            <a:ahLst/>
            <a:cxnLst/>
            <a:rect l="0" t="0" r="0" b="0"/>
            <a:pathLst>
              <a:path w="71439" h="8931">
                <a:moveTo>
                  <a:pt x="0" y="8930"/>
                </a:moveTo>
                <a:lnTo>
                  <a:pt x="26789" y="0"/>
                </a:lnTo>
                <a:lnTo>
                  <a:pt x="44648" y="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8608218" y="2143125"/>
            <a:ext cx="125017" cy="187524"/>
          </a:xfrm>
          <a:custGeom>
            <a:avLst/>
            <a:gdLst/>
            <a:ahLst/>
            <a:cxnLst/>
            <a:rect l="0" t="0" r="0" b="0"/>
            <a:pathLst>
              <a:path w="125017" h="187524">
                <a:moveTo>
                  <a:pt x="62508" y="0"/>
                </a:moveTo>
                <a:lnTo>
                  <a:pt x="62508" y="0"/>
                </a:lnTo>
                <a:lnTo>
                  <a:pt x="53578" y="0"/>
                </a:lnTo>
                <a:lnTo>
                  <a:pt x="44648" y="8929"/>
                </a:lnTo>
                <a:lnTo>
                  <a:pt x="26789" y="8929"/>
                </a:lnTo>
                <a:lnTo>
                  <a:pt x="17859" y="17859"/>
                </a:lnTo>
                <a:lnTo>
                  <a:pt x="8930" y="35719"/>
                </a:lnTo>
                <a:lnTo>
                  <a:pt x="0" y="53578"/>
                </a:lnTo>
                <a:lnTo>
                  <a:pt x="0" y="62508"/>
                </a:lnTo>
                <a:lnTo>
                  <a:pt x="0" y="80367"/>
                </a:lnTo>
                <a:lnTo>
                  <a:pt x="8930" y="98226"/>
                </a:lnTo>
                <a:lnTo>
                  <a:pt x="26789" y="107156"/>
                </a:lnTo>
                <a:lnTo>
                  <a:pt x="53578" y="125015"/>
                </a:lnTo>
                <a:lnTo>
                  <a:pt x="71437" y="133945"/>
                </a:lnTo>
                <a:lnTo>
                  <a:pt x="98227" y="142875"/>
                </a:lnTo>
                <a:lnTo>
                  <a:pt x="116086" y="160734"/>
                </a:lnTo>
                <a:lnTo>
                  <a:pt x="125016" y="160734"/>
                </a:lnTo>
                <a:lnTo>
                  <a:pt x="116086" y="178594"/>
                </a:lnTo>
                <a:lnTo>
                  <a:pt x="98227" y="178594"/>
                </a:lnTo>
                <a:lnTo>
                  <a:pt x="80367" y="187523"/>
                </a:lnTo>
                <a:lnTo>
                  <a:pt x="62508" y="187523"/>
                </a:lnTo>
                <a:lnTo>
                  <a:pt x="35719" y="187523"/>
                </a:lnTo>
                <a:lnTo>
                  <a:pt x="26789" y="178594"/>
                </a:lnTo>
                <a:lnTo>
                  <a:pt x="17859" y="169664"/>
                </a:lnTo>
                <a:lnTo>
                  <a:pt x="26789" y="160734"/>
                </a:lnTo>
                <a:lnTo>
                  <a:pt x="44648" y="142875"/>
                </a:lnTo>
                <a:lnTo>
                  <a:pt x="71437" y="125015"/>
                </a:lnTo>
                <a:lnTo>
                  <a:pt x="107156" y="98226"/>
                </a:lnTo>
                <a:lnTo>
                  <a:pt x="107156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8733234" y="2214562"/>
            <a:ext cx="160735" cy="107158"/>
          </a:xfrm>
          <a:custGeom>
            <a:avLst/>
            <a:gdLst/>
            <a:ahLst/>
            <a:cxnLst/>
            <a:rect l="0" t="0" r="0" b="0"/>
            <a:pathLst>
              <a:path w="160735" h="107158">
                <a:moveTo>
                  <a:pt x="53578" y="26789"/>
                </a:moveTo>
                <a:lnTo>
                  <a:pt x="44648" y="26789"/>
                </a:lnTo>
                <a:lnTo>
                  <a:pt x="44648" y="26789"/>
                </a:lnTo>
                <a:lnTo>
                  <a:pt x="53578" y="35719"/>
                </a:lnTo>
                <a:lnTo>
                  <a:pt x="62507" y="35719"/>
                </a:lnTo>
                <a:lnTo>
                  <a:pt x="80367" y="26789"/>
                </a:lnTo>
                <a:lnTo>
                  <a:pt x="89296" y="26789"/>
                </a:lnTo>
                <a:lnTo>
                  <a:pt x="98226" y="26789"/>
                </a:lnTo>
                <a:lnTo>
                  <a:pt x="116086" y="17860"/>
                </a:lnTo>
                <a:lnTo>
                  <a:pt x="133945" y="17860"/>
                </a:lnTo>
                <a:lnTo>
                  <a:pt x="151804" y="8930"/>
                </a:lnTo>
                <a:lnTo>
                  <a:pt x="160734" y="0"/>
                </a:lnTo>
                <a:lnTo>
                  <a:pt x="160734" y="0"/>
                </a:lnTo>
                <a:lnTo>
                  <a:pt x="151804" y="0"/>
                </a:lnTo>
                <a:lnTo>
                  <a:pt x="133945" y="8930"/>
                </a:lnTo>
                <a:lnTo>
                  <a:pt x="107156" y="26789"/>
                </a:lnTo>
                <a:lnTo>
                  <a:pt x="80367" y="53578"/>
                </a:lnTo>
                <a:lnTo>
                  <a:pt x="62507" y="71438"/>
                </a:lnTo>
                <a:lnTo>
                  <a:pt x="62507" y="80367"/>
                </a:lnTo>
                <a:lnTo>
                  <a:pt x="53578" y="89297"/>
                </a:lnTo>
                <a:lnTo>
                  <a:pt x="53578" y="98227"/>
                </a:lnTo>
                <a:lnTo>
                  <a:pt x="44648" y="107157"/>
                </a:lnTo>
                <a:lnTo>
                  <a:pt x="26789" y="107157"/>
                </a:lnTo>
                <a:lnTo>
                  <a:pt x="0" y="107157"/>
                </a:lnTo>
                <a:lnTo>
                  <a:pt x="0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991945" y="2553891"/>
            <a:ext cx="98228" cy="142876"/>
          </a:xfrm>
          <a:custGeom>
            <a:avLst/>
            <a:gdLst/>
            <a:ahLst/>
            <a:cxnLst/>
            <a:rect l="0" t="0" r="0" b="0"/>
            <a:pathLst>
              <a:path w="98228" h="142876">
                <a:moveTo>
                  <a:pt x="71438" y="0"/>
                </a:moveTo>
                <a:lnTo>
                  <a:pt x="7143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8929"/>
                </a:lnTo>
                <a:lnTo>
                  <a:pt x="62508" y="17859"/>
                </a:lnTo>
                <a:lnTo>
                  <a:pt x="62508" y="26789"/>
                </a:lnTo>
                <a:lnTo>
                  <a:pt x="71438" y="44648"/>
                </a:lnTo>
                <a:lnTo>
                  <a:pt x="80368" y="62507"/>
                </a:lnTo>
                <a:lnTo>
                  <a:pt x="89297" y="89297"/>
                </a:lnTo>
                <a:lnTo>
                  <a:pt x="89297" y="107156"/>
                </a:lnTo>
                <a:lnTo>
                  <a:pt x="98227" y="125015"/>
                </a:lnTo>
                <a:lnTo>
                  <a:pt x="89297" y="133945"/>
                </a:lnTo>
                <a:lnTo>
                  <a:pt x="80368" y="142875"/>
                </a:lnTo>
                <a:lnTo>
                  <a:pt x="71438" y="142875"/>
                </a:lnTo>
                <a:lnTo>
                  <a:pt x="53578" y="133945"/>
                </a:lnTo>
                <a:lnTo>
                  <a:pt x="26789" y="125015"/>
                </a:lnTo>
                <a:lnTo>
                  <a:pt x="0" y="116086"/>
                </a:lnTo>
                <a:lnTo>
                  <a:pt x="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813352" y="2509242"/>
            <a:ext cx="803672" cy="196454"/>
          </a:xfrm>
          <a:custGeom>
            <a:avLst/>
            <a:gdLst/>
            <a:ahLst/>
            <a:cxnLst/>
            <a:rect l="0" t="0" r="0" b="0"/>
            <a:pathLst>
              <a:path w="803672" h="196454">
                <a:moveTo>
                  <a:pt x="0" y="125016"/>
                </a:moveTo>
                <a:lnTo>
                  <a:pt x="0" y="133946"/>
                </a:lnTo>
                <a:lnTo>
                  <a:pt x="0" y="142875"/>
                </a:lnTo>
                <a:lnTo>
                  <a:pt x="8929" y="151805"/>
                </a:lnTo>
                <a:lnTo>
                  <a:pt x="17859" y="169664"/>
                </a:lnTo>
                <a:lnTo>
                  <a:pt x="35718" y="178594"/>
                </a:lnTo>
                <a:lnTo>
                  <a:pt x="71437" y="178594"/>
                </a:lnTo>
                <a:lnTo>
                  <a:pt x="107156" y="169664"/>
                </a:lnTo>
                <a:lnTo>
                  <a:pt x="160734" y="160735"/>
                </a:lnTo>
                <a:lnTo>
                  <a:pt x="205382" y="142875"/>
                </a:lnTo>
                <a:lnTo>
                  <a:pt x="250031" y="125016"/>
                </a:lnTo>
                <a:lnTo>
                  <a:pt x="294679" y="107156"/>
                </a:lnTo>
                <a:lnTo>
                  <a:pt x="321468" y="80367"/>
                </a:lnTo>
                <a:lnTo>
                  <a:pt x="348257" y="62508"/>
                </a:lnTo>
                <a:lnTo>
                  <a:pt x="366117" y="35719"/>
                </a:lnTo>
                <a:lnTo>
                  <a:pt x="366117" y="17860"/>
                </a:lnTo>
                <a:lnTo>
                  <a:pt x="366117" y="8930"/>
                </a:lnTo>
                <a:lnTo>
                  <a:pt x="357187" y="0"/>
                </a:lnTo>
                <a:lnTo>
                  <a:pt x="357187" y="0"/>
                </a:lnTo>
                <a:lnTo>
                  <a:pt x="348257" y="8930"/>
                </a:lnTo>
                <a:lnTo>
                  <a:pt x="339328" y="26789"/>
                </a:lnTo>
                <a:lnTo>
                  <a:pt x="339328" y="53578"/>
                </a:lnTo>
                <a:lnTo>
                  <a:pt x="339328" y="89297"/>
                </a:lnTo>
                <a:lnTo>
                  <a:pt x="348257" y="116086"/>
                </a:lnTo>
                <a:lnTo>
                  <a:pt x="357187" y="142875"/>
                </a:lnTo>
                <a:lnTo>
                  <a:pt x="375046" y="169664"/>
                </a:lnTo>
                <a:lnTo>
                  <a:pt x="392906" y="187524"/>
                </a:lnTo>
                <a:lnTo>
                  <a:pt x="410765" y="196453"/>
                </a:lnTo>
                <a:lnTo>
                  <a:pt x="437554" y="187524"/>
                </a:lnTo>
                <a:lnTo>
                  <a:pt x="455414" y="178594"/>
                </a:lnTo>
                <a:lnTo>
                  <a:pt x="482203" y="160735"/>
                </a:lnTo>
                <a:lnTo>
                  <a:pt x="500062" y="133946"/>
                </a:lnTo>
                <a:lnTo>
                  <a:pt x="508992" y="116086"/>
                </a:lnTo>
                <a:lnTo>
                  <a:pt x="508992" y="89297"/>
                </a:lnTo>
                <a:lnTo>
                  <a:pt x="517921" y="80367"/>
                </a:lnTo>
                <a:lnTo>
                  <a:pt x="517921" y="71438"/>
                </a:lnTo>
                <a:lnTo>
                  <a:pt x="517921" y="80367"/>
                </a:lnTo>
                <a:lnTo>
                  <a:pt x="517921" y="89297"/>
                </a:lnTo>
                <a:lnTo>
                  <a:pt x="517921" y="107156"/>
                </a:lnTo>
                <a:lnTo>
                  <a:pt x="526851" y="133946"/>
                </a:lnTo>
                <a:lnTo>
                  <a:pt x="535781" y="151805"/>
                </a:lnTo>
                <a:lnTo>
                  <a:pt x="544711" y="169664"/>
                </a:lnTo>
                <a:lnTo>
                  <a:pt x="553640" y="178594"/>
                </a:lnTo>
                <a:lnTo>
                  <a:pt x="571500" y="187524"/>
                </a:lnTo>
                <a:lnTo>
                  <a:pt x="580429" y="187524"/>
                </a:lnTo>
                <a:lnTo>
                  <a:pt x="598289" y="178594"/>
                </a:lnTo>
                <a:lnTo>
                  <a:pt x="607218" y="169664"/>
                </a:lnTo>
                <a:lnTo>
                  <a:pt x="625078" y="151805"/>
                </a:lnTo>
                <a:lnTo>
                  <a:pt x="625078" y="133946"/>
                </a:lnTo>
                <a:lnTo>
                  <a:pt x="634007" y="116086"/>
                </a:lnTo>
                <a:lnTo>
                  <a:pt x="634007" y="107156"/>
                </a:lnTo>
                <a:lnTo>
                  <a:pt x="634007" y="107156"/>
                </a:lnTo>
                <a:lnTo>
                  <a:pt x="634007" y="116086"/>
                </a:lnTo>
                <a:lnTo>
                  <a:pt x="625078" y="125016"/>
                </a:lnTo>
                <a:lnTo>
                  <a:pt x="625078" y="142875"/>
                </a:lnTo>
                <a:lnTo>
                  <a:pt x="625078" y="160735"/>
                </a:lnTo>
                <a:lnTo>
                  <a:pt x="642937" y="178594"/>
                </a:lnTo>
                <a:lnTo>
                  <a:pt x="660796" y="187524"/>
                </a:lnTo>
                <a:lnTo>
                  <a:pt x="678656" y="187524"/>
                </a:lnTo>
                <a:lnTo>
                  <a:pt x="705445" y="187524"/>
                </a:lnTo>
                <a:lnTo>
                  <a:pt x="732234" y="169664"/>
                </a:lnTo>
                <a:lnTo>
                  <a:pt x="759023" y="160735"/>
                </a:lnTo>
                <a:lnTo>
                  <a:pt x="785812" y="142875"/>
                </a:lnTo>
                <a:lnTo>
                  <a:pt x="803671" y="125016"/>
                </a:lnTo>
                <a:lnTo>
                  <a:pt x="803671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679531" y="2553891"/>
            <a:ext cx="598290" cy="133946"/>
          </a:xfrm>
          <a:custGeom>
            <a:avLst/>
            <a:gdLst/>
            <a:ahLst/>
            <a:cxnLst/>
            <a:rect l="0" t="0" r="0" b="0"/>
            <a:pathLst>
              <a:path w="598290" h="133946">
                <a:moveTo>
                  <a:pt x="0" y="17859"/>
                </a:moveTo>
                <a:lnTo>
                  <a:pt x="0" y="26789"/>
                </a:lnTo>
                <a:lnTo>
                  <a:pt x="8930" y="35718"/>
                </a:lnTo>
                <a:lnTo>
                  <a:pt x="8930" y="44648"/>
                </a:lnTo>
                <a:lnTo>
                  <a:pt x="8930" y="62507"/>
                </a:lnTo>
                <a:lnTo>
                  <a:pt x="17860" y="80367"/>
                </a:lnTo>
                <a:lnTo>
                  <a:pt x="17860" y="98226"/>
                </a:lnTo>
                <a:lnTo>
                  <a:pt x="26789" y="107156"/>
                </a:lnTo>
                <a:lnTo>
                  <a:pt x="35719" y="125015"/>
                </a:lnTo>
                <a:lnTo>
                  <a:pt x="35719" y="125015"/>
                </a:lnTo>
                <a:lnTo>
                  <a:pt x="35719" y="133945"/>
                </a:lnTo>
                <a:lnTo>
                  <a:pt x="44649" y="125015"/>
                </a:lnTo>
                <a:lnTo>
                  <a:pt x="44649" y="116086"/>
                </a:lnTo>
                <a:lnTo>
                  <a:pt x="53578" y="98226"/>
                </a:lnTo>
                <a:lnTo>
                  <a:pt x="53578" y="80367"/>
                </a:lnTo>
                <a:lnTo>
                  <a:pt x="62508" y="53578"/>
                </a:lnTo>
                <a:lnTo>
                  <a:pt x="71438" y="26789"/>
                </a:lnTo>
                <a:lnTo>
                  <a:pt x="89297" y="8929"/>
                </a:lnTo>
                <a:lnTo>
                  <a:pt x="98227" y="0"/>
                </a:lnTo>
                <a:lnTo>
                  <a:pt x="107157" y="0"/>
                </a:lnTo>
                <a:lnTo>
                  <a:pt x="116086" y="8929"/>
                </a:lnTo>
                <a:lnTo>
                  <a:pt x="116086" y="26789"/>
                </a:lnTo>
                <a:lnTo>
                  <a:pt x="116086" y="53578"/>
                </a:lnTo>
                <a:lnTo>
                  <a:pt x="116086" y="71437"/>
                </a:lnTo>
                <a:lnTo>
                  <a:pt x="116086" y="98226"/>
                </a:lnTo>
                <a:lnTo>
                  <a:pt x="116086" y="107156"/>
                </a:lnTo>
                <a:lnTo>
                  <a:pt x="116086" y="125015"/>
                </a:lnTo>
                <a:lnTo>
                  <a:pt x="125016" y="125015"/>
                </a:lnTo>
                <a:lnTo>
                  <a:pt x="125016" y="125015"/>
                </a:lnTo>
                <a:lnTo>
                  <a:pt x="142875" y="116086"/>
                </a:lnTo>
                <a:lnTo>
                  <a:pt x="151805" y="98226"/>
                </a:lnTo>
                <a:lnTo>
                  <a:pt x="169664" y="71437"/>
                </a:lnTo>
                <a:lnTo>
                  <a:pt x="187524" y="53578"/>
                </a:lnTo>
                <a:lnTo>
                  <a:pt x="196453" y="35718"/>
                </a:lnTo>
                <a:lnTo>
                  <a:pt x="205383" y="26789"/>
                </a:lnTo>
                <a:lnTo>
                  <a:pt x="214313" y="26789"/>
                </a:lnTo>
                <a:lnTo>
                  <a:pt x="223242" y="35718"/>
                </a:lnTo>
                <a:lnTo>
                  <a:pt x="223242" y="53578"/>
                </a:lnTo>
                <a:lnTo>
                  <a:pt x="232172" y="71437"/>
                </a:lnTo>
                <a:lnTo>
                  <a:pt x="232172" y="80367"/>
                </a:lnTo>
                <a:lnTo>
                  <a:pt x="241102" y="98226"/>
                </a:lnTo>
                <a:lnTo>
                  <a:pt x="250032" y="98226"/>
                </a:lnTo>
                <a:lnTo>
                  <a:pt x="267891" y="107156"/>
                </a:lnTo>
                <a:lnTo>
                  <a:pt x="285750" y="98226"/>
                </a:lnTo>
                <a:lnTo>
                  <a:pt x="303610" y="89297"/>
                </a:lnTo>
                <a:lnTo>
                  <a:pt x="321469" y="80367"/>
                </a:lnTo>
                <a:lnTo>
                  <a:pt x="339328" y="62507"/>
                </a:lnTo>
                <a:lnTo>
                  <a:pt x="357188" y="44648"/>
                </a:lnTo>
                <a:lnTo>
                  <a:pt x="366117" y="26789"/>
                </a:lnTo>
                <a:lnTo>
                  <a:pt x="366117" y="17859"/>
                </a:lnTo>
                <a:lnTo>
                  <a:pt x="357188" y="17859"/>
                </a:lnTo>
                <a:lnTo>
                  <a:pt x="348258" y="26789"/>
                </a:lnTo>
                <a:lnTo>
                  <a:pt x="339328" y="44648"/>
                </a:lnTo>
                <a:lnTo>
                  <a:pt x="339328" y="62507"/>
                </a:lnTo>
                <a:lnTo>
                  <a:pt x="330399" y="80367"/>
                </a:lnTo>
                <a:lnTo>
                  <a:pt x="330399" y="98226"/>
                </a:lnTo>
                <a:lnTo>
                  <a:pt x="339328" y="107156"/>
                </a:lnTo>
                <a:lnTo>
                  <a:pt x="348258" y="107156"/>
                </a:lnTo>
                <a:lnTo>
                  <a:pt x="375047" y="98226"/>
                </a:lnTo>
                <a:lnTo>
                  <a:pt x="401836" y="89297"/>
                </a:lnTo>
                <a:lnTo>
                  <a:pt x="428625" y="80367"/>
                </a:lnTo>
                <a:lnTo>
                  <a:pt x="464344" y="62507"/>
                </a:lnTo>
                <a:lnTo>
                  <a:pt x="500063" y="44648"/>
                </a:lnTo>
                <a:lnTo>
                  <a:pt x="535781" y="26789"/>
                </a:lnTo>
                <a:lnTo>
                  <a:pt x="571499" y="8929"/>
                </a:lnTo>
                <a:lnTo>
                  <a:pt x="598289" y="0"/>
                </a:lnTo>
                <a:lnTo>
                  <a:pt x="5982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8483202" y="2518172"/>
            <a:ext cx="223244" cy="125017"/>
          </a:xfrm>
          <a:custGeom>
            <a:avLst/>
            <a:gdLst/>
            <a:ahLst/>
            <a:cxnLst/>
            <a:rect l="0" t="0" r="0" b="0"/>
            <a:pathLst>
              <a:path w="223244" h="125017">
                <a:moveTo>
                  <a:pt x="26789" y="26789"/>
                </a:moveTo>
                <a:lnTo>
                  <a:pt x="26789" y="26789"/>
                </a:lnTo>
                <a:lnTo>
                  <a:pt x="17860" y="26789"/>
                </a:lnTo>
                <a:lnTo>
                  <a:pt x="8930" y="35719"/>
                </a:lnTo>
                <a:lnTo>
                  <a:pt x="8930" y="53578"/>
                </a:lnTo>
                <a:lnTo>
                  <a:pt x="0" y="71437"/>
                </a:lnTo>
                <a:lnTo>
                  <a:pt x="0" y="89297"/>
                </a:lnTo>
                <a:lnTo>
                  <a:pt x="0" y="107156"/>
                </a:lnTo>
                <a:lnTo>
                  <a:pt x="8930" y="116086"/>
                </a:lnTo>
                <a:lnTo>
                  <a:pt x="17860" y="125016"/>
                </a:lnTo>
                <a:lnTo>
                  <a:pt x="26789" y="125016"/>
                </a:lnTo>
                <a:lnTo>
                  <a:pt x="44649" y="125016"/>
                </a:lnTo>
                <a:lnTo>
                  <a:pt x="62508" y="116086"/>
                </a:lnTo>
                <a:lnTo>
                  <a:pt x="80368" y="107156"/>
                </a:lnTo>
                <a:lnTo>
                  <a:pt x="89297" y="89297"/>
                </a:lnTo>
                <a:lnTo>
                  <a:pt x="107157" y="71437"/>
                </a:lnTo>
                <a:lnTo>
                  <a:pt x="116086" y="62508"/>
                </a:lnTo>
                <a:lnTo>
                  <a:pt x="125016" y="53578"/>
                </a:lnTo>
                <a:lnTo>
                  <a:pt x="125016" y="44648"/>
                </a:lnTo>
                <a:lnTo>
                  <a:pt x="125016" y="53578"/>
                </a:lnTo>
                <a:lnTo>
                  <a:pt x="125016" y="62508"/>
                </a:lnTo>
                <a:lnTo>
                  <a:pt x="125016" y="71437"/>
                </a:lnTo>
                <a:lnTo>
                  <a:pt x="125016" y="89297"/>
                </a:lnTo>
                <a:lnTo>
                  <a:pt x="125016" y="98226"/>
                </a:lnTo>
                <a:lnTo>
                  <a:pt x="133946" y="107156"/>
                </a:lnTo>
                <a:lnTo>
                  <a:pt x="133946" y="116086"/>
                </a:lnTo>
                <a:lnTo>
                  <a:pt x="142875" y="116086"/>
                </a:lnTo>
                <a:lnTo>
                  <a:pt x="151805" y="107156"/>
                </a:lnTo>
                <a:lnTo>
                  <a:pt x="169664" y="107156"/>
                </a:lnTo>
                <a:lnTo>
                  <a:pt x="178594" y="89297"/>
                </a:lnTo>
                <a:lnTo>
                  <a:pt x="196453" y="80367"/>
                </a:lnTo>
                <a:lnTo>
                  <a:pt x="205383" y="62508"/>
                </a:lnTo>
                <a:lnTo>
                  <a:pt x="205383" y="35719"/>
                </a:lnTo>
                <a:lnTo>
                  <a:pt x="205383" y="26789"/>
                </a:lnTo>
                <a:lnTo>
                  <a:pt x="205383" y="8930"/>
                </a:lnTo>
                <a:lnTo>
                  <a:pt x="196453" y="0"/>
                </a:lnTo>
                <a:lnTo>
                  <a:pt x="178594" y="0"/>
                </a:lnTo>
                <a:lnTo>
                  <a:pt x="178594" y="0"/>
                </a:lnTo>
                <a:lnTo>
                  <a:pt x="169664" y="0"/>
                </a:lnTo>
                <a:lnTo>
                  <a:pt x="169664" y="8930"/>
                </a:lnTo>
                <a:lnTo>
                  <a:pt x="178594" y="8930"/>
                </a:lnTo>
                <a:lnTo>
                  <a:pt x="187524" y="8930"/>
                </a:lnTo>
                <a:lnTo>
                  <a:pt x="205383" y="8930"/>
                </a:lnTo>
                <a:lnTo>
                  <a:pt x="223243" y="8930"/>
                </a:lnTo>
                <a:lnTo>
                  <a:pt x="223243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8760023" y="2527102"/>
            <a:ext cx="44649" cy="80368"/>
          </a:xfrm>
          <a:custGeom>
            <a:avLst/>
            <a:gdLst/>
            <a:ahLst/>
            <a:cxnLst/>
            <a:rect l="0" t="0" r="0" b="0"/>
            <a:pathLst>
              <a:path w="44649" h="80368">
                <a:moveTo>
                  <a:pt x="0" y="0"/>
                </a:moveTo>
                <a:lnTo>
                  <a:pt x="0" y="8929"/>
                </a:lnTo>
                <a:lnTo>
                  <a:pt x="8929" y="17859"/>
                </a:lnTo>
                <a:lnTo>
                  <a:pt x="17859" y="26789"/>
                </a:lnTo>
                <a:lnTo>
                  <a:pt x="17859" y="35718"/>
                </a:lnTo>
                <a:lnTo>
                  <a:pt x="17859" y="44648"/>
                </a:lnTo>
                <a:lnTo>
                  <a:pt x="17859" y="62507"/>
                </a:lnTo>
                <a:lnTo>
                  <a:pt x="17859" y="71437"/>
                </a:lnTo>
                <a:lnTo>
                  <a:pt x="26789" y="80367"/>
                </a:lnTo>
                <a:lnTo>
                  <a:pt x="26789" y="80367"/>
                </a:lnTo>
                <a:lnTo>
                  <a:pt x="26789" y="80367"/>
                </a:lnTo>
                <a:lnTo>
                  <a:pt x="35718" y="71437"/>
                </a:lnTo>
                <a:lnTo>
                  <a:pt x="35718" y="62507"/>
                </a:lnTo>
                <a:lnTo>
                  <a:pt x="35718" y="44648"/>
                </a:lnTo>
                <a:lnTo>
                  <a:pt x="35718" y="26789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8822530" y="2375297"/>
            <a:ext cx="8931" cy="26790"/>
          </a:xfrm>
          <a:custGeom>
            <a:avLst/>
            <a:gdLst/>
            <a:ahLst/>
            <a:cxnLst/>
            <a:rect l="0" t="0" r="0" b="0"/>
            <a:pathLst>
              <a:path w="8931" h="26790">
                <a:moveTo>
                  <a:pt x="0" y="17859"/>
                </a:move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8893968" y="2402086"/>
            <a:ext cx="26790" cy="178595"/>
          </a:xfrm>
          <a:custGeom>
            <a:avLst/>
            <a:gdLst/>
            <a:ahLst/>
            <a:cxnLst/>
            <a:rect l="0" t="0" r="0" b="0"/>
            <a:pathLst>
              <a:path w="26790" h="178595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26789" y="8929"/>
                </a:lnTo>
                <a:lnTo>
                  <a:pt x="26789" y="17859"/>
                </a:lnTo>
                <a:lnTo>
                  <a:pt x="26789" y="35718"/>
                </a:lnTo>
                <a:lnTo>
                  <a:pt x="26789" y="53578"/>
                </a:lnTo>
                <a:lnTo>
                  <a:pt x="17859" y="71437"/>
                </a:lnTo>
                <a:lnTo>
                  <a:pt x="17859" y="89297"/>
                </a:lnTo>
                <a:lnTo>
                  <a:pt x="17859" y="116086"/>
                </a:lnTo>
                <a:lnTo>
                  <a:pt x="17859" y="133945"/>
                </a:lnTo>
                <a:lnTo>
                  <a:pt x="17859" y="151805"/>
                </a:lnTo>
                <a:lnTo>
                  <a:pt x="26789" y="169664"/>
                </a:lnTo>
                <a:lnTo>
                  <a:pt x="26789" y="178594"/>
                </a:lnTo>
                <a:lnTo>
                  <a:pt x="26789" y="178594"/>
                </a:lnTo>
                <a:lnTo>
                  <a:pt x="26789" y="178594"/>
                </a:lnTo>
                <a:lnTo>
                  <a:pt x="26789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8893968" y="2473523"/>
            <a:ext cx="142876" cy="116087"/>
          </a:xfrm>
          <a:custGeom>
            <a:avLst/>
            <a:gdLst/>
            <a:ahLst/>
            <a:cxnLst/>
            <a:rect l="0" t="0" r="0" b="0"/>
            <a:pathLst>
              <a:path w="142876" h="116087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8930" y="44649"/>
                </a:lnTo>
                <a:lnTo>
                  <a:pt x="17859" y="35719"/>
                </a:lnTo>
                <a:lnTo>
                  <a:pt x="35719" y="35719"/>
                </a:lnTo>
                <a:lnTo>
                  <a:pt x="53578" y="26790"/>
                </a:lnTo>
                <a:lnTo>
                  <a:pt x="62508" y="26790"/>
                </a:lnTo>
                <a:lnTo>
                  <a:pt x="80367" y="17860"/>
                </a:lnTo>
                <a:lnTo>
                  <a:pt x="89297" y="17860"/>
                </a:lnTo>
                <a:lnTo>
                  <a:pt x="107156" y="8930"/>
                </a:lnTo>
                <a:lnTo>
                  <a:pt x="116086" y="893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07156" y="0"/>
                </a:lnTo>
                <a:lnTo>
                  <a:pt x="107156" y="8930"/>
                </a:lnTo>
                <a:lnTo>
                  <a:pt x="107156" y="17860"/>
                </a:lnTo>
                <a:lnTo>
                  <a:pt x="107156" y="26790"/>
                </a:lnTo>
                <a:lnTo>
                  <a:pt x="107156" y="44649"/>
                </a:lnTo>
                <a:lnTo>
                  <a:pt x="107156" y="53579"/>
                </a:lnTo>
                <a:lnTo>
                  <a:pt x="107156" y="62508"/>
                </a:lnTo>
                <a:lnTo>
                  <a:pt x="116086" y="71438"/>
                </a:lnTo>
                <a:lnTo>
                  <a:pt x="125016" y="80368"/>
                </a:lnTo>
                <a:lnTo>
                  <a:pt x="125016" y="89297"/>
                </a:lnTo>
                <a:lnTo>
                  <a:pt x="133945" y="98227"/>
                </a:lnTo>
                <a:lnTo>
                  <a:pt x="142875" y="107157"/>
                </a:lnTo>
                <a:lnTo>
                  <a:pt x="142875" y="107157"/>
                </a:lnTo>
                <a:lnTo>
                  <a:pt x="142875" y="116086"/>
                </a:lnTo>
                <a:lnTo>
                  <a:pt x="142875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8090297" y="2857500"/>
            <a:ext cx="500063" cy="187524"/>
          </a:xfrm>
          <a:custGeom>
            <a:avLst/>
            <a:gdLst/>
            <a:ahLst/>
            <a:cxnLst/>
            <a:rect l="0" t="0" r="0" b="0"/>
            <a:pathLst>
              <a:path w="500063" h="187524">
                <a:moveTo>
                  <a:pt x="0" y="26789"/>
                </a:move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8930" y="26789"/>
                </a:lnTo>
                <a:lnTo>
                  <a:pt x="17859" y="35718"/>
                </a:lnTo>
                <a:lnTo>
                  <a:pt x="26789" y="53578"/>
                </a:lnTo>
                <a:lnTo>
                  <a:pt x="26789" y="80367"/>
                </a:lnTo>
                <a:lnTo>
                  <a:pt x="35719" y="107156"/>
                </a:lnTo>
                <a:lnTo>
                  <a:pt x="44648" y="125015"/>
                </a:lnTo>
                <a:lnTo>
                  <a:pt x="44648" y="151804"/>
                </a:lnTo>
                <a:lnTo>
                  <a:pt x="53578" y="169664"/>
                </a:lnTo>
                <a:lnTo>
                  <a:pt x="53578" y="178593"/>
                </a:lnTo>
                <a:lnTo>
                  <a:pt x="53578" y="187523"/>
                </a:lnTo>
                <a:lnTo>
                  <a:pt x="53578" y="187523"/>
                </a:lnTo>
                <a:lnTo>
                  <a:pt x="62508" y="178593"/>
                </a:lnTo>
                <a:lnTo>
                  <a:pt x="62508" y="160734"/>
                </a:lnTo>
                <a:lnTo>
                  <a:pt x="62508" y="133945"/>
                </a:lnTo>
                <a:lnTo>
                  <a:pt x="71437" y="107156"/>
                </a:lnTo>
                <a:lnTo>
                  <a:pt x="71437" y="80367"/>
                </a:lnTo>
                <a:lnTo>
                  <a:pt x="80367" y="53578"/>
                </a:lnTo>
                <a:lnTo>
                  <a:pt x="89297" y="35718"/>
                </a:lnTo>
                <a:lnTo>
                  <a:pt x="89297" y="26789"/>
                </a:lnTo>
                <a:lnTo>
                  <a:pt x="98226" y="26789"/>
                </a:lnTo>
                <a:lnTo>
                  <a:pt x="98226" y="35718"/>
                </a:lnTo>
                <a:lnTo>
                  <a:pt x="98226" y="62507"/>
                </a:lnTo>
                <a:lnTo>
                  <a:pt x="107155" y="89296"/>
                </a:lnTo>
                <a:lnTo>
                  <a:pt x="107155" y="116086"/>
                </a:lnTo>
                <a:lnTo>
                  <a:pt x="107155" y="133945"/>
                </a:lnTo>
                <a:lnTo>
                  <a:pt x="107155" y="160734"/>
                </a:lnTo>
                <a:lnTo>
                  <a:pt x="116085" y="169664"/>
                </a:lnTo>
                <a:lnTo>
                  <a:pt x="116085" y="178593"/>
                </a:lnTo>
                <a:lnTo>
                  <a:pt x="125015" y="178593"/>
                </a:lnTo>
                <a:lnTo>
                  <a:pt x="133944" y="169664"/>
                </a:lnTo>
                <a:lnTo>
                  <a:pt x="151804" y="160734"/>
                </a:lnTo>
                <a:lnTo>
                  <a:pt x="160733" y="142875"/>
                </a:lnTo>
                <a:lnTo>
                  <a:pt x="169663" y="116086"/>
                </a:lnTo>
                <a:lnTo>
                  <a:pt x="169663" y="80367"/>
                </a:lnTo>
                <a:lnTo>
                  <a:pt x="178593" y="62507"/>
                </a:lnTo>
                <a:lnTo>
                  <a:pt x="187523" y="44648"/>
                </a:lnTo>
                <a:lnTo>
                  <a:pt x="187523" y="35718"/>
                </a:lnTo>
                <a:lnTo>
                  <a:pt x="187523" y="44648"/>
                </a:lnTo>
                <a:lnTo>
                  <a:pt x="187523" y="62507"/>
                </a:lnTo>
                <a:lnTo>
                  <a:pt x="187523" y="80367"/>
                </a:lnTo>
                <a:lnTo>
                  <a:pt x="187523" y="107156"/>
                </a:lnTo>
                <a:lnTo>
                  <a:pt x="196452" y="125015"/>
                </a:lnTo>
                <a:lnTo>
                  <a:pt x="196452" y="142875"/>
                </a:lnTo>
                <a:lnTo>
                  <a:pt x="205382" y="151804"/>
                </a:lnTo>
                <a:lnTo>
                  <a:pt x="214312" y="160734"/>
                </a:lnTo>
                <a:lnTo>
                  <a:pt x="223241" y="160734"/>
                </a:lnTo>
                <a:lnTo>
                  <a:pt x="241101" y="160734"/>
                </a:lnTo>
                <a:lnTo>
                  <a:pt x="258960" y="151804"/>
                </a:lnTo>
                <a:lnTo>
                  <a:pt x="276819" y="133945"/>
                </a:lnTo>
                <a:lnTo>
                  <a:pt x="294679" y="107156"/>
                </a:lnTo>
                <a:lnTo>
                  <a:pt x="312538" y="89296"/>
                </a:lnTo>
                <a:lnTo>
                  <a:pt x="321468" y="62507"/>
                </a:lnTo>
                <a:lnTo>
                  <a:pt x="330398" y="53578"/>
                </a:lnTo>
                <a:lnTo>
                  <a:pt x="321468" y="44648"/>
                </a:lnTo>
                <a:lnTo>
                  <a:pt x="312538" y="53578"/>
                </a:lnTo>
                <a:lnTo>
                  <a:pt x="303608" y="71437"/>
                </a:lnTo>
                <a:lnTo>
                  <a:pt x="294679" y="89296"/>
                </a:lnTo>
                <a:lnTo>
                  <a:pt x="285749" y="116086"/>
                </a:lnTo>
                <a:lnTo>
                  <a:pt x="285749" y="133945"/>
                </a:lnTo>
                <a:lnTo>
                  <a:pt x="285749" y="151804"/>
                </a:lnTo>
                <a:lnTo>
                  <a:pt x="294679" y="160734"/>
                </a:lnTo>
                <a:lnTo>
                  <a:pt x="303608" y="169664"/>
                </a:lnTo>
                <a:lnTo>
                  <a:pt x="321468" y="160734"/>
                </a:lnTo>
                <a:lnTo>
                  <a:pt x="339327" y="151804"/>
                </a:lnTo>
                <a:lnTo>
                  <a:pt x="366116" y="142875"/>
                </a:lnTo>
                <a:lnTo>
                  <a:pt x="383976" y="125015"/>
                </a:lnTo>
                <a:lnTo>
                  <a:pt x="401835" y="107156"/>
                </a:lnTo>
                <a:lnTo>
                  <a:pt x="419694" y="89296"/>
                </a:lnTo>
                <a:lnTo>
                  <a:pt x="419694" y="62507"/>
                </a:lnTo>
                <a:lnTo>
                  <a:pt x="410765" y="44648"/>
                </a:lnTo>
                <a:lnTo>
                  <a:pt x="392905" y="35718"/>
                </a:lnTo>
                <a:lnTo>
                  <a:pt x="375046" y="35718"/>
                </a:lnTo>
                <a:lnTo>
                  <a:pt x="348257" y="35718"/>
                </a:lnTo>
                <a:lnTo>
                  <a:pt x="330398" y="44648"/>
                </a:lnTo>
                <a:lnTo>
                  <a:pt x="312538" y="62507"/>
                </a:lnTo>
                <a:lnTo>
                  <a:pt x="312538" y="62507"/>
                </a:lnTo>
                <a:lnTo>
                  <a:pt x="312538" y="71437"/>
                </a:lnTo>
                <a:lnTo>
                  <a:pt x="330398" y="71437"/>
                </a:lnTo>
                <a:lnTo>
                  <a:pt x="339327" y="71437"/>
                </a:lnTo>
                <a:lnTo>
                  <a:pt x="366116" y="62507"/>
                </a:lnTo>
                <a:lnTo>
                  <a:pt x="392905" y="44648"/>
                </a:lnTo>
                <a:lnTo>
                  <a:pt x="419694" y="35718"/>
                </a:lnTo>
                <a:lnTo>
                  <a:pt x="446483" y="17859"/>
                </a:lnTo>
                <a:lnTo>
                  <a:pt x="473273" y="8929"/>
                </a:lnTo>
                <a:lnTo>
                  <a:pt x="491132" y="0"/>
                </a:lnTo>
                <a:lnTo>
                  <a:pt x="500062" y="0"/>
                </a:lnTo>
                <a:lnTo>
                  <a:pt x="5000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599288" y="2830711"/>
            <a:ext cx="89298" cy="142876"/>
          </a:xfrm>
          <a:custGeom>
            <a:avLst/>
            <a:gdLst/>
            <a:ahLst/>
            <a:cxnLst/>
            <a:rect l="0" t="0" r="0" b="0"/>
            <a:pathLst>
              <a:path w="89298" h="142876">
                <a:moveTo>
                  <a:pt x="0" y="26789"/>
                </a:move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35718"/>
                </a:lnTo>
                <a:lnTo>
                  <a:pt x="17860" y="35718"/>
                </a:lnTo>
                <a:lnTo>
                  <a:pt x="26789" y="44648"/>
                </a:lnTo>
                <a:lnTo>
                  <a:pt x="35719" y="53578"/>
                </a:lnTo>
                <a:lnTo>
                  <a:pt x="44649" y="53578"/>
                </a:lnTo>
                <a:lnTo>
                  <a:pt x="53578" y="62507"/>
                </a:lnTo>
                <a:lnTo>
                  <a:pt x="62508" y="71437"/>
                </a:lnTo>
                <a:lnTo>
                  <a:pt x="71438" y="89296"/>
                </a:lnTo>
                <a:lnTo>
                  <a:pt x="71438" y="98226"/>
                </a:lnTo>
                <a:lnTo>
                  <a:pt x="71438" y="107156"/>
                </a:lnTo>
                <a:lnTo>
                  <a:pt x="62508" y="116085"/>
                </a:lnTo>
                <a:lnTo>
                  <a:pt x="53578" y="125015"/>
                </a:lnTo>
                <a:lnTo>
                  <a:pt x="35719" y="133945"/>
                </a:lnTo>
                <a:lnTo>
                  <a:pt x="17860" y="142875"/>
                </a:lnTo>
                <a:lnTo>
                  <a:pt x="8930" y="142875"/>
                </a:lnTo>
                <a:lnTo>
                  <a:pt x="0" y="133945"/>
                </a:lnTo>
                <a:lnTo>
                  <a:pt x="8930" y="125015"/>
                </a:lnTo>
                <a:lnTo>
                  <a:pt x="17860" y="107156"/>
                </a:lnTo>
                <a:lnTo>
                  <a:pt x="26789" y="89296"/>
                </a:lnTo>
                <a:lnTo>
                  <a:pt x="44649" y="62507"/>
                </a:lnTo>
                <a:lnTo>
                  <a:pt x="71438" y="26789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8786812" y="2732484"/>
            <a:ext cx="62509" cy="187524"/>
          </a:xfrm>
          <a:custGeom>
            <a:avLst/>
            <a:gdLst/>
            <a:ahLst/>
            <a:cxnLst/>
            <a:rect l="0" t="0" r="0" b="0"/>
            <a:pathLst>
              <a:path w="62509" h="18752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8929" y="35719"/>
                </a:lnTo>
                <a:lnTo>
                  <a:pt x="8929" y="53579"/>
                </a:lnTo>
                <a:lnTo>
                  <a:pt x="8929" y="71437"/>
                </a:lnTo>
                <a:lnTo>
                  <a:pt x="8929" y="98227"/>
                </a:lnTo>
                <a:lnTo>
                  <a:pt x="8929" y="125016"/>
                </a:lnTo>
                <a:lnTo>
                  <a:pt x="8929" y="151805"/>
                </a:lnTo>
                <a:lnTo>
                  <a:pt x="8929" y="160734"/>
                </a:lnTo>
                <a:lnTo>
                  <a:pt x="17859" y="169664"/>
                </a:lnTo>
                <a:lnTo>
                  <a:pt x="26789" y="169664"/>
                </a:lnTo>
                <a:lnTo>
                  <a:pt x="26789" y="178594"/>
                </a:lnTo>
                <a:lnTo>
                  <a:pt x="35718" y="187523"/>
                </a:lnTo>
                <a:lnTo>
                  <a:pt x="44648" y="187523"/>
                </a:lnTo>
                <a:lnTo>
                  <a:pt x="53578" y="187523"/>
                </a:lnTo>
                <a:lnTo>
                  <a:pt x="53578" y="187523"/>
                </a:lnTo>
                <a:lnTo>
                  <a:pt x="62508" y="178594"/>
                </a:lnTo>
                <a:lnTo>
                  <a:pt x="62508" y="169664"/>
                </a:lnTo>
                <a:lnTo>
                  <a:pt x="53578" y="160734"/>
                </a:lnTo>
                <a:lnTo>
                  <a:pt x="53578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8724304" y="2759273"/>
            <a:ext cx="187524" cy="26791"/>
          </a:xfrm>
          <a:custGeom>
            <a:avLst/>
            <a:gdLst/>
            <a:ahLst/>
            <a:cxnLst/>
            <a:rect l="0" t="0" r="0" b="0"/>
            <a:pathLst>
              <a:path w="187524" h="26791">
                <a:moveTo>
                  <a:pt x="0" y="26790"/>
                </a:moveTo>
                <a:lnTo>
                  <a:pt x="0" y="26790"/>
                </a:lnTo>
                <a:lnTo>
                  <a:pt x="17859" y="17860"/>
                </a:lnTo>
                <a:lnTo>
                  <a:pt x="35719" y="17860"/>
                </a:lnTo>
                <a:lnTo>
                  <a:pt x="62508" y="8930"/>
                </a:lnTo>
                <a:lnTo>
                  <a:pt x="80367" y="8930"/>
                </a:lnTo>
                <a:lnTo>
                  <a:pt x="89297" y="8930"/>
                </a:lnTo>
                <a:lnTo>
                  <a:pt x="116086" y="8930"/>
                </a:lnTo>
                <a:lnTo>
                  <a:pt x="133945" y="0"/>
                </a:lnTo>
                <a:lnTo>
                  <a:pt x="160734" y="0"/>
                </a:lnTo>
                <a:lnTo>
                  <a:pt x="178594" y="0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8170664" y="3205757"/>
            <a:ext cx="133946" cy="303611"/>
          </a:xfrm>
          <a:custGeom>
            <a:avLst/>
            <a:gdLst/>
            <a:ahLst/>
            <a:cxnLst/>
            <a:rect l="0" t="0" r="0" b="0"/>
            <a:pathLst>
              <a:path w="133946" h="30361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8930"/>
                </a:lnTo>
                <a:lnTo>
                  <a:pt x="26788" y="26789"/>
                </a:lnTo>
                <a:lnTo>
                  <a:pt x="35718" y="44649"/>
                </a:lnTo>
                <a:lnTo>
                  <a:pt x="35718" y="71438"/>
                </a:lnTo>
                <a:lnTo>
                  <a:pt x="44648" y="107157"/>
                </a:lnTo>
                <a:lnTo>
                  <a:pt x="44648" y="142875"/>
                </a:lnTo>
                <a:lnTo>
                  <a:pt x="44648" y="178594"/>
                </a:lnTo>
                <a:lnTo>
                  <a:pt x="44648" y="205383"/>
                </a:lnTo>
                <a:lnTo>
                  <a:pt x="35718" y="232172"/>
                </a:lnTo>
                <a:lnTo>
                  <a:pt x="35718" y="250032"/>
                </a:lnTo>
                <a:lnTo>
                  <a:pt x="26788" y="250032"/>
                </a:lnTo>
                <a:lnTo>
                  <a:pt x="26788" y="250032"/>
                </a:lnTo>
                <a:lnTo>
                  <a:pt x="26788" y="241102"/>
                </a:lnTo>
                <a:lnTo>
                  <a:pt x="26788" y="214313"/>
                </a:lnTo>
                <a:lnTo>
                  <a:pt x="35718" y="187524"/>
                </a:lnTo>
                <a:lnTo>
                  <a:pt x="44648" y="160735"/>
                </a:lnTo>
                <a:lnTo>
                  <a:pt x="53577" y="133946"/>
                </a:lnTo>
                <a:lnTo>
                  <a:pt x="62507" y="116086"/>
                </a:lnTo>
                <a:lnTo>
                  <a:pt x="80366" y="107157"/>
                </a:lnTo>
                <a:lnTo>
                  <a:pt x="89296" y="107157"/>
                </a:lnTo>
                <a:lnTo>
                  <a:pt x="98226" y="125016"/>
                </a:lnTo>
                <a:lnTo>
                  <a:pt x="116085" y="142875"/>
                </a:lnTo>
                <a:lnTo>
                  <a:pt x="116085" y="178594"/>
                </a:lnTo>
                <a:lnTo>
                  <a:pt x="116085" y="205383"/>
                </a:lnTo>
                <a:lnTo>
                  <a:pt x="98226" y="241102"/>
                </a:lnTo>
                <a:lnTo>
                  <a:pt x="80366" y="267891"/>
                </a:lnTo>
                <a:lnTo>
                  <a:pt x="62507" y="285750"/>
                </a:lnTo>
                <a:lnTo>
                  <a:pt x="44648" y="303610"/>
                </a:lnTo>
                <a:lnTo>
                  <a:pt x="35718" y="303610"/>
                </a:lnTo>
                <a:lnTo>
                  <a:pt x="26788" y="294680"/>
                </a:lnTo>
                <a:lnTo>
                  <a:pt x="26788" y="267891"/>
                </a:lnTo>
                <a:lnTo>
                  <a:pt x="26788" y="241102"/>
                </a:lnTo>
                <a:lnTo>
                  <a:pt x="35718" y="214313"/>
                </a:lnTo>
                <a:lnTo>
                  <a:pt x="53577" y="187524"/>
                </a:lnTo>
                <a:lnTo>
                  <a:pt x="71437" y="169664"/>
                </a:lnTo>
                <a:lnTo>
                  <a:pt x="89296" y="151805"/>
                </a:lnTo>
                <a:lnTo>
                  <a:pt x="116085" y="142875"/>
                </a:lnTo>
                <a:lnTo>
                  <a:pt x="133945" y="133946"/>
                </a:lnTo>
                <a:lnTo>
                  <a:pt x="133945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8411765" y="3295054"/>
            <a:ext cx="160735" cy="133947"/>
          </a:xfrm>
          <a:custGeom>
            <a:avLst/>
            <a:gdLst/>
            <a:ahLst/>
            <a:cxnLst/>
            <a:rect l="0" t="0" r="0" b="0"/>
            <a:pathLst>
              <a:path w="160735" h="133947">
                <a:moveTo>
                  <a:pt x="35719" y="71438"/>
                </a:moveTo>
                <a:lnTo>
                  <a:pt x="26789" y="71438"/>
                </a:lnTo>
                <a:lnTo>
                  <a:pt x="26789" y="71438"/>
                </a:lnTo>
                <a:lnTo>
                  <a:pt x="17859" y="80367"/>
                </a:lnTo>
                <a:lnTo>
                  <a:pt x="8930" y="80367"/>
                </a:lnTo>
                <a:lnTo>
                  <a:pt x="8930" y="98227"/>
                </a:lnTo>
                <a:lnTo>
                  <a:pt x="0" y="107157"/>
                </a:lnTo>
                <a:lnTo>
                  <a:pt x="8930" y="116086"/>
                </a:lnTo>
                <a:lnTo>
                  <a:pt x="8930" y="125016"/>
                </a:lnTo>
                <a:lnTo>
                  <a:pt x="8930" y="133946"/>
                </a:lnTo>
                <a:lnTo>
                  <a:pt x="17859" y="133946"/>
                </a:lnTo>
                <a:lnTo>
                  <a:pt x="26789" y="133946"/>
                </a:lnTo>
                <a:lnTo>
                  <a:pt x="35719" y="125016"/>
                </a:lnTo>
                <a:lnTo>
                  <a:pt x="35719" y="107157"/>
                </a:lnTo>
                <a:lnTo>
                  <a:pt x="44648" y="89297"/>
                </a:lnTo>
                <a:lnTo>
                  <a:pt x="62508" y="71438"/>
                </a:lnTo>
                <a:lnTo>
                  <a:pt x="71437" y="44649"/>
                </a:lnTo>
                <a:lnTo>
                  <a:pt x="89297" y="26789"/>
                </a:lnTo>
                <a:lnTo>
                  <a:pt x="98226" y="8930"/>
                </a:lnTo>
                <a:lnTo>
                  <a:pt x="116086" y="0"/>
                </a:lnTo>
                <a:lnTo>
                  <a:pt x="125015" y="0"/>
                </a:lnTo>
                <a:lnTo>
                  <a:pt x="133945" y="0"/>
                </a:lnTo>
                <a:lnTo>
                  <a:pt x="142875" y="8930"/>
                </a:lnTo>
                <a:lnTo>
                  <a:pt x="151805" y="17860"/>
                </a:lnTo>
                <a:lnTo>
                  <a:pt x="151805" y="26789"/>
                </a:lnTo>
                <a:lnTo>
                  <a:pt x="160734" y="26789"/>
                </a:lnTo>
                <a:lnTo>
                  <a:pt x="16073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8563570" y="3223617"/>
            <a:ext cx="571501" cy="232173"/>
          </a:xfrm>
          <a:custGeom>
            <a:avLst/>
            <a:gdLst/>
            <a:ahLst/>
            <a:cxnLst/>
            <a:rect l="0" t="0" r="0" b="0"/>
            <a:pathLst>
              <a:path w="571501" h="232173">
                <a:moveTo>
                  <a:pt x="17859" y="62508"/>
                </a:moveTo>
                <a:lnTo>
                  <a:pt x="17859" y="62508"/>
                </a:lnTo>
                <a:lnTo>
                  <a:pt x="17859" y="62508"/>
                </a:lnTo>
                <a:lnTo>
                  <a:pt x="17859" y="71437"/>
                </a:lnTo>
                <a:lnTo>
                  <a:pt x="8929" y="80367"/>
                </a:lnTo>
                <a:lnTo>
                  <a:pt x="8929" y="98226"/>
                </a:lnTo>
                <a:lnTo>
                  <a:pt x="8929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0" y="196453"/>
                </a:lnTo>
                <a:lnTo>
                  <a:pt x="0" y="214312"/>
                </a:lnTo>
                <a:lnTo>
                  <a:pt x="0" y="223242"/>
                </a:lnTo>
                <a:lnTo>
                  <a:pt x="8929" y="232172"/>
                </a:lnTo>
                <a:lnTo>
                  <a:pt x="17859" y="223242"/>
                </a:lnTo>
                <a:lnTo>
                  <a:pt x="35718" y="214312"/>
                </a:lnTo>
                <a:lnTo>
                  <a:pt x="44648" y="196453"/>
                </a:lnTo>
                <a:lnTo>
                  <a:pt x="62507" y="178594"/>
                </a:lnTo>
                <a:lnTo>
                  <a:pt x="71437" y="151804"/>
                </a:lnTo>
                <a:lnTo>
                  <a:pt x="89296" y="125015"/>
                </a:lnTo>
                <a:lnTo>
                  <a:pt x="98226" y="107156"/>
                </a:lnTo>
                <a:lnTo>
                  <a:pt x="98226" y="89297"/>
                </a:lnTo>
                <a:lnTo>
                  <a:pt x="98226" y="89297"/>
                </a:lnTo>
                <a:lnTo>
                  <a:pt x="98226" y="98226"/>
                </a:lnTo>
                <a:lnTo>
                  <a:pt x="89296" y="107156"/>
                </a:lnTo>
                <a:lnTo>
                  <a:pt x="89296" y="125015"/>
                </a:lnTo>
                <a:lnTo>
                  <a:pt x="80367" y="142875"/>
                </a:lnTo>
                <a:lnTo>
                  <a:pt x="89296" y="160734"/>
                </a:lnTo>
                <a:lnTo>
                  <a:pt x="89296" y="169664"/>
                </a:lnTo>
                <a:lnTo>
                  <a:pt x="89296" y="169664"/>
                </a:lnTo>
                <a:lnTo>
                  <a:pt x="98226" y="169664"/>
                </a:lnTo>
                <a:lnTo>
                  <a:pt x="107156" y="169664"/>
                </a:lnTo>
                <a:lnTo>
                  <a:pt x="116085" y="160734"/>
                </a:lnTo>
                <a:lnTo>
                  <a:pt x="125015" y="142875"/>
                </a:lnTo>
                <a:lnTo>
                  <a:pt x="133945" y="125015"/>
                </a:lnTo>
                <a:lnTo>
                  <a:pt x="142875" y="107156"/>
                </a:lnTo>
                <a:lnTo>
                  <a:pt x="151804" y="89297"/>
                </a:lnTo>
                <a:lnTo>
                  <a:pt x="160734" y="80367"/>
                </a:lnTo>
                <a:lnTo>
                  <a:pt x="169664" y="80367"/>
                </a:lnTo>
                <a:lnTo>
                  <a:pt x="169664" y="80367"/>
                </a:lnTo>
                <a:lnTo>
                  <a:pt x="169664" y="98226"/>
                </a:lnTo>
                <a:lnTo>
                  <a:pt x="160734" y="107156"/>
                </a:lnTo>
                <a:lnTo>
                  <a:pt x="160734" y="116086"/>
                </a:lnTo>
                <a:lnTo>
                  <a:pt x="160734" y="125015"/>
                </a:lnTo>
                <a:lnTo>
                  <a:pt x="160734" y="133945"/>
                </a:lnTo>
                <a:lnTo>
                  <a:pt x="169664" y="133945"/>
                </a:lnTo>
                <a:lnTo>
                  <a:pt x="178593" y="133945"/>
                </a:lnTo>
                <a:lnTo>
                  <a:pt x="187523" y="125015"/>
                </a:lnTo>
                <a:lnTo>
                  <a:pt x="196453" y="116086"/>
                </a:lnTo>
                <a:lnTo>
                  <a:pt x="205382" y="107156"/>
                </a:lnTo>
                <a:lnTo>
                  <a:pt x="223242" y="89297"/>
                </a:lnTo>
                <a:lnTo>
                  <a:pt x="232171" y="71437"/>
                </a:lnTo>
                <a:lnTo>
                  <a:pt x="250031" y="62508"/>
                </a:lnTo>
                <a:lnTo>
                  <a:pt x="250031" y="53578"/>
                </a:lnTo>
                <a:lnTo>
                  <a:pt x="250031" y="62508"/>
                </a:lnTo>
                <a:lnTo>
                  <a:pt x="250031" y="71437"/>
                </a:lnTo>
                <a:lnTo>
                  <a:pt x="250031" y="80367"/>
                </a:lnTo>
                <a:lnTo>
                  <a:pt x="250031" y="98226"/>
                </a:lnTo>
                <a:lnTo>
                  <a:pt x="241101" y="107156"/>
                </a:lnTo>
                <a:lnTo>
                  <a:pt x="241101" y="116086"/>
                </a:lnTo>
                <a:lnTo>
                  <a:pt x="241101" y="125015"/>
                </a:lnTo>
                <a:lnTo>
                  <a:pt x="241101" y="125015"/>
                </a:lnTo>
                <a:lnTo>
                  <a:pt x="241101" y="125015"/>
                </a:lnTo>
                <a:lnTo>
                  <a:pt x="250031" y="116086"/>
                </a:lnTo>
                <a:lnTo>
                  <a:pt x="258960" y="107156"/>
                </a:lnTo>
                <a:lnTo>
                  <a:pt x="258960" y="107156"/>
                </a:lnTo>
                <a:lnTo>
                  <a:pt x="267890" y="98226"/>
                </a:lnTo>
                <a:lnTo>
                  <a:pt x="276820" y="89297"/>
                </a:lnTo>
                <a:lnTo>
                  <a:pt x="285750" y="80367"/>
                </a:lnTo>
                <a:lnTo>
                  <a:pt x="303609" y="71437"/>
                </a:lnTo>
                <a:lnTo>
                  <a:pt x="312539" y="53578"/>
                </a:lnTo>
                <a:lnTo>
                  <a:pt x="312539" y="44648"/>
                </a:lnTo>
                <a:lnTo>
                  <a:pt x="312539" y="35719"/>
                </a:lnTo>
                <a:lnTo>
                  <a:pt x="321468" y="26789"/>
                </a:lnTo>
                <a:lnTo>
                  <a:pt x="321468" y="17859"/>
                </a:lnTo>
                <a:lnTo>
                  <a:pt x="321468" y="8929"/>
                </a:lnTo>
                <a:lnTo>
                  <a:pt x="321468" y="8929"/>
                </a:lnTo>
                <a:lnTo>
                  <a:pt x="321468" y="8929"/>
                </a:lnTo>
                <a:lnTo>
                  <a:pt x="321468" y="8929"/>
                </a:lnTo>
                <a:lnTo>
                  <a:pt x="321468" y="17859"/>
                </a:lnTo>
                <a:lnTo>
                  <a:pt x="321468" y="26789"/>
                </a:lnTo>
                <a:lnTo>
                  <a:pt x="321468" y="44648"/>
                </a:lnTo>
                <a:lnTo>
                  <a:pt x="321468" y="62508"/>
                </a:lnTo>
                <a:lnTo>
                  <a:pt x="321468" y="71437"/>
                </a:lnTo>
                <a:lnTo>
                  <a:pt x="321468" y="89297"/>
                </a:lnTo>
                <a:lnTo>
                  <a:pt x="321468" y="98226"/>
                </a:lnTo>
                <a:lnTo>
                  <a:pt x="321468" y="107156"/>
                </a:lnTo>
                <a:lnTo>
                  <a:pt x="330398" y="116086"/>
                </a:lnTo>
                <a:lnTo>
                  <a:pt x="339328" y="116086"/>
                </a:lnTo>
                <a:lnTo>
                  <a:pt x="348257" y="107156"/>
                </a:lnTo>
                <a:lnTo>
                  <a:pt x="366117" y="98226"/>
                </a:lnTo>
                <a:lnTo>
                  <a:pt x="375046" y="89297"/>
                </a:lnTo>
                <a:lnTo>
                  <a:pt x="392906" y="71437"/>
                </a:lnTo>
                <a:lnTo>
                  <a:pt x="401835" y="71437"/>
                </a:lnTo>
                <a:lnTo>
                  <a:pt x="410765" y="62508"/>
                </a:lnTo>
                <a:lnTo>
                  <a:pt x="419695" y="53578"/>
                </a:lnTo>
                <a:lnTo>
                  <a:pt x="428625" y="53578"/>
                </a:lnTo>
                <a:lnTo>
                  <a:pt x="437554" y="53578"/>
                </a:lnTo>
                <a:lnTo>
                  <a:pt x="437554" y="62508"/>
                </a:lnTo>
                <a:lnTo>
                  <a:pt x="455414" y="62508"/>
                </a:lnTo>
                <a:lnTo>
                  <a:pt x="464343" y="62508"/>
                </a:lnTo>
                <a:lnTo>
                  <a:pt x="482203" y="62508"/>
                </a:lnTo>
                <a:lnTo>
                  <a:pt x="491132" y="62508"/>
                </a:lnTo>
                <a:lnTo>
                  <a:pt x="517921" y="62508"/>
                </a:lnTo>
                <a:lnTo>
                  <a:pt x="535781" y="62508"/>
                </a:lnTo>
                <a:lnTo>
                  <a:pt x="553640" y="62508"/>
                </a:lnTo>
                <a:lnTo>
                  <a:pt x="571500" y="53578"/>
                </a:lnTo>
                <a:lnTo>
                  <a:pt x="571500" y="53578"/>
                </a:lnTo>
                <a:lnTo>
                  <a:pt x="571500" y="62508"/>
                </a:lnTo>
                <a:lnTo>
                  <a:pt x="571500" y="62508"/>
                </a:lnTo>
                <a:lnTo>
                  <a:pt x="571500" y="71437"/>
                </a:lnTo>
                <a:lnTo>
                  <a:pt x="571500" y="80367"/>
                </a:lnTo>
                <a:lnTo>
                  <a:pt x="571500" y="89297"/>
                </a:lnTo>
                <a:lnTo>
                  <a:pt x="571500" y="89297"/>
                </a:lnTo>
                <a:lnTo>
                  <a:pt x="571500" y="98226"/>
                </a:lnTo>
                <a:lnTo>
                  <a:pt x="571500" y="89297"/>
                </a:lnTo>
                <a:lnTo>
                  <a:pt x="571500" y="80367"/>
                </a:lnTo>
                <a:lnTo>
                  <a:pt x="544710" y="71437"/>
                </a:lnTo>
                <a:lnTo>
                  <a:pt x="517921" y="53578"/>
                </a:lnTo>
                <a:lnTo>
                  <a:pt x="491132" y="35719"/>
                </a:lnTo>
                <a:lnTo>
                  <a:pt x="464343" y="17859"/>
                </a:lnTo>
                <a:lnTo>
                  <a:pt x="437554" y="0"/>
                </a:lnTo>
                <a:lnTo>
                  <a:pt x="43755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892969" y="4402336"/>
            <a:ext cx="5652493" cy="98227"/>
          </a:xfrm>
          <a:custGeom>
            <a:avLst/>
            <a:gdLst/>
            <a:ahLst/>
            <a:cxnLst/>
            <a:rect l="0" t="0" r="0" b="0"/>
            <a:pathLst>
              <a:path w="5652493" h="98227">
                <a:moveTo>
                  <a:pt x="0" y="98226"/>
                </a:moveTo>
                <a:lnTo>
                  <a:pt x="0" y="89296"/>
                </a:lnTo>
                <a:lnTo>
                  <a:pt x="0" y="89296"/>
                </a:lnTo>
                <a:lnTo>
                  <a:pt x="8930" y="89296"/>
                </a:lnTo>
                <a:lnTo>
                  <a:pt x="17859" y="89296"/>
                </a:lnTo>
                <a:lnTo>
                  <a:pt x="35719" y="80367"/>
                </a:lnTo>
                <a:lnTo>
                  <a:pt x="53578" y="80367"/>
                </a:lnTo>
                <a:lnTo>
                  <a:pt x="71437" y="80367"/>
                </a:lnTo>
                <a:lnTo>
                  <a:pt x="98226" y="80367"/>
                </a:lnTo>
                <a:lnTo>
                  <a:pt x="125015" y="80367"/>
                </a:lnTo>
                <a:lnTo>
                  <a:pt x="160734" y="80367"/>
                </a:lnTo>
                <a:lnTo>
                  <a:pt x="196453" y="80367"/>
                </a:lnTo>
                <a:lnTo>
                  <a:pt x="232172" y="80367"/>
                </a:lnTo>
                <a:lnTo>
                  <a:pt x="276820" y="89296"/>
                </a:lnTo>
                <a:lnTo>
                  <a:pt x="321469" y="89296"/>
                </a:lnTo>
                <a:lnTo>
                  <a:pt x="375047" y="98226"/>
                </a:lnTo>
                <a:lnTo>
                  <a:pt x="437554" y="98226"/>
                </a:lnTo>
                <a:lnTo>
                  <a:pt x="491133" y="98226"/>
                </a:lnTo>
                <a:lnTo>
                  <a:pt x="562570" y="89296"/>
                </a:lnTo>
                <a:lnTo>
                  <a:pt x="625078" y="89296"/>
                </a:lnTo>
                <a:lnTo>
                  <a:pt x="696515" y="89296"/>
                </a:lnTo>
                <a:lnTo>
                  <a:pt x="767953" y="89296"/>
                </a:lnTo>
                <a:lnTo>
                  <a:pt x="839390" y="89296"/>
                </a:lnTo>
                <a:lnTo>
                  <a:pt x="919758" y="89296"/>
                </a:lnTo>
                <a:lnTo>
                  <a:pt x="991195" y="89296"/>
                </a:lnTo>
                <a:lnTo>
                  <a:pt x="1071562" y="89296"/>
                </a:lnTo>
                <a:lnTo>
                  <a:pt x="1151929" y="98226"/>
                </a:lnTo>
                <a:lnTo>
                  <a:pt x="1232297" y="98226"/>
                </a:lnTo>
                <a:lnTo>
                  <a:pt x="1321594" y="98226"/>
                </a:lnTo>
                <a:lnTo>
                  <a:pt x="1410890" y="98226"/>
                </a:lnTo>
                <a:lnTo>
                  <a:pt x="1509117" y="98226"/>
                </a:lnTo>
                <a:lnTo>
                  <a:pt x="1607344" y="98226"/>
                </a:lnTo>
                <a:lnTo>
                  <a:pt x="1705570" y="98226"/>
                </a:lnTo>
                <a:lnTo>
                  <a:pt x="1803797" y="98226"/>
                </a:lnTo>
                <a:lnTo>
                  <a:pt x="1902023" y="89296"/>
                </a:lnTo>
                <a:lnTo>
                  <a:pt x="2009179" y="89296"/>
                </a:lnTo>
                <a:lnTo>
                  <a:pt x="2116336" y="89296"/>
                </a:lnTo>
                <a:lnTo>
                  <a:pt x="2223492" y="80367"/>
                </a:lnTo>
                <a:lnTo>
                  <a:pt x="2339578" y="80367"/>
                </a:lnTo>
                <a:lnTo>
                  <a:pt x="2446734" y="80367"/>
                </a:lnTo>
                <a:lnTo>
                  <a:pt x="2562820" y="80367"/>
                </a:lnTo>
                <a:lnTo>
                  <a:pt x="2669976" y="80367"/>
                </a:lnTo>
                <a:lnTo>
                  <a:pt x="2786062" y="80367"/>
                </a:lnTo>
                <a:lnTo>
                  <a:pt x="2902148" y="80367"/>
                </a:lnTo>
                <a:lnTo>
                  <a:pt x="3018234" y="80367"/>
                </a:lnTo>
                <a:lnTo>
                  <a:pt x="3134320" y="71437"/>
                </a:lnTo>
                <a:lnTo>
                  <a:pt x="3259336" y="71437"/>
                </a:lnTo>
                <a:lnTo>
                  <a:pt x="3375422" y="71437"/>
                </a:lnTo>
                <a:lnTo>
                  <a:pt x="3500437" y="62507"/>
                </a:lnTo>
                <a:lnTo>
                  <a:pt x="3625453" y="62507"/>
                </a:lnTo>
                <a:lnTo>
                  <a:pt x="3750469" y="53578"/>
                </a:lnTo>
                <a:lnTo>
                  <a:pt x="3875484" y="53578"/>
                </a:lnTo>
                <a:lnTo>
                  <a:pt x="3991570" y="44648"/>
                </a:lnTo>
                <a:lnTo>
                  <a:pt x="4116586" y="44648"/>
                </a:lnTo>
                <a:lnTo>
                  <a:pt x="4241601" y="44648"/>
                </a:lnTo>
                <a:lnTo>
                  <a:pt x="4366617" y="35718"/>
                </a:lnTo>
                <a:lnTo>
                  <a:pt x="4482703" y="35718"/>
                </a:lnTo>
                <a:lnTo>
                  <a:pt x="4598789" y="35718"/>
                </a:lnTo>
                <a:lnTo>
                  <a:pt x="4705945" y="35718"/>
                </a:lnTo>
                <a:lnTo>
                  <a:pt x="4813101" y="35718"/>
                </a:lnTo>
                <a:lnTo>
                  <a:pt x="4911328" y="26789"/>
                </a:lnTo>
                <a:lnTo>
                  <a:pt x="5009554" y="26789"/>
                </a:lnTo>
                <a:lnTo>
                  <a:pt x="5107781" y="17859"/>
                </a:lnTo>
                <a:lnTo>
                  <a:pt x="5197078" y="17859"/>
                </a:lnTo>
                <a:lnTo>
                  <a:pt x="5277445" y="8929"/>
                </a:lnTo>
                <a:lnTo>
                  <a:pt x="5357812" y="8929"/>
                </a:lnTo>
                <a:lnTo>
                  <a:pt x="5429250" y="8929"/>
                </a:lnTo>
                <a:lnTo>
                  <a:pt x="5491758" y="0"/>
                </a:lnTo>
                <a:lnTo>
                  <a:pt x="5545336" y="0"/>
                </a:lnTo>
                <a:lnTo>
                  <a:pt x="5589984" y="0"/>
                </a:lnTo>
                <a:lnTo>
                  <a:pt x="5625703" y="8929"/>
                </a:lnTo>
                <a:lnTo>
                  <a:pt x="5652492" y="0"/>
                </a:lnTo>
                <a:lnTo>
                  <a:pt x="565249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277195" y="4929188"/>
            <a:ext cx="348259" cy="312540"/>
          </a:xfrm>
          <a:custGeom>
            <a:avLst/>
            <a:gdLst/>
            <a:ahLst/>
            <a:cxnLst/>
            <a:rect l="0" t="0" r="0" b="0"/>
            <a:pathLst>
              <a:path w="348259" h="312540">
                <a:moveTo>
                  <a:pt x="0" y="133945"/>
                </a:moveTo>
                <a:lnTo>
                  <a:pt x="0" y="142875"/>
                </a:lnTo>
                <a:lnTo>
                  <a:pt x="0" y="160734"/>
                </a:lnTo>
                <a:lnTo>
                  <a:pt x="0" y="178593"/>
                </a:lnTo>
                <a:lnTo>
                  <a:pt x="17860" y="196453"/>
                </a:lnTo>
                <a:lnTo>
                  <a:pt x="35719" y="214312"/>
                </a:lnTo>
                <a:lnTo>
                  <a:pt x="53578" y="223242"/>
                </a:lnTo>
                <a:lnTo>
                  <a:pt x="80368" y="232171"/>
                </a:lnTo>
                <a:lnTo>
                  <a:pt x="107157" y="232171"/>
                </a:lnTo>
                <a:lnTo>
                  <a:pt x="133946" y="223242"/>
                </a:lnTo>
                <a:lnTo>
                  <a:pt x="151805" y="205382"/>
                </a:lnTo>
                <a:lnTo>
                  <a:pt x="169664" y="178593"/>
                </a:lnTo>
                <a:lnTo>
                  <a:pt x="178594" y="151804"/>
                </a:lnTo>
                <a:lnTo>
                  <a:pt x="178594" y="116085"/>
                </a:lnTo>
                <a:lnTo>
                  <a:pt x="169664" y="80367"/>
                </a:lnTo>
                <a:lnTo>
                  <a:pt x="151805" y="44648"/>
                </a:lnTo>
                <a:lnTo>
                  <a:pt x="125016" y="17859"/>
                </a:lnTo>
                <a:lnTo>
                  <a:pt x="98227" y="0"/>
                </a:lnTo>
                <a:lnTo>
                  <a:pt x="71438" y="0"/>
                </a:lnTo>
                <a:lnTo>
                  <a:pt x="53578" y="26789"/>
                </a:lnTo>
                <a:lnTo>
                  <a:pt x="35719" y="62507"/>
                </a:lnTo>
                <a:lnTo>
                  <a:pt x="26789" y="116085"/>
                </a:lnTo>
                <a:lnTo>
                  <a:pt x="35719" y="178593"/>
                </a:lnTo>
                <a:lnTo>
                  <a:pt x="44649" y="223242"/>
                </a:lnTo>
                <a:lnTo>
                  <a:pt x="71438" y="267890"/>
                </a:lnTo>
                <a:lnTo>
                  <a:pt x="98227" y="294679"/>
                </a:lnTo>
                <a:lnTo>
                  <a:pt x="133946" y="312539"/>
                </a:lnTo>
                <a:lnTo>
                  <a:pt x="169664" y="312539"/>
                </a:lnTo>
                <a:lnTo>
                  <a:pt x="214313" y="294679"/>
                </a:lnTo>
                <a:lnTo>
                  <a:pt x="258961" y="267890"/>
                </a:lnTo>
                <a:lnTo>
                  <a:pt x="294680" y="232171"/>
                </a:lnTo>
                <a:lnTo>
                  <a:pt x="321469" y="187523"/>
                </a:lnTo>
                <a:lnTo>
                  <a:pt x="339328" y="142875"/>
                </a:lnTo>
                <a:lnTo>
                  <a:pt x="348258" y="98226"/>
                </a:lnTo>
                <a:lnTo>
                  <a:pt x="348258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3527227" y="4938117"/>
            <a:ext cx="339329" cy="312540"/>
          </a:xfrm>
          <a:custGeom>
            <a:avLst/>
            <a:gdLst/>
            <a:ahLst/>
            <a:cxnLst/>
            <a:rect l="0" t="0" r="0" b="0"/>
            <a:pathLst>
              <a:path w="339329" h="312540">
                <a:moveTo>
                  <a:pt x="0" y="0"/>
                </a:moveTo>
                <a:lnTo>
                  <a:pt x="8929" y="8930"/>
                </a:lnTo>
                <a:lnTo>
                  <a:pt x="26789" y="26789"/>
                </a:lnTo>
                <a:lnTo>
                  <a:pt x="44648" y="53578"/>
                </a:lnTo>
                <a:lnTo>
                  <a:pt x="71437" y="89297"/>
                </a:lnTo>
                <a:lnTo>
                  <a:pt x="98226" y="142875"/>
                </a:lnTo>
                <a:lnTo>
                  <a:pt x="116086" y="187524"/>
                </a:lnTo>
                <a:lnTo>
                  <a:pt x="125015" y="232172"/>
                </a:lnTo>
                <a:lnTo>
                  <a:pt x="133945" y="267891"/>
                </a:lnTo>
                <a:lnTo>
                  <a:pt x="142875" y="294680"/>
                </a:lnTo>
                <a:lnTo>
                  <a:pt x="142875" y="312539"/>
                </a:lnTo>
                <a:lnTo>
                  <a:pt x="142875" y="312539"/>
                </a:lnTo>
                <a:lnTo>
                  <a:pt x="133945" y="303610"/>
                </a:lnTo>
                <a:lnTo>
                  <a:pt x="125015" y="276821"/>
                </a:lnTo>
                <a:lnTo>
                  <a:pt x="116086" y="241102"/>
                </a:lnTo>
                <a:lnTo>
                  <a:pt x="116086" y="187524"/>
                </a:lnTo>
                <a:lnTo>
                  <a:pt x="116086" y="125016"/>
                </a:lnTo>
                <a:lnTo>
                  <a:pt x="125015" y="80367"/>
                </a:lnTo>
                <a:lnTo>
                  <a:pt x="142875" y="44649"/>
                </a:lnTo>
                <a:lnTo>
                  <a:pt x="169664" y="35719"/>
                </a:lnTo>
                <a:lnTo>
                  <a:pt x="196453" y="44649"/>
                </a:lnTo>
                <a:lnTo>
                  <a:pt x="232171" y="80367"/>
                </a:lnTo>
                <a:lnTo>
                  <a:pt x="250031" y="125016"/>
                </a:lnTo>
                <a:lnTo>
                  <a:pt x="276820" y="169664"/>
                </a:lnTo>
                <a:lnTo>
                  <a:pt x="285750" y="214313"/>
                </a:lnTo>
                <a:lnTo>
                  <a:pt x="294679" y="250031"/>
                </a:lnTo>
                <a:lnTo>
                  <a:pt x="303609" y="276821"/>
                </a:lnTo>
                <a:lnTo>
                  <a:pt x="303609" y="276821"/>
                </a:lnTo>
                <a:lnTo>
                  <a:pt x="312539" y="276821"/>
                </a:lnTo>
                <a:lnTo>
                  <a:pt x="321468" y="250031"/>
                </a:lnTo>
                <a:lnTo>
                  <a:pt x="321468" y="214313"/>
                </a:lnTo>
                <a:lnTo>
                  <a:pt x="339328" y="169664"/>
                </a:lnTo>
                <a:lnTo>
                  <a:pt x="339328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875484" y="4848820"/>
            <a:ext cx="892970" cy="383978"/>
          </a:xfrm>
          <a:custGeom>
            <a:avLst/>
            <a:gdLst/>
            <a:ahLst/>
            <a:cxnLst/>
            <a:rect l="0" t="0" r="0" b="0"/>
            <a:pathLst>
              <a:path w="892970" h="383978">
                <a:moveTo>
                  <a:pt x="8930" y="142875"/>
                </a:moveTo>
                <a:lnTo>
                  <a:pt x="0" y="142875"/>
                </a:lnTo>
                <a:lnTo>
                  <a:pt x="0" y="142875"/>
                </a:lnTo>
                <a:lnTo>
                  <a:pt x="8930" y="160735"/>
                </a:lnTo>
                <a:lnTo>
                  <a:pt x="8930" y="187524"/>
                </a:lnTo>
                <a:lnTo>
                  <a:pt x="17860" y="214313"/>
                </a:lnTo>
                <a:lnTo>
                  <a:pt x="35719" y="250032"/>
                </a:lnTo>
                <a:lnTo>
                  <a:pt x="44649" y="285750"/>
                </a:lnTo>
                <a:lnTo>
                  <a:pt x="62508" y="321469"/>
                </a:lnTo>
                <a:lnTo>
                  <a:pt x="71438" y="348258"/>
                </a:lnTo>
                <a:lnTo>
                  <a:pt x="80368" y="366118"/>
                </a:lnTo>
                <a:lnTo>
                  <a:pt x="89297" y="375047"/>
                </a:lnTo>
                <a:lnTo>
                  <a:pt x="98227" y="366118"/>
                </a:lnTo>
                <a:lnTo>
                  <a:pt x="116086" y="357188"/>
                </a:lnTo>
                <a:lnTo>
                  <a:pt x="116086" y="339328"/>
                </a:lnTo>
                <a:lnTo>
                  <a:pt x="125016" y="303610"/>
                </a:lnTo>
                <a:lnTo>
                  <a:pt x="125016" y="267891"/>
                </a:lnTo>
                <a:lnTo>
                  <a:pt x="125016" y="223243"/>
                </a:lnTo>
                <a:lnTo>
                  <a:pt x="125016" y="187524"/>
                </a:lnTo>
                <a:lnTo>
                  <a:pt x="116086" y="160735"/>
                </a:lnTo>
                <a:lnTo>
                  <a:pt x="125016" y="151805"/>
                </a:lnTo>
                <a:lnTo>
                  <a:pt x="125016" y="160735"/>
                </a:lnTo>
                <a:lnTo>
                  <a:pt x="133946" y="187524"/>
                </a:lnTo>
                <a:lnTo>
                  <a:pt x="151805" y="223243"/>
                </a:lnTo>
                <a:lnTo>
                  <a:pt x="169664" y="267891"/>
                </a:lnTo>
                <a:lnTo>
                  <a:pt x="187524" y="303610"/>
                </a:lnTo>
                <a:lnTo>
                  <a:pt x="205383" y="339328"/>
                </a:lnTo>
                <a:lnTo>
                  <a:pt x="214313" y="366118"/>
                </a:lnTo>
                <a:lnTo>
                  <a:pt x="223243" y="375047"/>
                </a:lnTo>
                <a:lnTo>
                  <a:pt x="232172" y="383977"/>
                </a:lnTo>
                <a:lnTo>
                  <a:pt x="241102" y="375047"/>
                </a:lnTo>
                <a:lnTo>
                  <a:pt x="250032" y="348258"/>
                </a:lnTo>
                <a:lnTo>
                  <a:pt x="250032" y="321469"/>
                </a:lnTo>
                <a:lnTo>
                  <a:pt x="250032" y="276821"/>
                </a:lnTo>
                <a:lnTo>
                  <a:pt x="241102" y="223243"/>
                </a:lnTo>
                <a:lnTo>
                  <a:pt x="232172" y="178594"/>
                </a:lnTo>
                <a:lnTo>
                  <a:pt x="223243" y="142875"/>
                </a:lnTo>
                <a:lnTo>
                  <a:pt x="223243" y="125016"/>
                </a:lnTo>
                <a:lnTo>
                  <a:pt x="232172" y="133946"/>
                </a:lnTo>
                <a:lnTo>
                  <a:pt x="241102" y="160735"/>
                </a:lnTo>
                <a:lnTo>
                  <a:pt x="250032" y="196453"/>
                </a:lnTo>
                <a:lnTo>
                  <a:pt x="267891" y="241102"/>
                </a:lnTo>
                <a:lnTo>
                  <a:pt x="276821" y="285750"/>
                </a:lnTo>
                <a:lnTo>
                  <a:pt x="285750" y="321469"/>
                </a:lnTo>
                <a:lnTo>
                  <a:pt x="285750" y="357188"/>
                </a:lnTo>
                <a:lnTo>
                  <a:pt x="294680" y="375047"/>
                </a:lnTo>
                <a:lnTo>
                  <a:pt x="294680" y="383977"/>
                </a:lnTo>
                <a:lnTo>
                  <a:pt x="294680" y="375047"/>
                </a:lnTo>
                <a:lnTo>
                  <a:pt x="294680" y="357188"/>
                </a:lnTo>
                <a:lnTo>
                  <a:pt x="294680" y="321469"/>
                </a:lnTo>
                <a:lnTo>
                  <a:pt x="285750" y="267891"/>
                </a:lnTo>
                <a:lnTo>
                  <a:pt x="285750" y="214313"/>
                </a:lnTo>
                <a:lnTo>
                  <a:pt x="285750" y="160735"/>
                </a:lnTo>
                <a:lnTo>
                  <a:pt x="294680" y="125016"/>
                </a:lnTo>
                <a:lnTo>
                  <a:pt x="303610" y="116086"/>
                </a:lnTo>
                <a:lnTo>
                  <a:pt x="321469" y="125016"/>
                </a:lnTo>
                <a:lnTo>
                  <a:pt x="330399" y="151805"/>
                </a:lnTo>
                <a:lnTo>
                  <a:pt x="348258" y="187524"/>
                </a:lnTo>
                <a:lnTo>
                  <a:pt x="357188" y="223243"/>
                </a:lnTo>
                <a:lnTo>
                  <a:pt x="366118" y="267891"/>
                </a:lnTo>
                <a:lnTo>
                  <a:pt x="375047" y="294680"/>
                </a:lnTo>
                <a:lnTo>
                  <a:pt x="375047" y="321469"/>
                </a:lnTo>
                <a:lnTo>
                  <a:pt x="383977" y="339328"/>
                </a:lnTo>
                <a:lnTo>
                  <a:pt x="383977" y="339328"/>
                </a:lnTo>
                <a:lnTo>
                  <a:pt x="392907" y="330399"/>
                </a:lnTo>
                <a:lnTo>
                  <a:pt x="401836" y="312539"/>
                </a:lnTo>
                <a:lnTo>
                  <a:pt x="401836" y="276821"/>
                </a:lnTo>
                <a:lnTo>
                  <a:pt x="410766" y="241102"/>
                </a:lnTo>
                <a:lnTo>
                  <a:pt x="419696" y="214313"/>
                </a:lnTo>
                <a:lnTo>
                  <a:pt x="428625" y="178594"/>
                </a:lnTo>
                <a:lnTo>
                  <a:pt x="437555" y="160735"/>
                </a:lnTo>
                <a:lnTo>
                  <a:pt x="446485" y="151805"/>
                </a:lnTo>
                <a:lnTo>
                  <a:pt x="455414" y="160735"/>
                </a:lnTo>
                <a:lnTo>
                  <a:pt x="464344" y="178594"/>
                </a:lnTo>
                <a:lnTo>
                  <a:pt x="464344" y="205383"/>
                </a:lnTo>
                <a:lnTo>
                  <a:pt x="482204" y="241102"/>
                </a:lnTo>
                <a:lnTo>
                  <a:pt x="491133" y="267891"/>
                </a:lnTo>
                <a:lnTo>
                  <a:pt x="491133" y="303610"/>
                </a:lnTo>
                <a:lnTo>
                  <a:pt x="508993" y="321469"/>
                </a:lnTo>
                <a:lnTo>
                  <a:pt x="517922" y="330399"/>
                </a:lnTo>
                <a:lnTo>
                  <a:pt x="526852" y="339328"/>
                </a:lnTo>
                <a:lnTo>
                  <a:pt x="526852" y="330399"/>
                </a:lnTo>
                <a:lnTo>
                  <a:pt x="535782" y="312539"/>
                </a:lnTo>
                <a:lnTo>
                  <a:pt x="544711" y="276821"/>
                </a:lnTo>
                <a:lnTo>
                  <a:pt x="544711" y="232172"/>
                </a:lnTo>
                <a:lnTo>
                  <a:pt x="544711" y="169664"/>
                </a:lnTo>
                <a:lnTo>
                  <a:pt x="535782" y="125016"/>
                </a:lnTo>
                <a:lnTo>
                  <a:pt x="535782" y="80368"/>
                </a:lnTo>
                <a:lnTo>
                  <a:pt x="526852" y="62508"/>
                </a:lnTo>
                <a:lnTo>
                  <a:pt x="526852" y="62508"/>
                </a:lnTo>
                <a:lnTo>
                  <a:pt x="526852" y="89297"/>
                </a:lnTo>
                <a:lnTo>
                  <a:pt x="535782" y="125016"/>
                </a:lnTo>
                <a:lnTo>
                  <a:pt x="535782" y="169664"/>
                </a:lnTo>
                <a:lnTo>
                  <a:pt x="544711" y="214313"/>
                </a:lnTo>
                <a:lnTo>
                  <a:pt x="544711" y="258961"/>
                </a:lnTo>
                <a:lnTo>
                  <a:pt x="553641" y="294680"/>
                </a:lnTo>
                <a:lnTo>
                  <a:pt x="562571" y="321469"/>
                </a:lnTo>
                <a:lnTo>
                  <a:pt x="571500" y="321469"/>
                </a:lnTo>
                <a:lnTo>
                  <a:pt x="580430" y="321469"/>
                </a:lnTo>
                <a:lnTo>
                  <a:pt x="598289" y="303610"/>
                </a:lnTo>
                <a:lnTo>
                  <a:pt x="607219" y="276821"/>
                </a:lnTo>
                <a:lnTo>
                  <a:pt x="607219" y="241102"/>
                </a:lnTo>
                <a:lnTo>
                  <a:pt x="616149" y="187524"/>
                </a:lnTo>
                <a:lnTo>
                  <a:pt x="616149" y="151805"/>
                </a:lnTo>
                <a:lnTo>
                  <a:pt x="625079" y="125016"/>
                </a:lnTo>
                <a:lnTo>
                  <a:pt x="634008" y="125016"/>
                </a:lnTo>
                <a:lnTo>
                  <a:pt x="642938" y="133946"/>
                </a:lnTo>
                <a:lnTo>
                  <a:pt x="660797" y="160735"/>
                </a:lnTo>
                <a:lnTo>
                  <a:pt x="669727" y="196453"/>
                </a:lnTo>
                <a:lnTo>
                  <a:pt x="678657" y="232172"/>
                </a:lnTo>
                <a:lnTo>
                  <a:pt x="687586" y="267891"/>
                </a:lnTo>
                <a:lnTo>
                  <a:pt x="687586" y="294680"/>
                </a:lnTo>
                <a:lnTo>
                  <a:pt x="696516" y="312539"/>
                </a:lnTo>
                <a:lnTo>
                  <a:pt x="696516" y="312539"/>
                </a:lnTo>
                <a:lnTo>
                  <a:pt x="696516" y="312539"/>
                </a:lnTo>
                <a:lnTo>
                  <a:pt x="696516" y="294680"/>
                </a:lnTo>
                <a:lnTo>
                  <a:pt x="696516" y="267891"/>
                </a:lnTo>
                <a:lnTo>
                  <a:pt x="687586" y="232172"/>
                </a:lnTo>
                <a:lnTo>
                  <a:pt x="687586" y="187524"/>
                </a:lnTo>
                <a:lnTo>
                  <a:pt x="696516" y="151805"/>
                </a:lnTo>
                <a:lnTo>
                  <a:pt x="714375" y="116086"/>
                </a:lnTo>
                <a:lnTo>
                  <a:pt x="732235" y="98227"/>
                </a:lnTo>
                <a:lnTo>
                  <a:pt x="759024" y="89297"/>
                </a:lnTo>
                <a:lnTo>
                  <a:pt x="785813" y="80368"/>
                </a:lnTo>
                <a:lnTo>
                  <a:pt x="812602" y="80368"/>
                </a:lnTo>
                <a:lnTo>
                  <a:pt x="830461" y="80368"/>
                </a:lnTo>
                <a:lnTo>
                  <a:pt x="848321" y="80368"/>
                </a:lnTo>
                <a:lnTo>
                  <a:pt x="866180" y="89297"/>
                </a:lnTo>
                <a:lnTo>
                  <a:pt x="866180" y="80368"/>
                </a:lnTo>
                <a:lnTo>
                  <a:pt x="875110" y="80368"/>
                </a:lnTo>
                <a:lnTo>
                  <a:pt x="875110" y="62508"/>
                </a:lnTo>
                <a:lnTo>
                  <a:pt x="866180" y="53578"/>
                </a:lnTo>
                <a:lnTo>
                  <a:pt x="866180" y="35719"/>
                </a:lnTo>
                <a:lnTo>
                  <a:pt x="866180" y="17859"/>
                </a:lnTo>
                <a:lnTo>
                  <a:pt x="866180" y="0"/>
                </a:lnTo>
                <a:lnTo>
                  <a:pt x="875110" y="0"/>
                </a:lnTo>
                <a:lnTo>
                  <a:pt x="884039" y="8930"/>
                </a:lnTo>
                <a:lnTo>
                  <a:pt x="892969" y="26789"/>
                </a:lnTo>
                <a:lnTo>
                  <a:pt x="89296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4643438" y="4705945"/>
            <a:ext cx="455415" cy="473275"/>
          </a:xfrm>
          <a:custGeom>
            <a:avLst/>
            <a:gdLst/>
            <a:ahLst/>
            <a:cxnLst/>
            <a:rect l="0" t="0" r="0" b="0"/>
            <a:pathLst>
              <a:path w="455415" h="473275">
                <a:moveTo>
                  <a:pt x="116085" y="258961"/>
                </a:moveTo>
                <a:lnTo>
                  <a:pt x="107156" y="258961"/>
                </a:lnTo>
                <a:lnTo>
                  <a:pt x="89296" y="258961"/>
                </a:lnTo>
                <a:lnTo>
                  <a:pt x="71437" y="258961"/>
                </a:lnTo>
                <a:lnTo>
                  <a:pt x="44648" y="267891"/>
                </a:lnTo>
                <a:lnTo>
                  <a:pt x="26789" y="267891"/>
                </a:lnTo>
                <a:lnTo>
                  <a:pt x="8929" y="276821"/>
                </a:lnTo>
                <a:lnTo>
                  <a:pt x="0" y="294680"/>
                </a:lnTo>
                <a:lnTo>
                  <a:pt x="0" y="321469"/>
                </a:lnTo>
                <a:lnTo>
                  <a:pt x="8929" y="348258"/>
                </a:lnTo>
                <a:lnTo>
                  <a:pt x="26789" y="383977"/>
                </a:lnTo>
                <a:lnTo>
                  <a:pt x="44648" y="419696"/>
                </a:lnTo>
                <a:lnTo>
                  <a:pt x="62507" y="437555"/>
                </a:lnTo>
                <a:lnTo>
                  <a:pt x="80367" y="464344"/>
                </a:lnTo>
                <a:lnTo>
                  <a:pt x="98226" y="464344"/>
                </a:lnTo>
                <a:lnTo>
                  <a:pt x="107156" y="464344"/>
                </a:lnTo>
                <a:lnTo>
                  <a:pt x="107156" y="455414"/>
                </a:lnTo>
                <a:lnTo>
                  <a:pt x="107156" y="428625"/>
                </a:lnTo>
                <a:lnTo>
                  <a:pt x="107156" y="392907"/>
                </a:lnTo>
                <a:lnTo>
                  <a:pt x="107156" y="357188"/>
                </a:lnTo>
                <a:lnTo>
                  <a:pt x="98226" y="330399"/>
                </a:lnTo>
                <a:lnTo>
                  <a:pt x="107156" y="303610"/>
                </a:lnTo>
                <a:lnTo>
                  <a:pt x="107156" y="294680"/>
                </a:lnTo>
                <a:lnTo>
                  <a:pt x="125015" y="303610"/>
                </a:lnTo>
                <a:lnTo>
                  <a:pt x="142875" y="321469"/>
                </a:lnTo>
                <a:lnTo>
                  <a:pt x="169664" y="348258"/>
                </a:lnTo>
                <a:lnTo>
                  <a:pt x="187523" y="366118"/>
                </a:lnTo>
                <a:lnTo>
                  <a:pt x="205382" y="383977"/>
                </a:lnTo>
                <a:lnTo>
                  <a:pt x="214312" y="401836"/>
                </a:lnTo>
                <a:lnTo>
                  <a:pt x="223242" y="410766"/>
                </a:lnTo>
                <a:lnTo>
                  <a:pt x="232171" y="410766"/>
                </a:lnTo>
                <a:lnTo>
                  <a:pt x="241101" y="392907"/>
                </a:lnTo>
                <a:lnTo>
                  <a:pt x="250031" y="375047"/>
                </a:lnTo>
                <a:lnTo>
                  <a:pt x="250031" y="339328"/>
                </a:lnTo>
                <a:lnTo>
                  <a:pt x="250031" y="294680"/>
                </a:lnTo>
                <a:lnTo>
                  <a:pt x="250031" y="232172"/>
                </a:lnTo>
                <a:lnTo>
                  <a:pt x="250031" y="169664"/>
                </a:lnTo>
                <a:lnTo>
                  <a:pt x="241101" y="107156"/>
                </a:lnTo>
                <a:lnTo>
                  <a:pt x="232171" y="53578"/>
                </a:lnTo>
                <a:lnTo>
                  <a:pt x="223242" y="17859"/>
                </a:lnTo>
                <a:lnTo>
                  <a:pt x="223242" y="0"/>
                </a:lnTo>
                <a:lnTo>
                  <a:pt x="223242" y="17859"/>
                </a:lnTo>
                <a:lnTo>
                  <a:pt x="223242" y="44648"/>
                </a:lnTo>
                <a:lnTo>
                  <a:pt x="232171" y="107156"/>
                </a:lnTo>
                <a:lnTo>
                  <a:pt x="241101" y="169664"/>
                </a:lnTo>
                <a:lnTo>
                  <a:pt x="250031" y="241102"/>
                </a:lnTo>
                <a:lnTo>
                  <a:pt x="267890" y="312539"/>
                </a:lnTo>
                <a:lnTo>
                  <a:pt x="276820" y="375047"/>
                </a:lnTo>
                <a:lnTo>
                  <a:pt x="294679" y="419696"/>
                </a:lnTo>
                <a:lnTo>
                  <a:pt x="312539" y="455414"/>
                </a:lnTo>
                <a:lnTo>
                  <a:pt x="330398" y="473274"/>
                </a:lnTo>
                <a:lnTo>
                  <a:pt x="357187" y="473274"/>
                </a:lnTo>
                <a:lnTo>
                  <a:pt x="375046" y="455414"/>
                </a:lnTo>
                <a:lnTo>
                  <a:pt x="392906" y="428625"/>
                </a:lnTo>
                <a:lnTo>
                  <a:pt x="410765" y="383977"/>
                </a:lnTo>
                <a:lnTo>
                  <a:pt x="419695" y="330399"/>
                </a:lnTo>
                <a:lnTo>
                  <a:pt x="419695" y="276821"/>
                </a:lnTo>
                <a:lnTo>
                  <a:pt x="410765" y="232172"/>
                </a:lnTo>
                <a:lnTo>
                  <a:pt x="401835" y="205383"/>
                </a:lnTo>
                <a:lnTo>
                  <a:pt x="392906" y="205383"/>
                </a:lnTo>
                <a:lnTo>
                  <a:pt x="392906" y="232172"/>
                </a:lnTo>
                <a:lnTo>
                  <a:pt x="401835" y="276821"/>
                </a:lnTo>
                <a:lnTo>
                  <a:pt x="401835" y="330399"/>
                </a:lnTo>
                <a:lnTo>
                  <a:pt x="419695" y="375047"/>
                </a:lnTo>
                <a:lnTo>
                  <a:pt x="428625" y="419696"/>
                </a:lnTo>
                <a:lnTo>
                  <a:pt x="437554" y="446485"/>
                </a:lnTo>
                <a:lnTo>
                  <a:pt x="446484" y="464344"/>
                </a:lnTo>
                <a:lnTo>
                  <a:pt x="446484" y="464344"/>
                </a:lnTo>
                <a:lnTo>
                  <a:pt x="446484" y="455414"/>
                </a:lnTo>
                <a:lnTo>
                  <a:pt x="455414" y="437555"/>
                </a:lnTo>
                <a:lnTo>
                  <a:pt x="446484" y="410766"/>
                </a:lnTo>
                <a:lnTo>
                  <a:pt x="437554" y="375047"/>
                </a:lnTo>
                <a:lnTo>
                  <a:pt x="428625" y="339328"/>
                </a:lnTo>
                <a:lnTo>
                  <a:pt x="410765" y="294680"/>
                </a:lnTo>
                <a:lnTo>
                  <a:pt x="375046" y="258961"/>
                </a:lnTo>
                <a:lnTo>
                  <a:pt x="339328" y="214313"/>
                </a:lnTo>
                <a:lnTo>
                  <a:pt x="294679" y="178594"/>
                </a:lnTo>
                <a:lnTo>
                  <a:pt x="294679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4589859" y="4750593"/>
            <a:ext cx="383978" cy="116087"/>
          </a:xfrm>
          <a:custGeom>
            <a:avLst/>
            <a:gdLst/>
            <a:ahLst/>
            <a:cxnLst/>
            <a:rect l="0" t="0" r="0" b="0"/>
            <a:pathLst>
              <a:path w="383978" h="116087">
                <a:moveTo>
                  <a:pt x="0" y="89297"/>
                </a:moveTo>
                <a:lnTo>
                  <a:pt x="8930" y="98227"/>
                </a:lnTo>
                <a:lnTo>
                  <a:pt x="17860" y="98227"/>
                </a:lnTo>
                <a:lnTo>
                  <a:pt x="35719" y="107157"/>
                </a:lnTo>
                <a:lnTo>
                  <a:pt x="62508" y="116086"/>
                </a:lnTo>
                <a:lnTo>
                  <a:pt x="107157" y="107157"/>
                </a:lnTo>
                <a:lnTo>
                  <a:pt x="151805" y="98227"/>
                </a:lnTo>
                <a:lnTo>
                  <a:pt x="196454" y="71438"/>
                </a:lnTo>
                <a:lnTo>
                  <a:pt x="241102" y="44649"/>
                </a:lnTo>
                <a:lnTo>
                  <a:pt x="285750" y="26789"/>
                </a:lnTo>
                <a:lnTo>
                  <a:pt x="339329" y="8930"/>
                </a:lnTo>
                <a:lnTo>
                  <a:pt x="383977" y="0"/>
                </a:lnTo>
                <a:lnTo>
                  <a:pt x="38397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5411391" y="4714875"/>
            <a:ext cx="98227" cy="383978"/>
          </a:xfrm>
          <a:custGeom>
            <a:avLst/>
            <a:gdLst/>
            <a:ahLst/>
            <a:cxnLst/>
            <a:rect l="0" t="0" r="0" b="0"/>
            <a:pathLst>
              <a:path w="98227" h="383978">
                <a:moveTo>
                  <a:pt x="53578" y="0"/>
                </a:moveTo>
                <a:lnTo>
                  <a:pt x="53578" y="0"/>
                </a:lnTo>
                <a:lnTo>
                  <a:pt x="44648" y="8929"/>
                </a:lnTo>
                <a:lnTo>
                  <a:pt x="44648" y="17859"/>
                </a:lnTo>
                <a:lnTo>
                  <a:pt x="44648" y="44648"/>
                </a:lnTo>
                <a:lnTo>
                  <a:pt x="44648" y="80367"/>
                </a:lnTo>
                <a:lnTo>
                  <a:pt x="53578" y="125015"/>
                </a:lnTo>
                <a:lnTo>
                  <a:pt x="71437" y="187523"/>
                </a:lnTo>
                <a:lnTo>
                  <a:pt x="80367" y="241102"/>
                </a:lnTo>
                <a:lnTo>
                  <a:pt x="89297" y="294680"/>
                </a:lnTo>
                <a:lnTo>
                  <a:pt x="98226" y="339328"/>
                </a:lnTo>
                <a:lnTo>
                  <a:pt x="98226" y="366117"/>
                </a:lnTo>
                <a:lnTo>
                  <a:pt x="98226" y="383977"/>
                </a:lnTo>
                <a:lnTo>
                  <a:pt x="98226" y="383977"/>
                </a:lnTo>
                <a:lnTo>
                  <a:pt x="89297" y="366117"/>
                </a:lnTo>
                <a:lnTo>
                  <a:pt x="62507" y="339328"/>
                </a:lnTo>
                <a:lnTo>
                  <a:pt x="35718" y="303609"/>
                </a:lnTo>
                <a:lnTo>
                  <a:pt x="0" y="258961"/>
                </a:lnTo>
                <a:lnTo>
                  <a:pt x="0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241727" y="4723804"/>
            <a:ext cx="821532" cy="508994"/>
          </a:xfrm>
          <a:custGeom>
            <a:avLst/>
            <a:gdLst/>
            <a:ahLst/>
            <a:cxnLst/>
            <a:rect l="0" t="0" r="0" b="0"/>
            <a:pathLst>
              <a:path w="821532" h="508994">
                <a:moveTo>
                  <a:pt x="0" y="205384"/>
                </a:moveTo>
                <a:lnTo>
                  <a:pt x="0" y="223243"/>
                </a:lnTo>
                <a:lnTo>
                  <a:pt x="0" y="232173"/>
                </a:lnTo>
                <a:lnTo>
                  <a:pt x="8929" y="258962"/>
                </a:lnTo>
                <a:lnTo>
                  <a:pt x="26789" y="285751"/>
                </a:lnTo>
                <a:lnTo>
                  <a:pt x="44648" y="303610"/>
                </a:lnTo>
                <a:lnTo>
                  <a:pt x="80367" y="321469"/>
                </a:lnTo>
                <a:lnTo>
                  <a:pt x="116086" y="321469"/>
                </a:lnTo>
                <a:lnTo>
                  <a:pt x="151804" y="312540"/>
                </a:lnTo>
                <a:lnTo>
                  <a:pt x="205382" y="303610"/>
                </a:lnTo>
                <a:lnTo>
                  <a:pt x="250031" y="276821"/>
                </a:lnTo>
                <a:lnTo>
                  <a:pt x="285750" y="241102"/>
                </a:lnTo>
                <a:lnTo>
                  <a:pt x="321468" y="196454"/>
                </a:lnTo>
                <a:lnTo>
                  <a:pt x="339328" y="151805"/>
                </a:lnTo>
                <a:lnTo>
                  <a:pt x="348257" y="107157"/>
                </a:lnTo>
                <a:lnTo>
                  <a:pt x="348257" y="62508"/>
                </a:lnTo>
                <a:lnTo>
                  <a:pt x="348257" y="26789"/>
                </a:lnTo>
                <a:lnTo>
                  <a:pt x="339328" y="0"/>
                </a:lnTo>
                <a:lnTo>
                  <a:pt x="330398" y="0"/>
                </a:lnTo>
                <a:lnTo>
                  <a:pt x="330398" y="17860"/>
                </a:lnTo>
                <a:lnTo>
                  <a:pt x="330398" y="53578"/>
                </a:lnTo>
                <a:lnTo>
                  <a:pt x="330398" y="98227"/>
                </a:lnTo>
                <a:lnTo>
                  <a:pt x="330398" y="160735"/>
                </a:lnTo>
                <a:lnTo>
                  <a:pt x="339328" y="232173"/>
                </a:lnTo>
                <a:lnTo>
                  <a:pt x="348257" y="303610"/>
                </a:lnTo>
                <a:lnTo>
                  <a:pt x="366117" y="366118"/>
                </a:lnTo>
                <a:lnTo>
                  <a:pt x="375046" y="410766"/>
                </a:lnTo>
                <a:lnTo>
                  <a:pt x="392906" y="437555"/>
                </a:lnTo>
                <a:lnTo>
                  <a:pt x="401836" y="455415"/>
                </a:lnTo>
                <a:lnTo>
                  <a:pt x="410765" y="446485"/>
                </a:lnTo>
                <a:lnTo>
                  <a:pt x="428625" y="419696"/>
                </a:lnTo>
                <a:lnTo>
                  <a:pt x="437554" y="375048"/>
                </a:lnTo>
                <a:lnTo>
                  <a:pt x="446484" y="321469"/>
                </a:lnTo>
                <a:lnTo>
                  <a:pt x="446484" y="267891"/>
                </a:lnTo>
                <a:lnTo>
                  <a:pt x="455414" y="214313"/>
                </a:lnTo>
                <a:lnTo>
                  <a:pt x="473273" y="187524"/>
                </a:lnTo>
                <a:lnTo>
                  <a:pt x="482203" y="187524"/>
                </a:lnTo>
                <a:lnTo>
                  <a:pt x="500062" y="205384"/>
                </a:lnTo>
                <a:lnTo>
                  <a:pt x="517921" y="250032"/>
                </a:lnTo>
                <a:lnTo>
                  <a:pt x="535781" y="303610"/>
                </a:lnTo>
                <a:lnTo>
                  <a:pt x="544711" y="357188"/>
                </a:lnTo>
                <a:lnTo>
                  <a:pt x="562570" y="401837"/>
                </a:lnTo>
                <a:lnTo>
                  <a:pt x="571500" y="446485"/>
                </a:lnTo>
                <a:lnTo>
                  <a:pt x="580429" y="473274"/>
                </a:lnTo>
                <a:lnTo>
                  <a:pt x="589359" y="491134"/>
                </a:lnTo>
                <a:lnTo>
                  <a:pt x="598289" y="482204"/>
                </a:lnTo>
                <a:lnTo>
                  <a:pt x="607218" y="464344"/>
                </a:lnTo>
                <a:lnTo>
                  <a:pt x="616148" y="437555"/>
                </a:lnTo>
                <a:lnTo>
                  <a:pt x="616148" y="383977"/>
                </a:lnTo>
                <a:lnTo>
                  <a:pt x="616148" y="330399"/>
                </a:lnTo>
                <a:lnTo>
                  <a:pt x="616148" y="285751"/>
                </a:lnTo>
                <a:lnTo>
                  <a:pt x="616148" y="258962"/>
                </a:lnTo>
                <a:lnTo>
                  <a:pt x="625078" y="258962"/>
                </a:lnTo>
                <a:lnTo>
                  <a:pt x="634007" y="285751"/>
                </a:lnTo>
                <a:lnTo>
                  <a:pt x="642937" y="321469"/>
                </a:lnTo>
                <a:lnTo>
                  <a:pt x="651867" y="375048"/>
                </a:lnTo>
                <a:lnTo>
                  <a:pt x="651867" y="428626"/>
                </a:lnTo>
                <a:lnTo>
                  <a:pt x="660796" y="464344"/>
                </a:lnTo>
                <a:lnTo>
                  <a:pt x="669726" y="500063"/>
                </a:lnTo>
                <a:lnTo>
                  <a:pt x="678656" y="508993"/>
                </a:lnTo>
                <a:lnTo>
                  <a:pt x="687586" y="500063"/>
                </a:lnTo>
                <a:lnTo>
                  <a:pt x="696515" y="473274"/>
                </a:lnTo>
                <a:lnTo>
                  <a:pt x="705445" y="437555"/>
                </a:lnTo>
                <a:lnTo>
                  <a:pt x="714375" y="383977"/>
                </a:lnTo>
                <a:lnTo>
                  <a:pt x="732234" y="321469"/>
                </a:lnTo>
                <a:lnTo>
                  <a:pt x="750093" y="267891"/>
                </a:lnTo>
                <a:lnTo>
                  <a:pt x="785812" y="223243"/>
                </a:lnTo>
                <a:lnTo>
                  <a:pt x="821531" y="187524"/>
                </a:lnTo>
                <a:lnTo>
                  <a:pt x="821531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6250781" y="4705945"/>
            <a:ext cx="348259" cy="473275"/>
          </a:xfrm>
          <a:custGeom>
            <a:avLst/>
            <a:gdLst/>
            <a:ahLst/>
            <a:cxnLst/>
            <a:rect l="0" t="0" r="0" b="0"/>
            <a:pathLst>
              <a:path w="348259" h="473275">
                <a:moveTo>
                  <a:pt x="0" y="0"/>
                </a:moveTo>
                <a:lnTo>
                  <a:pt x="8930" y="8930"/>
                </a:lnTo>
                <a:lnTo>
                  <a:pt x="8930" y="8930"/>
                </a:lnTo>
                <a:lnTo>
                  <a:pt x="17860" y="17859"/>
                </a:lnTo>
                <a:lnTo>
                  <a:pt x="17860" y="26789"/>
                </a:lnTo>
                <a:lnTo>
                  <a:pt x="26789" y="35719"/>
                </a:lnTo>
                <a:lnTo>
                  <a:pt x="35719" y="53578"/>
                </a:lnTo>
                <a:lnTo>
                  <a:pt x="35719" y="89297"/>
                </a:lnTo>
                <a:lnTo>
                  <a:pt x="35719" y="133945"/>
                </a:lnTo>
                <a:lnTo>
                  <a:pt x="35719" y="196453"/>
                </a:lnTo>
                <a:lnTo>
                  <a:pt x="44649" y="276821"/>
                </a:lnTo>
                <a:lnTo>
                  <a:pt x="44649" y="348258"/>
                </a:lnTo>
                <a:lnTo>
                  <a:pt x="53578" y="410766"/>
                </a:lnTo>
                <a:lnTo>
                  <a:pt x="53578" y="446485"/>
                </a:lnTo>
                <a:lnTo>
                  <a:pt x="62508" y="464344"/>
                </a:lnTo>
                <a:lnTo>
                  <a:pt x="62508" y="455414"/>
                </a:lnTo>
                <a:lnTo>
                  <a:pt x="71438" y="437555"/>
                </a:lnTo>
                <a:lnTo>
                  <a:pt x="80367" y="392907"/>
                </a:lnTo>
                <a:lnTo>
                  <a:pt x="98227" y="339328"/>
                </a:lnTo>
                <a:lnTo>
                  <a:pt x="125016" y="285750"/>
                </a:lnTo>
                <a:lnTo>
                  <a:pt x="151805" y="232172"/>
                </a:lnTo>
                <a:lnTo>
                  <a:pt x="187524" y="205383"/>
                </a:lnTo>
                <a:lnTo>
                  <a:pt x="223242" y="196453"/>
                </a:lnTo>
                <a:lnTo>
                  <a:pt x="250032" y="196453"/>
                </a:lnTo>
                <a:lnTo>
                  <a:pt x="276821" y="232172"/>
                </a:lnTo>
                <a:lnTo>
                  <a:pt x="285750" y="276821"/>
                </a:lnTo>
                <a:lnTo>
                  <a:pt x="285750" y="330399"/>
                </a:lnTo>
                <a:lnTo>
                  <a:pt x="267891" y="375047"/>
                </a:lnTo>
                <a:lnTo>
                  <a:pt x="250032" y="419696"/>
                </a:lnTo>
                <a:lnTo>
                  <a:pt x="232172" y="455414"/>
                </a:lnTo>
                <a:lnTo>
                  <a:pt x="214313" y="473274"/>
                </a:lnTo>
                <a:lnTo>
                  <a:pt x="196453" y="464344"/>
                </a:lnTo>
                <a:lnTo>
                  <a:pt x="196453" y="446485"/>
                </a:lnTo>
                <a:lnTo>
                  <a:pt x="205383" y="401836"/>
                </a:lnTo>
                <a:lnTo>
                  <a:pt x="232172" y="357188"/>
                </a:lnTo>
                <a:lnTo>
                  <a:pt x="258961" y="303610"/>
                </a:lnTo>
                <a:lnTo>
                  <a:pt x="303610" y="258961"/>
                </a:lnTo>
                <a:lnTo>
                  <a:pt x="348258" y="223243"/>
                </a:lnTo>
                <a:lnTo>
                  <a:pt x="348258" y="2232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6634758" y="4902398"/>
            <a:ext cx="250032" cy="330400"/>
          </a:xfrm>
          <a:custGeom>
            <a:avLst/>
            <a:gdLst/>
            <a:ahLst/>
            <a:cxnLst/>
            <a:rect l="0" t="0" r="0" b="0"/>
            <a:pathLst>
              <a:path w="250032" h="330400">
                <a:moveTo>
                  <a:pt x="98226" y="26790"/>
                </a:moveTo>
                <a:lnTo>
                  <a:pt x="89297" y="26790"/>
                </a:lnTo>
                <a:lnTo>
                  <a:pt x="80367" y="26790"/>
                </a:lnTo>
                <a:lnTo>
                  <a:pt x="62508" y="26790"/>
                </a:lnTo>
                <a:lnTo>
                  <a:pt x="44648" y="26790"/>
                </a:lnTo>
                <a:lnTo>
                  <a:pt x="26789" y="35719"/>
                </a:lnTo>
                <a:lnTo>
                  <a:pt x="8930" y="62508"/>
                </a:lnTo>
                <a:lnTo>
                  <a:pt x="8930" y="98227"/>
                </a:lnTo>
                <a:lnTo>
                  <a:pt x="0" y="151805"/>
                </a:lnTo>
                <a:lnTo>
                  <a:pt x="8930" y="196454"/>
                </a:lnTo>
                <a:lnTo>
                  <a:pt x="17859" y="250032"/>
                </a:lnTo>
                <a:lnTo>
                  <a:pt x="26789" y="285750"/>
                </a:lnTo>
                <a:lnTo>
                  <a:pt x="35719" y="321469"/>
                </a:lnTo>
                <a:lnTo>
                  <a:pt x="53578" y="330399"/>
                </a:lnTo>
                <a:lnTo>
                  <a:pt x="71437" y="330399"/>
                </a:lnTo>
                <a:lnTo>
                  <a:pt x="80367" y="312540"/>
                </a:lnTo>
                <a:lnTo>
                  <a:pt x="89297" y="276821"/>
                </a:lnTo>
                <a:lnTo>
                  <a:pt x="98226" y="232172"/>
                </a:lnTo>
                <a:lnTo>
                  <a:pt x="107156" y="178594"/>
                </a:lnTo>
                <a:lnTo>
                  <a:pt x="107156" y="116086"/>
                </a:lnTo>
                <a:lnTo>
                  <a:pt x="116086" y="71438"/>
                </a:lnTo>
                <a:lnTo>
                  <a:pt x="116086" y="35719"/>
                </a:lnTo>
                <a:lnTo>
                  <a:pt x="125015" y="35719"/>
                </a:lnTo>
                <a:lnTo>
                  <a:pt x="133945" y="53579"/>
                </a:lnTo>
                <a:lnTo>
                  <a:pt x="142875" y="89297"/>
                </a:lnTo>
                <a:lnTo>
                  <a:pt x="151805" y="133946"/>
                </a:lnTo>
                <a:lnTo>
                  <a:pt x="160734" y="187524"/>
                </a:lnTo>
                <a:lnTo>
                  <a:pt x="169664" y="232172"/>
                </a:lnTo>
                <a:lnTo>
                  <a:pt x="178594" y="267891"/>
                </a:lnTo>
                <a:lnTo>
                  <a:pt x="187523" y="285750"/>
                </a:lnTo>
                <a:lnTo>
                  <a:pt x="196453" y="294680"/>
                </a:lnTo>
                <a:lnTo>
                  <a:pt x="196453" y="285750"/>
                </a:lnTo>
                <a:lnTo>
                  <a:pt x="205383" y="258961"/>
                </a:lnTo>
                <a:lnTo>
                  <a:pt x="214312" y="214313"/>
                </a:lnTo>
                <a:lnTo>
                  <a:pt x="223242" y="169665"/>
                </a:lnTo>
                <a:lnTo>
                  <a:pt x="232172" y="107157"/>
                </a:lnTo>
                <a:lnTo>
                  <a:pt x="241101" y="53579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6911578" y="4991695"/>
            <a:ext cx="53579" cy="232173"/>
          </a:xfrm>
          <a:custGeom>
            <a:avLst/>
            <a:gdLst/>
            <a:ahLst/>
            <a:cxnLst/>
            <a:rect l="0" t="0" r="0" b="0"/>
            <a:pathLst>
              <a:path w="53579" h="232173">
                <a:moveTo>
                  <a:pt x="8930" y="0"/>
                </a:moveTo>
                <a:lnTo>
                  <a:pt x="8930" y="17860"/>
                </a:lnTo>
                <a:lnTo>
                  <a:pt x="0" y="44649"/>
                </a:lnTo>
                <a:lnTo>
                  <a:pt x="0" y="98227"/>
                </a:lnTo>
                <a:lnTo>
                  <a:pt x="8930" y="142875"/>
                </a:lnTo>
                <a:lnTo>
                  <a:pt x="17860" y="178594"/>
                </a:lnTo>
                <a:lnTo>
                  <a:pt x="26789" y="205383"/>
                </a:lnTo>
                <a:lnTo>
                  <a:pt x="35719" y="232172"/>
                </a:lnTo>
                <a:lnTo>
                  <a:pt x="44649" y="232172"/>
                </a:lnTo>
                <a:lnTo>
                  <a:pt x="53578" y="232172"/>
                </a:lnTo>
                <a:lnTo>
                  <a:pt x="53578" y="205383"/>
                </a:lnTo>
                <a:lnTo>
                  <a:pt x="53578" y="169664"/>
                </a:lnTo>
                <a:lnTo>
                  <a:pt x="44649" y="125016"/>
                </a:lnTo>
                <a:lnTo>
                  <a:pt x="35719" y="71438"/>
                </a:lnTo>
                <a:lnTo>
                  <a:pt x="35719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6893719" y="4848820"/>
            <a:ext cx="250032" cy="375048"/>
          </a:xfrm>
          <a:custGeom>
            <a:avLst/>
            <a:gdLst/>
            <a:ahLst/>
            <a:cxnLst/>
            <a:rect l="0" t="0" r="0" b="0"/>
            <a:pathLst>
              <a:path w="250032" h="375048">
                <a:moveTo>
                  <a:pt x="133945" y="0"/>
                </a:moveTo>
                <a:lnTo>
                  <a:pt x="125015" y="0"/>
                </a:lnTo>
                <a:lnTo>
                  <a:pt x="116086" y="0"/>
                </a:lnTo>
                <a:lnTo>
                  <a:pt x="98226" y="0"/>
                </a:lnTo>
                <a:lnTo>
                  <a:pt x="89297" y="8930"/>
                </a:lnTo>
                <a:lnTo>
                  <a:pt x="71437" y="17859"/>
                </a:lnTo>
                <a:lnTo>
                  <a:pt x="44648" y="44649"/>
                </a:lnTo>
                <a:lnTo>
                  <a:pt x="26789" y="80368"/>
                </a:lnTo>
                <a:lnTo>
                  <a:pt x="17859" y="116086"/>
                </a:lnTo>
                <a:lnTo>
                  <a:pt x="0" y="151805"/>
                </a:lnTo>
                <a:lnTo>
                  <a:pt x="0" y="178594"/>
                </a:lnTo>
                <a:lnTo>
                  <a:pt x="8929" y="205383"/>
                </a:lnTo>
                <a:lnTo>
                  <a:pt x="26789" y="214313"/>
                </a:lnTo>
                <a:lnTo>
                  <a:pt x="53578" y="223243"/>
                </a:lnTo>
                <a:lnTo>
                  <a:pt x="89297" y="232172"/>
                </a:lnTo>
                <a:lnTo>
                  <a:pt x="125015" y="241102"/>
                </a:lnTo>
                <a:lnTo>
                  <a:pt x="151804" y="250032"/>
                </a:lnTo>
                <a:lnTo>
                  <a:pt x="178594" y="267891"/>
                </a:lnTo>
                <a:lnTo>
                  <a:pt x="187523" y="285750"/>
                </a:lnTo>
                <a:lnTo>
                  <a:pt x="178594" y="303610"/>
                </a:lnTo>
                <a:lnTo>
                  <a:pt x="160734" y="330399"/>
                </a:lnTo>
                <a:lnTo>
                  <a:pt x="125015" y="348258"/>
                </a:lnTo>
                <a:lnTo>
                  <a:pt x="89297" y="366118"/>
                </a:lnTo>
                <a:lnTo>
                  <a:pt x="53578" y="375047"/>
                </a:lnTo>
                <a:lnTo>
                  <a:pt x="26789" y="366118"/>
                </a:lnTo>
                <a:lnTo>
                  <a:pt x="0" y="348258"/>
                </a:lnTo>
                <a:lnTo>
                  <a:pt x="0" y="321469"/>
                </a:lnTo>
                <a:lnTo>
                  <a:pt x="8929" y="303610"/>
                </a:lnTo>
                <a:lnTo>
                  <a:pt x="35719" y="276821"/>
                </a:lnTo>
                <a:lnTo>
                  <a:pt x="71437" y="250032"/>
                </a:lnTo>
                <a:lnTo>
                  <a:pt x="116086" y="223243"/>
                </a:lnTo>
                <a:lnTo>
                  <a:pt x="160734" y="196453"/>
                </a:lnTo>
                <a:lnTo>
                  <a:pt x="205383" y="178594"/>
                </a:lnTo>
                <a:lnTo>
                  <a:pt x="250031" y="151805"/>
                </a:lnTo>
                <a:lnTo>
                  <a:pt x="250031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7116961" y="4982766"/>
            <a:ext cx="62509" cy="232173"/>
          </a:xfrm>
          <a:custGeom>
            <a:avLst/>
            <a:gdLst/>
            <a:ahLst/>
            <a:cxnLst/>
            <a:rect l="0" t="0" r="0" b="0"/>
            <a:pathLst>
              <a:path w="62509" h="232173">
                <a:moveTo>
                  <a:pt x="62508" y="0"/>
                </a:moveTo>
                <a:lnTo>
                  <a:pt x="53578" y="8929"/>
                </a:lnTo>
                <a:lnTo>
                  <a:pt x="35719" y="26789"/>
                </a:lnTo>
                <a:lnTo>
                  <a:pt x="17859" y="53578"/>
                </a:lnTo>
                <a:lnTo>
                  <a:pt x="0" y="71437"/>
                </a:lnTo>
                <a:lnTo>
                  <a:pt x="0" y="107156"/>
                </a:lnTo>
                <a:lnTo>
                  <a:pt x="0" y="133945"/>
                </a:lnTo>
                <a:lnTo>
                  <a:pt x="0" y="169664"/>
                </a:lnTo>
                <a:lnTo>
                  <a:pt x="8930" y="196453"/>
                </a:lnTo>
                <a:lnTo>
                  <a:pt x="17859" y="214312"/>
                </a:lnTo>
                <a:lnTo>
                  <a:pt x="26789" y="232172"/>
                </a:lnTo>
                <a:lnTo>
                  <a:pt x="35719" y="232172"/>
                </a:lnTo>
                <a:lnTo>
                  <a:pt x="44648" y="223242"/>
                </a:lnTo>
                <a:lnTo>
                  <a:pt x="53578" y="196453"/>
                </a:lnTo>
                <a:lnTo>
                  <a:pt x="53578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170539" y="4723804"/>
            <a:ext cx="26790" cy="44650"/>
          </a:xfrm>
          <a:custGeom>
            <a:avLst/>
            <a:gdLst/>
            <a:ahLst/>
            <a:cxnLst/>
            <a:rect l="0" t="0" r="0" b="0"/>
            <a:pathLst>
              <a:path w="26790" h="44650">
                <a:moveTo>
                  <a:pt x="26789" y="8930"/>
                </a:moveTo>
                <a:lnTo>
                  <a:pt x="17859" y="17860"/>
                </a:lnTo>
                <a:lnTo>
                  <a:pt x="17859" y="26789"/>
                </a:lnTo>
                <a:lnTo>
                  <a:pt x="8930" y="3571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35719"/>
                </a:lnTo>
                <a:lnTo>
                  <a:pt x="8930" y="26789"/>
                </a:lnTo>
                <a:lnTo>
                  <a:pt x="17859" y="893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7250906" y="4920258"/>
            <a:ext cx="223243" cy="241102"/>
          </a:xfrm>
          <a:custGeom>
            <a:avLst/>
            <a:gdLst/>
            <a:ahLst/>
            <a:cxnLst/>
            <a:rect l="0" t="0" r="0" b="0"/>
            <a:pathLst>
              <a:path w="223243" h="241102">
                <a:moveTo>
                  <a:pt x="71438" y="0"/>
                </a:moveTo>
                <a:lnTo>
                  <a:pt x="71438" y="0"/>
                </a:lnTo>
                <a:lnTo>
                  <a:pt x="71438" y="0"/>
                </a:lnTo>
                <a:lnTo>
                  <a:pt x="71438" y="8930"/>
                </a:lnTo>
                <a:lnTo>
                  <a:pt x="62508" y="26789"/>
                </a:lnTo>
                <a:lnTo>
                  <a:pt x="62508" y="44648"/>
                </a:lnTo>
                <a:lnTo>
                  <a:pt x="44649" y="62508"/>
                </a:lnTo>
                <a:lnTo>
                  <a:pt x="35719" y="89297"/>
                </a:lnTo>
                <a:lnTo>
                  <a:pt x="17860" y="116086"/>
                </a:lnTo>
                <a:lnTo>
                  <a:pt x="8930" y="142875"/>
                </a:lnTo>
                <a:lnTo>
                  <a:pt x="0" y="160734"/>
                </a:lnTo>
                <a:lnTo>
                  <a:pt x="8930" y="178594"/>
                </a:lnTo>
                <a:lnTo>
                  <a:pt x="17860" y="196453"/>
                </a:lnTo>
                <a:lnTo>
                  <a:pt x="44649" y="205383"/>
                </a:lnTo>
                <a:lnTo>
                  <a:pt x="80367" y="214312"/>
                </a:lnTo>
                <a:lnTo>
                  <a:pt x="125016" y="223242"/>
                </a:lnTo>
                <a:lnTo>
                  <a:pt x="160735" y="223242"/>
                </a:lnTo>
                <a:lnTo>
                  <a:pt x="196453" y="223242"/>
                </a:lnTo>
                <a:lnTo>
                  <a:pt x="214313" y="232172"/>
                </a:lnTo>
                <a:lnTo>
                  <a:pt x="223242" y="232172"/>
                </a:lnTo>
                <a:lnTo>
                  <a:pt x="214313" y="241101"/>
                </a:lnTo>
                <a:lnTo>
                  <a:pt x="196453" y="241101"/>
                </a:lnTo>
                <a:lnTo>
                  <a:pt x="169664" y="241101"/>
                </a:lnTo>
                <a:lnTo>
                  <a:pt x="142875" y="232172"/>
                </a:lnTo>
                <a:lnTo>
                  <a:pt x="116086" y="223242"/>
                </a:lnTo>
                <a:lnTo>
                  <a:pt x="98227" y="223242"/>
                </a:lnTo>
                <a:lnTo>
                  <a:pt x="98227" y="205383"/>
                </a:lnTo>
                <a:lnTo>
                  <a:pt x="98227" y="196453"/>
                </a:lnTo>
                <a:lnTo>
                  <a:pt x="125016" y="178594"/>
                </a:lnTo>
                <a:lnTo>
                  <a:pt x="151805" y="169664"/>
                </a:lnTo>
                <a:lnTo>
                  <a:pt x="151805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7724180" y="4902398"/>
            <a:ext cx="223243" cy="553642"/>
          </a:xfrm>
          <a:custGeom>
            <a:avLst/>
            <a:gdLst/>
            <a:ahLst/>
            <a:cxnLst/>
            <a:rect l="0" t="0" r="0" b="0"/>
            <a:pathLst>
              <a:path w="223243" h="553642">
                <a:moveTo>
                  <a:pt x="17859" y="80368"/>
                </a:moveTo>
                <a:lnTo>
                  <a:pt x="17859" y="89297"/>
                </a:lnTo>
                <a:lnTo>
                  <a:pt x="17859" y="107157"/>
                </a:lnTo>
                <a:lnTo>
                  <a:pt x="26789" y="142875"/>
                </a:lnTo>
                <a:lnTo>
                  <a:pt x="35718" y="178594"/>
                </a:lnTo>
                <a:lnTo>
                  <a:pt x="44648" y="223243"/>
                </a:lnTo>
                <a:lnTo>
                  <a:pt x="62508" y="267891"/>
                </a:lnTo>
                <a:lnTo>
                  <a:pt x="71437" y="321469"/>
                </a:lnTo>
                <a:lnTo>
                  <a:pt x="80367" y="375047"/>
                </a:lnTo>
                <a:lnTo>
                  <a:pt x="80367" y="419696"/>
                </a:lnTo>
                <a:lnTo>
                  <a:pt x="80367" y="473274"/>
                </a:lnTo>
                <a:lnTo>
                  <a:pt x="80367" y="508993"/>
                </a:lnTo>
                <a:lnTo>
                  <a:pt x="80367" y="535782"/>
                </a:lnTo>
                <a:lnTo>
                  <a:pt x="71437" y="553641"/>
                </a:lnTo>
                <a:lnTo>
                  <a:pt x="71437" y="553641"/>
                </a:lnTo>
                <a:lnTo>
                  <a:pt x="71437" y="535782"/>
                </a:lnTo>
                <a:lnTo>
                  <a:pt x="62508" y="500063"/>
                </a:lnTo>
                <a:lnTo>
                  <a:pt x="53578" y="446485"/>
                </a:lnTo>
                <a:lnTo>
                  <a:pt x="44648" y="375047"/>
                </a:lnTo>
                <a:lnTo>
                  <a:pt x="26789" y="294680"/>
                </a:lnTo>
                <a:lnTo>
                  <a:pt x="17859" y="214313"/>
                </a:lnTo>
                <a:lnTo>
                  <a:pt x="8929" y="142875"/>
                </a:lnTo>
                <a:lnTo>
                  <a:pt x="8929" y="80368"/>
                </a:lnTo>
                <a:lnTo>
                  <a:pt x="17859" y="35719"/>
                </a:lnTo>
                <a:lnTo>
                  <a:pt x="35718" y="8930"/>
                </a:lnTo>
                <a:lnTo>
                  <a:pt x="53578" y="0"/>
                </a:lnTo>
                <a:lnTo>
                  <a:pt x="80367" y="0"/>
                </a:lnTo>
                <a:lnTo>
                  <a:pt x="107156" y="8930"/>
                </a:lnTo>
                <a:lnTo>
                  <a:pt x="125015" y="26790"/>
                </a:lnTo>
                <a:lnTo>
                  <a:pt x="142875" y="53579"/>
                </a:lnTo>
                <a:lnTo>
                  <a:pt x="142875" y="71438"/>
                </a:lnTo>
                <a:lnTo>
                  <a:pt x="125015" y="107157"/>
                </a:lnTo>
                <a:lnTo>
                  <a:pt x="107156" y="133946"/>
                </a:lnTo>
                <a:lnTo>
                  <a:pt x="80367" y="160735"/>
                </a:lnTo>
                <a:lnTo>
                  <a:pt x="44648" y="187524"/>
                </a:lnTo>
                <a:lnTo>
                  <a:pt x="17859" y="196454"/>
                </a:lnTo>
                <a:lnTo>
                  <a:pt x="8929" y="196454"/>
                </a:lnTo>
                <a:lnTo>
                  <a:pt x="0" y="187524"/>
                </a:lnTo>
                <a:lnTo>
                  <a:pt x="8929" y="169665"/>
                </a:lnTo>
                <a:lnTo>
                  <a:pt x="26789" y="142875"/>
                </a:lnTo>
                <a:lnTo>
                  <a:pt x="53578" y="125016"/>
                </a:lnTo>
                <a:lnTo>
                  <a:pt x="80367" y="107157"/>
                </a:lnTo>
                <a:lnTo>
                  <a:pt x="107156" y="89297"/>
                </a:lnTo>
                <a:lnTo>
                  <a:pt x="142875" y="71438"/>
                </a:lnTo>
                <a:lnTo>
                  <a:pt x="178593" y="62508"/>
                </a:lnTo>
                <a:lnTo>
                  <a:pt x="223242" y="62508"/>
                </a:lnTo>
                <a:lnTo>
                  <a:pt x="223242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8045648" y="4509492"/>
            <a:ext cx="750094" cy="687587"/>
          </a:xfrm>
          <a:custGeom>
            <a:avLst/>
            <a:gdLst/>
            <a:ahLst/>
            <a:cxnLst/>
            <a:rect l="0" t="0" r="0" b="0"/>
            <a:pathLst>
              <a:path w="750094" h="687587">
                <a:moveTo>
                  <a:pt x="8930" y="437555"/>
                </a:moveTo>
                <a:lnTo>
                  <a:pt x="8930" y="437555"/>
                </a:lnTo>
                <a:lnTo>
                  <a:pt x="0" y="437555"/>
                </a:lnTo>
                <a:lnTo>
                  <a:pt x="0" y="455414"/>
                </a:lnTo>
                <a:lnTo>
                  <a:pt x="0" y="473274"/>
                </a:lnTo>
                <a:lnTo>
                  <a:pt x="0" y="508992"/>
                </a:lnTo>
                <a:lnTo>
                  <a:pt x="0" y="544711"/>
                </a:lnTo>
                <a:lnTo>
                  <a:pt x="8930" y="589360"/>
                </a:lnTo>
                <a:lnTo>
                  <a:pt x="8930" y="616149"/>
                </a:lnTo>
                <a:lnTo>
                  <a:pt x="8930" y="642938"/>
                </a:lnTo>
                <a:lnTo>
                  <a:pt x="17860" y="660797"/>
                </a:lnTo>
                <a:lnTo>
                  <a:pt x="17860" y="669727"/>
                </a:lnTo>
                <a:lnTo>
                  <a:pt x="26790" y="660797"/>
                </a:lnTo>
                <a:lnTo>
                  <a:pt x="44649" y="642938"/>
                </a:lnTo>
                <a:lnTo>
                  <a:pt x="53579" y="616149"/>
                </a:lnTo>
                <a:lnTo>
                  <a:pt x="71438" y="571500"/>
                </a:lnTo>
                <a:lnTo>
                  <a:pt x="89297" y="526852"/>
                </a:lnTo>
                <a:lnTo>
                  <a:pt x="107157" y="473274"/>
                </a:lnTo>
                <a:lnTo>
                  <a:pt x="125016" y="437555"/>
                </a:lnTo>
                <a:lnTo>
                  <a:pt x="133946" y="410766"/>
                </a:lnTo>
                <a:lnTo>
                  <a:pt x="142875" y="401836"/>
                </a:lnTo>
                <a:lnTo>
                  <a:pt x="151804" y="419696"/>
                </a:lnTo>
                <a:lnTo>
                  <a:pt x="160734" y="437555"/>
                </a:lnTo>
                <a:lnTo>
                  <a:pt x="160734" y="464344"/>
                </a:lnTo>
                <a:lnTo>
                  <a:pt x="160734" y="482203"/>
                </a:lnTo>
                <a:lnTo>
                  <a:pt x="160734" y="500063"/>
                </a:lnTo>
                <a:lnTo>
                  <a:pt x="160734" y="500063"/>
                </a:lnTo>
                <a:lnTo>
                  <a:pt x="160734" y="491133"/>
                </a:lnTo>
                <a:lnTo>
                  <a:pt x="160734" y="473274"/>
                </a:lnTo>
                <a:lnTo>
                  <a:pt x="169664" y="437555"/>
                </a:lnTo>
                <a:lnTo>
                  <a:pt x="169664" y="392906"/>
                </a:lnTo>
                <a:lnTo>
                  <a:pt x="169664" y="339328"/>
                </a:lnTo>
                <a:lnTo>
                  <a:pt x="169664" y="276820"/>
                </a:lnTo>
                <a:lnTo>
                  <a:pt x="178593" y="205383"/>
                </a:lnTo>
                <a:lnTo>
                  <a:pt x="178593" y="133945"/>
                </a:lnTo>
                <a:lnTo>
                  <a:pt x="187523" y="71437"/>
                </a:lnTo>
                <a:lnTo>
                  <a:pt x="205382" y="26789"/>
                </a:lnTo>
                <a:lnTo>
                  <a:pt x="214312" y="0"/>
                </a:lnTo>
                <a:lnTo>
                  <a:pt x="223242" y="0"/>
                </a:lnTo>
                <a:lnTo>
                  <a:pt x="223242" y="26789"/>
                </a:lnTo>
                <a:lnTo>
                  <a:pt x="223242" y="71437"/>
                </a:lnTo>
                <a:lnTo>
                  <a:pt x="223242" y="133945"/>
                </a:lnTo>
                <a:lnTo>
                  <a:pt x="232172" y="214312"/>
                </a:lnTo>
                <a:lnTo>
                  <a:pt x="232172" y="303609"/>
                </a:lnTo>
                <a:lnTo>
                  <a:pt x="241101" y="392906"/>
                </a:lnTo>
                <a:lnTo>
                  <a:pt x="250031" y="482203"/>
                </a:lnTo>
                <a:lnTo>
                  <a:pt x="267890" y="553641"/>
                </a:lnTo>
                <a:lnTo>
                  <a:pt x="285750" y="616149"/>
                </a:lnTo>
                <a:lnTo>
                  <a:pt x="312539" y="660797"/>
                </a:lnTo>
                <a:lnTo>
                  <a:pt x="330398" y="678656"/>
                </a:lnTo>
                <a:lnTo>
                  <a:pt x="357187" y="687586"/>
                </a:lnTo>
                <a:lnTo>
                  <a:pt x="366117" y="669727"/>
                </a:lnTo>
                <a:lnTo>
                  <a:pt x="375047" y="634008"/>
                </a:lnTo>
                <a:lnTo>
                  <a:pt x="366117" y="589360"/>
                </a:lnTo>
                <a:lnTo>
                  <a:pt x="348257" y="526852"/>
                </a:lnTo>
                <a:lnTo>
                  <a:pt x="312539" y="446485"/>
                </a:lnTo>
                <a:lnTo>
                  <a:pt x="267890" y="375047"/>
                </a:lnTo>
                <a:lnTo>
                  <a:pt x="223242" y="312539"/>
                </a:lnTo>
                <a:lnTo>
                  <a:pt x="187523" y="267890"/>
                </a:lnTo>
                <a:lnTo>
                  <a:pt x="142875" y="232172"/>
                </a:lnTo>
                <a:lnTo>
                  <a:pt x="107157" y="223242"/>
                </a:lnTo>
                <a:lnTo>
                  <a:pt x="80368" y="223242"/>
                </a:lnTo>
                <a:lnTo>
                  <a:pt x="53579" y="232172"/>
                </a:lnTo>
                <a:lnTo>
                  <a:pt x="35719" y="250031"/>
                </a:lnTo>
                <a:lnTo>
                  <a:pt x="26790" y="276820"/>
                </a:lnTo>
                <a:lnTo>
                  <a:pt x="35719" y="303609"/>
                </a:lnTo>
                <a:lnTo>
                  <a:pt x="53579" y="330398"/>
                </a:lnTo>
                <a:lnTo>
                  <a:pt x="80368" y="348258"/>
                </a:lnTo>
                <a:lnTo>
                  <a:pt x="116086" y="366117"/>
                </a:lnTo>
                <a:lnTo>
                  <a:pt x="160734" y="375047"/>
                </a:lnTo>
                <a:lnTo>
                  <a:pt x="205382" y="375047"/>
                </a:lnTo>
                <a:lnTo>
                  <a:pt x="250031" y="357187"/>
                </a:lnTo>
                <a:lnTo>
                  <a:pt x="294679" y="339328"/>
                </a:lnTo>
                <a:lnTo>
                  <a:pt x="330398" y="303609"/>
                </a:lnTo>
                <a:lnTo>
                  <a:pt x="357187" y="258961"/>
                </a:lnTo>
                <a:lnTo>
                  <a:pt x="375047" y="214312"/>
                </a:lnTo>
                <a:lnTo>
                  <a:pt x="392906" y="169664"/>
                </a:lnTo>
                <a:lnTo>
                  <a:pt x="401836" y="125015"/>
                </a:lnTo>
                <a:lnTo>
                  <a:pt x="410765" y="98226"/>
                </a:lnTo>
                <a:lnTo>
                  <a:pt x="419695" y="89297"/>
                </a:lnTo>
                <a:lnTo>
                  <a:pt x="428625" y="107156"/>
                </a:lnTo>
                <a:lnTo>
                  <a:pt x="428625" y="151804"/>
                </a:lnTo>
                <a:lnTo>
                  <a:pt x="437554" y="205383"/>
                </a:lnTo>
                <a:lnTo>
                  <a:pt x="437554" y="285750"/>
                </a:lnTo>
                <a:lnTo>
                  <a:pt x="446484" y="366117"/>
                </a:lnTo>
                <a:lnTo>
                  <a:pt x="446484" y="437555"/>
                </a:lnTo>
                <a:lnTo>
                  <a:pt x="446484" y="500063"/>
                </a:lnTo>
                <a:lnTo>
                  <a:pt x="446484" y="553641"/>
                </a:lnTo>
                <a:lnTo>
                  <a:pt x="446484" y="589360"/>
                </a:lnTo>
                <a:lnTo>
                  <a:pt x="455414" y="607219"/>
                </a:lnTo>
                <a:lnTo>
                  <a:pt x="464343" y="598289"/>
                </a:lnTo>
                <a:lnTo>
                  <a:pt x="482203" y="580430"/>
                </a:lnTo>
                <a:lnTo>
                  <a:pt x="500062" y="535781"/>
                </a:lnTo>
                <a:lnTo>
                  <a:pt x="517922" y="482203"/>
                </a:lnTo>
                <a:lnTo>
                  <a:pt x="544711" y="428625"/>
                </a:lnTo>
                <a:lnTo>
                  <a:pt x="562570" y="375047"/>
                </a:lnTo>
                <a:lnTo>
                  <a:pt x="580429" y="339328"/>
                </a:lnTo>
                <a:lnTo>
                  <a:pt x="598289" y="330398"/>
                </a:lnTo>
                <a:lnTo>
                  <a:pt x="616148" y="348258"/>
                </a:lnTo>
                <a:lnTo>
                  <a:pt x="634007" y="383977"/>
                </a:lnTo>
                <a:lnTo>
                  <a:pt x="642937" y="437555"/>
                </a:lnTo>
                <a:lnTo>
                  <a:pt x="651867" y="491133"/>
                </a:lnTo>
                <a:lnTo>
                  <a:pt x="651867" y="544711"/>
                </a:lnTo>
                <a:lnTo>
                  <a:pt x="642937" y="580430"/>
                </a:lnTo>
                <a:lnTo>
                  <a:pt x="634007" y="598289"/>
                </a:lnTo>
                <a:lnTo>
                  <a:pt x="634007" y="607219"/>
                </a:lnTo>
                <a:lnTo>
                  <a:pt x="625078" y="589360"/>
                </a:lnTo>
                <a:lnTo>
                  <a:pt x="625078" y="562571"/>
                </a:lnTo>
                <a:lnTo>
                  <a:pt x="625078" y="517922"/>
                </a:lnTo>
                <a:lnTo>
                  <a:pt x="625078" y="473274"/>
                </a:lnTo>
                <a:lnTo>
                  <a:pt x="634007" y="419696"/>
                </a:lnTo>
                <a:lnTo>
                  <a:pt x="642937" y="375047"/>
                </a:lnTo>
                <a:lnTo>
                  <a:pt x="669726" y="348258"/>
                </a:lnTo>
                <a:lnTo>
                  <a:pt x="696515" y="357187"/>
                </a:lnTo>
                <a:lnTo>
                  <a:pt x="714375" y="375047"/>
                </a:lnTo>
                <a:lnTo>
                  <a:pt x="732234" y="410766"/>
                </a:lnTo>
                <a:lnTo>
                  <a:pt x="750093" y="455414"/>
                </a:lnTo>
                <a:lnTo>
                  <a:pt x="750093" y="500063"/>
                </a:lnTo>
                <a:lnTo>
                  <a:pt x="732234" y="544711"/>
                </a:lnTo>
                <a:lnTo>
                  <a:pt x="705445" y="580430"/>
                </a:lnTo>
                <a:lnTo>
                  <a:pt x="669726" y="589360"/>
                </a:lnTo>
                <a:lnTo>
                  <a:pt x="625078" y="589360"/>
                </a:lnTo>
                <a:lnTo>
                  <a:pt x="589359" y="571500"/>
                </a:lnTo>
                <a:lnTo>
                  <a:pt x="571500" y="535781"/>
                </a:lnTo>
                <a:lnTo>
                  <a:pt x="562570" y="482203"/>
                </a:lnTo>
                <a:lnTo>
                  <a:pt x="562570" y="437555"/>
                </a:lnTo>
                <a:lnTo>
                  <a:pt x="571500" y="392906"/>
                </a:lnTo>
                <a:lnTo>
                  <a:pt x="589359" y="348258"/>
                </a:lnTo>
                <a:lnTo>
                  <a:pt x="598289" y="312539"/>
                </a:lnTo>
                <a:lnTo>
                  <a:pt x="598289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8760023" y="4679156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1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McCabe’s Method on Triangle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1824038"/>
            <a:ext cx="8258175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3616523" y="2857500"/>
            <a:ext cx="80369" cy="71438"/>
          </a:xfrm>
          <a:custGeom>
            <a:avLst/>
            <a:gdLst/>
            <a:ahLst/>
            <a:cxnLst/>
            <a:rect l="0" t="0" r="0" b="0"/>
            <a:pathLst>
              <a:path w="80369" h="71438">
                <a:moveTo>
                  <a:pt x="0" y="71437"/>
                </a:move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30" y="35718"/>
                </a:lnTo>
                <a:lnTo>
                  <a:pt x="8930" y="35718"/>
                </a:lnTo>
                <a:lnTo>
                  <a:pt x="26790" y="26789"/>
                </a:lnTo>
                <a:lnTo>
                  <a:pt x="44649" y="17859"/>
                </a:lnTo>
                <a:lnTo>
                  <a:pt x="53579" y="8929"/>
                </a:lnTo>
                <a:lnTo>
                  <a:pt x="71438" y="0"/>
                </a:lnTo>
                <a:lnTo>
                  <a:pt x="80368" y="0"/>
                </a:lnTo>
                <a:lnTo>
                  <a:pt x="80368" y="0"/>
                </a:lnTo>
                <a:lnTo>
                  <a:pt x="803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670102" y="2830711"/>
            <a:ext cx="107157" cy="62508"/>
          </a:xfrm>
          <a:custGeom>
            <a:avLst/>
            <a:gdLst/>
            <a:ahLst/>
            <a:cxnLst/>
            <a:rect l="0" t="0" r="0" b="0"/>
            <a:pathLst>
              <a:path w="107157" h="62508">
                <a:moveTo>
                  <a:pt x="35718" y="44648"/>
                </a:moveTo>
                <a:lnTo>
                  <a:pt x="35718" y="44648"/>
                </a:lnTo>
                <a:lnTo>
                  <a:pt x="26789" y="44648"/>
                </a:lnTo>
                <a:lnTo>
                  <a:pt x="26789" y="44648"/>
                </a:lnTo>
                <a:lnTo>
                  <a:pt x="26789" y="44648"/>
                </a:lnTo>
                <a:lnTo>
                  <a:pt x="17859" y="44648"/>
                </a:lnTo>
                <a:lnTo>
                  <a:pt x="17859" y="44648"/>
                </a:lnTo>
                <a:lnTo>
                  <a:pt x="8929" y="53578"/>
                </a:lnTo>
                <a:lnTo>
                  <a:pt x="0" y="53578"/>
                </a:ln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8929" y="53578"/>
                </a:lnTo>
                <a:lnTo>
                  <a:pt x="17859" y="53578"/>
                </a:lnTo>
                <a:lnTo>
                  <a:pt x="26789" y="44648"/>
                </a:lnTo>
                <a:lnTo>
                  <a:pt x="35718" y="44648"/>
                </a:lnTo>
                <a:lnTo>
                  <a:pt x="53578" y="35718"/>
                </a:lnTo>
                <a:lnTo>
                  <a:pt x="53578" y="35718"/>
                </a:lnTo>
                <a:lnTo>
                  <a:pt x="62507" y="26789"/>
                </a:lnTo>
                <a:lnTo>
                  <a:pt x="71437" y="17859"/>
                </a:lnTo>
                <a:lnTo>
                  <a:pt x="80367" y="8929"/>
                </a:lnTo>
                <a:lnTo>
                  <a:pt x="89296" y="8929"/>
                </a:lnTo>
                <a:lnTo>
                  <a:pt x="98226" y="0"/>
                </a:lnTo>
                <a:lnTo>
                  <a:pt x="98226" y="0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625453" y="1848445"/>
            <a:ext cx="35720" cy="660798"/>
          </a:xfrm>
          <a:custGeom>
            <a:avLst/>
            <a:gdLst/>
            <a:ahLst/>
            <a:cxnLst/>
            <a:rect l="0" t="0" r="0" b="0"/>
            <a:pathLst>
              <a:path w="35720" h="660798">
                <a:moveTo>
                  <a:pt x="8930" y="660797"/>
                </a:moveTo>
                <a:lnTo>
                  <a:pt x="8930" y="660797"/>
                </a:lnTo>
                <a:lnTo>
                  <a:pt x="8930" y="660797"/>
                </a:lnTo>
                <a:lnTo>
                  <a:pt x="8930" y="660797"/>
                </a:lnTo>
                <a:lnTo>
                  <a:pt x="8930" y="660797"/>
                </a:lnTo>
                <a:lnTo>
                  <a:pt x="8930" y="651868"/>
                </a:lnTo>
                <a:lnTo>
                  <a:pt x="8930" y="634008"/>
                </a:lnTo>
                <a:lnTo>
                  <a:pt x="0" y="607219"/>
                </a:lnTo>
                <a:lnTo>
                  <a:pt x="0" y="562570"/>
                </a:lnTo>
                <a:lnTo>
                  <a:pt x="0" y="508992"/>
                </a:lnTo>
                <a:lnTo>
                  <a:pt x="0" y="446484"/>
                </a:lnTo>
                <a:lnTo>
                  <a:pt x="8930" y="357188"/>
                </a:lnTo>
                <a:lnTo>
                  <a:pt x="8930" y="267891"/>
                </a:lnTo>
                <a:lnTo>
                  <a:pt x="8930" y="169664"/>
                </a:lnTo>
                <a:lnTo>
                  <a:pt x="17860" y="89297"/>
                </a:lnTo>
                <a:lnTo>
                  <a:pt x="35719" y="35719"/>
                </a:lnTo>
                <a:lnTo>
                  <a:pt x="35719" y="0"/>
                </a:lnTo>
                <a:lnTo>
                  <a:pt x="35719" y="0"/>
                </a:lnTo>
                <a:lnTo>
                  <a:pt x="35719" y="17859"/>
                </a:lnTo>
                <a:lnTo>
                  <a:pt x="26789" y="44649"/>
                </a:lnTo>
                <a:lnTo>
                  <a:pt x="26789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8420695" y="2812851"/>
            <a:ext cx="339329" cy="348259"/>
          </a:xfrm>
          <a:custGeom>
            <a:avLst/>
            <a:gdLst/>
            <a:ahLst/>
            <a:cxnLst/>
            <a:rect l="0" t="0" r="0" b="0"/>
            <a:pathLst>
              <a:path w="339329" h="348259">
                <a:moveTo>
                  <a:pt x="8929" y="267891"/>
                </a:moveTo>
                <a:lnTo>
                  <a:pt x="8929" y="258961"/>
                </a:lnTo>
                <a:lnTo>
                  <a:pt x="0" y="258961"/>
                </a:lnTo>
                <a:lnTo>
                  <a:pt x="0" y="250031"/>
                </a:lnTo>
                <a:lnTo>
                  <a:pt x="0" y="241102"/>
                </a:lnTo>
                <a:lnTo>
                  <a:pt x="0" y="241102"/>
                </a:lnTo>
                <a:lnTo>
                  <a:pt x="8929" y="241102"/>
                </a:lnTo>
                <a:lnTo>
                  <a:pt x="8929" y="232172"/>
                </a:lnTo>
                <a:lnTo>
                  <a:pt x="17859" y="232172"/>
                </a:lnTo>
                <a:lnTo>
                  <a:pt x="17859" y="232172"/>
                </a:lnTo>
                <a:lnTo>
                  <a:pt x="26789" y="241102"/>
                </a:lnTo>
                <a:lnTo>
                  <a:pt x="35718" y="241102"/>
                </a:lnTo>
                <a:lnTo>
                  <a:pt x="35718" y="250031"/>
                </a:lnTo>
                <a:lnTo>
                  <a:pt x="44648" y="267891"/>
                </a:lnTo>
                <a:lnTo>
                  <a:pt x="53578" y="294680"/>
                </a:lnTo>
                <a:lnTo>
                  <a:pt x="53578" y="312539"/>
                </a:lnTo>
                <a:lnTo>
                  <a:pt x="62507" y="330399"/>
                </a:lnTo>
                <a:lnTo>
                  <a:pt x="71437" y="348258"/>
                </a:lnTo>
                <a:lnTo>
                  <a:pt x="80367" y="348258"/>
                </a:lnTo>
                <a:lnTo>
                  <a:pt x="89296" y="339328"/>
                </a:lnTo>
                <a:lnTo>
                  <a:pt x="107156" y="321469"/>
                </a:lnTo>
                <a:lnTo>
                  <a:pt x="125015" y="285750"/>
                </a:lnTo>
                <a:lnTo>
                  <a:pt x="160734" y="250031"/>
                </a:lnTo>
                <a:lnTo>
                  <a:pt x="205382" y="205383"/>
                </a:lnTo>
                <a:lnTo>
                  <a:pt x="250031" y="151805"/>
                </a:lnTo>
                <a:lnTo>
                  <a:pt x="303609" y="89297"/>
                </a:lnTo>
                <a:lnTo>
                  <a:pt x="330398" y="44649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375547" y="2839640"/>
            <a:ext cx="160735" cy="53579"/>
          </a:xfrm>
          <a:custGeom>
            <a:avLst/>
            <a:gdLst/>
            <a:ahLst/>
            <a:cxnLst/>
            <a:rect l="0" t="0" r="0" b="0"/>
            <a:pathLst>
              <a:path w="160735" h="53579">
                <a:moveTo>
                  <a:pt x="8930" y="53578"/>
                </a:moveTo>
                <a:lnTo>
                  <a:pt x="8930" y="44649"/>
                </a:lnTo>
                <a:lnTo>
                  <a:pt x="8930" y="44649"/>
                </a:lnTo>
                <a:lnTo>
                  <a:pt x="0" y="4464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17859" y="26789"/>
                </a:lnTo>
                <a:lnTo>
                  <a:pt x="26789" y="26789"/>
                </a:lnTo>
                <a:lnTo>
                  <a:pt x="44648" y="26789"/>
                </a:lnTo>
                <a:lnTo>
                  <a:pt x="62508" y="26789"/>
                </a:lnTo>
                <a:lnTo>
                  <a:pt x="80367" y="17860"/>
                </a:lnTo>
                <a:lnTo>
                  <a:pt x="89297" y="17860"/>
                </a:lnTo>
                <a:lnTo>
                  <a:pt x="107156" y="8930"/>
                </a:lnTo>
                <a:lnTo>
                  <a:pt x="125016" y="8930"/>
                </a:lnTo>
                <a:lnTo>
                  <a:pt x="133945" y="0"/>
                </a:lnTo>
                <a:lnTo>
                  <a:pt x="142875" y="0"/>
                </a:lnTo>
                <a:lnTo>
                  <a:pt x="151805" y="0"/>
                </a:lnTo>
                <a:lnTo>
                  <a:pt x="160734" y="0"/>
                </a:lnTo>
                <a:lnTo>
                  <a:pt x="160734" y="0"/>
                </a:lnTo>
                <a:lnTo>
                  <a:pt x="160734" y="0"/>
                </a:lnTo>
                <a:lnTo>
                  <a:pt x="160734" y="0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5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Essential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925" y="1522210"/>
            <a:ext cx="6086475" cy="475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2134195" y="276820"/>
            <a:ext cx="178595" cy="232173"/>
          </a:xfrm>
          <a:custGeom>
            <a:avLst/>
            <a:gdLst/>
            <a:ahLst/>
            <a:cxnLst/>
            <a:rect l="0" t="0" r="0" b="0"/>
            <a:pathLst>
              <a:path w="178595" h="232173">
                <a:moveTo>
                  <a:pt x="178594" y="8930"/>
                </a:moveTo>
                <a:lnTo>
                  <a:pt x="178594" y="8930"/>
                </a:lnTo>
                <a:lnTo>
                  <a:pt x="178594" y="8930"/>
                </a:lnTo>
                <a:lnTo>
                  <a:pt x="178594" y="8930"/>
                </a:lnTo>
                <a:lnTo>
                  <a:pt x="169664" y="8930"/>
                </a:lnTo>
                <a:lnTo>
                  <a:pt x="169664" y="8930"/>
                </a:lnTo>
                <a:lnTo>
                  <a:pt x="169664" y="0"/>
                </a:lnTo>
                <a:lnTo>
                  <a:pt x="160735" y="0"/>
                </a:lnTo>
                <a:lnTo>
                  <a:pt x="151805" y="0"/>
                </a:lnTo>
                <a:lnTo>
                  <a:pt x="142875" y="0"/>
                </a:lnTo>
                <a:lnTo>
                  <a:pt x="133946" y="0"/>
                </a:lnTo>
                <a:lnTo>
                  <a:pt x="125016" y="0"/>
                </a:lnTo>
                <a:lnTo>
                  <a:pt x="116086" y="0"/>
                </a:lnTo>
                <a:lnTo>
                  <a:pt x="107157" y="0"/>
                </a:lnTo>
                <a:lnTo>
                  <a:pt x="89297" y="17860"/>
                </a:lnTo>
                <a:lnTo>
                  <a:pt x="80368" y="26789"/>
                </a:lnTo>
                <a:lnTo>
                  <a:pt x="80368" y="44649"/>
                </a:lnTo>
                <a:lnTo>
                  <a:pt x="98227" y="53578"/>
                </a:lnTo>
                <a:lnTo>
                  <a:pt x="116086" y="71438"/>
                </a:lnTo>
                <a:lnTo>
                  <a:pt x="133946" y="80367"/>
                </a:lnTo>
                <a:lnTo>
                  <a:pt x="151805" y="98227"/>
                </a:lnTo>
                <a:lnTo>
                  <a:pt x="160735" y="116086"/>
                </a:lnTo>
                <a:lnTo>
                  <a:pt x="169664" y="142875"/>
                </a:lnTo>
                <a:lnTo>
                  <a:pt x="178594" y="169664"/>
                </a:lnTo>
                <a:lnTo>
                  <a:pt x="160735" y="196453"/>
                </a:lnTo>
                <a:lnTo>
                  <a:pt x="151805" y="214313"/>
                </a:lnTo>
                <a:lnTo>
                  <a:pt x="125016" y="232172"/>
                </a:lnTo>
                <a:lnTo>
                  <a:pt x="98227" y="232172"/>
                </a:lnTo>
                <a:lnTo>
                  <a:pt x="62508" y="232172"/>
                </a:lnTo>
                <a:lnTo>
                  <a:pt x="35719" y="214313"/>
                </a:lnTo>
                <a:lnTo>
                  <a:pt x="17860" y="196453"/>
                </a:lnTo>
                <a:lnTo>
                  <a:pt x="8930" y="169664"/>
                </a:lnTo>
                <a:lnTo>
                  <a:pt x="0" y="142875"/>
                </a:lnTo>
                <a:lnTo>
                  <a:pt x="0" y="125016"/>
                </a:lnTo>
                <a:lnTo>
                  <a:pt x="8930" y="98227"/>
                </a:lnTo>
                <a:lnTo>
                  <a:pt x="26789" y="89297"/>
                </a:lnTo>
                <a:lnTo>
                  <a:pt x="35719" y="80367"/>
                </a:lnTo>
                <a:lnTo>
                  <a:pt x="44649" y="62508"/>
                </a:lnTo>
                <a:lnTo>
                  <a:pt x="44649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357438" y="169664"/>
            <a:ext cx="71438" cy="330399"/>
          </a:xfrm>
          <a:custGeom>
            <a:avLst/>
            <a:gdLst/>
            <a:ahLst/>
            <a:cxnLst/>
            <a:rect l="0" t="0" r="0" b="0"/>
            <a:pathLst>
              <a:path w="71438" h="330399">
                <a:moveTo>
                  <a:pt x="0" y="17859"/>
                </a:moveTo>
                <a:lnTo>
                  <a:pt x="8929" y="8930"/>
                </a:lnTo>
                <a:lnTo>
                  <a:pt x="8929" y="8930"/>
                </a:lnTo>
                <a:lnTo>
                  <a:pt x="8929" y="0"/>
                </a:lnTo>
                <a:lnTo>
                  <a:pt x="17859" y="0"/>
                </a:lnTo>
                <a:lnTo>
                  <a:pt x="17859" y="8930"/>
                </a:lnTo>
                <a:lnTo>
                  <a:pt x="26789" y="35719"/>
                </a:lnTo>
                <a:lnTo>
                  <a:pt x="26789" y="71438"/>
                </a:lnTo>
                <a:lnTo>
                  <a:pt x="26789" y="116086"/>
                </a:lnTo>
                <a:lnTo>
                  <a:pt x="35718" y="169664"/>
                </a:lnTo>
                <a:lnTo>
                  <a:pt x="35718" y="214313"/>
                </a:lnTo>
                <a:lnTo>
                  <a:pt x="35718" y="258961"/>
                </a:lnTo>
                <a:lnTo>
                  <a:pt x="35718" y="285750"/>
                </a:lnTo>
                <a:lnTo>
                  <a:pt x="44648" y="312539"/>
                </a:lnTo>
                <a:lnTo>
                  <a:pt x="44648" y="321469"/>
                </a:lnTo>
                <a:lnTo>
                  <a:pt x="53578" y="330398"/>
                </a:lnTo>
                <a:lnTo>
                  <a:pt x="62507" y="321469"/>
                </a:lnTo>
                <a:lnTo>
                  <a:pt x="62507" y="312539"/>
                </a:lnTo>
                <a:lnTo>
                  <a:pt x="71437" y="294680"/>
                </a:lnTo>
                <a:lnTo>
                  <a:pt x="71437" y="285750"/>
                </a:lnTo>
                <a:lnTo>
                  <a:pt x="62507" y="267891"/>
                </a:lnTo>
                <a:lnTo>
                  <a:pt x="53578" y="250031"/>
                </a:lnTo>
                <a:lnTo>
                  <a:pt x="44648" y="232172"/>
                </a:lnTo>
                <a:lnTo>
                  <a:pt x="17859" y="223242"/>
                </a:lnTo>
                <a:lnTo>
                  <a:pt x="17859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152055" y="339328"/>
            <a:ext cx="294680" cy="53579"/>
          </a:xfrm>
          <a:custGeom>
            <a:avLst/>
            <a:gdLst/>
            <a:ahLst/>
            <a:cxnLst/>
            <a:rect l="0" t="0" r="0" b="0"/>
            <a:pathLst>
              <a:path w="294680" h="53579">
                <a:moveTo>
                  <a:pt x="44648" y="53578"/>
                </a:moveTo>
                <a:lnTo>
                  <a:pt x="35718" y="44649"/>
                </a:lnTo>
                <a:lnTo>
                  <a:pt x="17859" y="44649"/>
                </a:lnTo>
                <a:lnTo>
                  <a:pt x="8929" y="44649"/>
                </a:lnTo>
                <a:lnTo>
                  <a:pt x="0" y="44649"/>
                </a:lnTo>
                <a:lnTo>
                  <a:pt x="8929" y="35719"/>
                </a:lnTo>
                <a:lnTo>
                  <a:pt x="17859" y="35719"/>
                </a:lnTo>
                <a:lnTo>
                  <a:pt x="44648" y="35719"/>
                </a:lnTo>
                <a:lnTo>
                  <a:pt x="80367" y="26789"/>
                </a:lnTo>
                <a:lnTo>
                  <a:pt x="116086" y="26789"/>
                </a:lnTo>
                <a:lnTo>
                  <a:pt x="160734" y="26789"/>
                </a:lnTo>
                <a:lnTo>
                  <a:pt x="205383" y="17859"/>
                </a:lnTo>
                <a:lnTo>
                  <a:pt x="241101" y="17859"/>
                </a:lnTo>
                <a:lnTo>
                  <a:pt x="267890" y="8930"/>
                </a:lnTo>
                <a:lnTo>
                  <a:pt x="285750" y="8930"/>
                </a:lnTo>
                <a:lnTo>
                  <a:pt x="294679" y="0"/>
                </a:lnTo>
                <a:lnTo>
                  <a:pt x="2946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446734" y="330398"/>
            <a:ext cx="133947" cy="160736"/>
          </a:xfrm>
          <a:custGeom>
            <a:avLst/>
            <a:gdLst/>
            <a:ahLst/>
            <a:cxnLst/>
            <a:rect l="0" t="0" r="0" b="0"/>
            <a:pathLst>
              <a:path w="133947" h="160736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44649"/>
                </a:lnTo>
                <a:lnTo>
                  <a:pt x="0" y="53579"/>
                </a:lnTo>
                <a:lnTo>
                  <a:pt x="0" y="80368"/>
                </a:lnTo>
                <a:lnTo>
                  <a:pt x="8930" y="107157"/>
                </a:lnTo>
                <a:lnTo>
                  <a:pt x="8930" y="125016"/>
                </a:lnTo>
                <a:lnTo>
                  <a:pt x="8930" y="142875"/>
                </a:lnTo>
                <a:lnTo>
                  <a:pt x="8930" y="160735"/>
                </a:lnTo>
                <a:lnTo>
                  <a:pt x="17860" y="160735"/>
                </a:lnTo>
                <a:lnTo>
                  <a:pt x="17860" y="160735"/>
                </a:lnTo>
                <a:lnTo>
                  <a:pt x="17860" y="151805"/>
                </a:lnTo>
                <a:lnTo>
                  <a:pt x="17860" y="133946"/>
                </a:lnTo>
                <a:lnTo>
                  <a:pt x="17860" y="116086"/>
                </a:lnTo>
                <a:lnTo>
                  <a:pt x="26789" y="89297"/>
                </a:lnTo>
                <a:lnTo>
                  <a:pt x="35719" y="62508"/>
                </a:lnTo>
                <a:lnTo>
                  <a:pt x="53579" y="44649"/>
                </a:lnTo>
                <a:lnTo>
                  <a:pt x="62508" y="26789"/>
                </a:lnTo>
                <a:lnTo>
                  <a:pt x="80368" y="17860"/>
                </a:lnTo>
                <a:lnTo>
                  <a:pt x="98227" y="17860"/>
                </a:lnTo>
                <a:lnTo>
                  <a:pt x="116086" y="17860"/>
                </a:lnTo>
                <a:lnTo>
                  <a:pt x="125016" y="26789"/>
                </a:lnTo>
                <a:lnTo>
                  <a:pt x="133946" y="26789"/>
                </a:lnTo>
                <a:lnTo>
                  <a:pt x="133946" y="35719"/>
                </a:lnTo>
                <a:lnTo>
                  <a:pt x="133946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571750" y="330398"/>
            <a:ext cx="267892" cy="169665"/>
          </a:xfrm>
          <a:custGeom>
            <a:avLst/>
            <a:gdLst/>
            <a:ahLst/>
            <a:cxnLst/>
            <a:rect l="0" t="0" r="0" b="0"/>
            <a:pathLst>
              <a:path w="267892" h="169665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8930" y="17860"/>
                </a:lnTo>
                <a:lnTo>
                  <a:pt x="8930" y="44649"/>
                </a:lnTo>
                <a:lnTo>
                  <a:pt x="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8930" y="133946"/>
                </a:lnTo>
                <a:lnTo>
                  <a:pt x="8930" y="151805"/>
                </a:lnTo>
                <a:lnTo>
                  <a:pt x="17859" y="169664"/>
                </a:lnTo>
                <a:lnTo>
                  <a:pt x="17859" y="169664"/>
                </a:lnTo>
                <a:lnTo>
                  <a:pt x="26789" y="169664"/>
                </a:lnTo>
                <a:lnTo>
                  <a:pt x="44648" y="160735"/>
                </a:lnTo>
                <a:lnTo>
                  <a:pt x="53578" y="133946"/>
                </a:lnTo>
                <a:lnTo>
                  <a:pt x="62508" y="107157"/>
                </a:lnTo>
                <a:lnTo>
                  <a:pt x="71438" y="71438"/>
                </a:lnTo>
                <a:lnTo>
                  <a:pt x="89297" y="44649"/>
                </a:lnTo>
                <a:lnTo>
                  <a:pt x="98227" y="26789"/>
                </a:lnTo>
                <a:lnTo>
                  <a:pt x="98227" y="17860"/>
                </a:lnTo>
                <a:lnTo>
                  <a:pt x="107156" y="17860"/>
                </a:lnTo>
                <a:lnTo>
                  <a:pt x="107156" y="26789"/>
                </a:lnTo>
                <a:lnTo>
                  <a:pt x="107156" y="44649"/>
                </a:lnTo>
                <a:lnTo>
                  <a:pt x="107156" y="71438"/>
                </a:lnTo>
                <a:lnTo>
                  <a:pt x="107156" y="98227"/>
                </a:lnTo>
                <a:lnTo>
                  <a:pt x="116086" y="116086"/>
                </a:lnTo>
                <a:lnTo>
                  <a:pt x="125016" y="142875"/>
                </a:lnTo>
                <a:lnTo>
                  <a:pt x="133945" y="151805"/>
                </a:lnTo>
                <a:lnTo>
                  <a:pt x="151805" y="160735"/>
                </a:lnTo>
                <a:lnTo>
                  <a:pt x="169664" y="160735"/>
                </a:lnTo>
                <a:lnTo>
                  <a:pt x="196453" y="142875"/>
                </a:lnTo>
                <a:lnTo>
                  <a:pt x="214313" y="125016"/>
                </a:lnTo>
                <a:lnTo>
                  <a:pt x="232172" y="98227"/>
                </a:lnTo>
                <a:lnTo>
                  <a:pt x="250031" y="71438"/>
                </a:lnTo>
                <a:lnTo>
                  <a:pt x="267891" y="53579"/>
                </a:lnTo>
                <a:lnTo>
                  <a:pt x="267891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786063" y="133945"/>
            <a:ext cx="232172" cy="383978"/>
          </a:xfrm>
          <a:custGeom>
            <a:avLst/>
            <a:gdLst/>
            <a:ahLst/>
            <a:cxnLst/>
            <a:rect l="0" t="0" r="0" b="0"/>
            <a:pathLst>
              <a:path w="232172" h="383978">
                <a:moveTo>
                  <a:pt x="35718" y="205383"/>
                </a:moveTo>
                <a:lnTo>
                  <a:pt x="35718" y="214313"/>
                </a:lnTo>
                <a:lnTo>
                  <a:pt x="26789" y="223242"/>
                </a:lnTo>
                <a:lnTo>
                  <a:pt x="8929" y="241102"/>
                </a:lnTo>
                <a:lnTo>
                  <a:pt x="0" y="267891"/>
                </a:lnTo>
                <a:lnTo>
                  <a:pt x="0" y="285750"/>
                </a:lnTo>
                <a:lnTo>
                  <a:pt x="0" y="303610"/>
                </a:lnTo>
                <a:lnTo>
                  <a:pt x="8929" y="321469"/>
                </a:lnTo>
                <a:lnTo>
                  <a:pt x="17859" y="330399"/>
                </a:lnTo>
                <a:lnTo>
                  <a:pt x="35718" y="339328"/>
                </a:lnTo>
                <a:lnTo>
                  <a:pt x="62507" y="339328"/>
                </a:lnTo>
                <a:lnTo>
                  <a:pt x="80367" y="321469"/>
                </a:lnTo>
                <a:lnTo>
                  <a:pt x="116085" y="312539"/>
                </a:lnTo>
                <a:lnTo>
                  <a:pt x="142875" y="285750"/>
                </a:lnTo>
                <a:lnTo>
                  <a:pt x="160734" y="267891"/>
                </a:lnTo>
                <a:lnTo>
                  <a:pt x="178593" y="241102"/>
                </a:lnTo>
                <a:lnTo>
                  <a:pt x="187523" y="223242"/>
                </a:lnTo>
                <a:lnTo>
                  <a:pt x="196453" y="205383"/>
                </a:lnTo>
                <a:lnTo>
                  <a:pt x="196453" y="187524"/>
                </a:lnTo>
                <a:lnTo>
                  <a:pt x="205382" y="160735"/>
                </a:lnTo>
                <a:lnTo>
                  <a:pt x="205382" y="125016"/>
                </a:lnTo>
                <a:lnTo>
                  <a:pt x="205382" y="89297"/>
                </a:lnTo>
                <a:lnTo>
                  <a:pt x="205382" y="53578"/>
                </a:lnTo>
                <a:lnTo>
                  <a:pt x="205382" y="26789"/>
                </a:lnTo>
                <a:lnTo>
                  <a:pt x="196453" y="8930"/>
                </a:lnTo>
                <a:lnTo>
                  <a:pt x="196453" y="0"/>
                </a:lnTo>
                <a:lnTo>
                  <a:pt x="187523" y="0"/>
                </a:lnTo>
                <a:lnTo>
                  <a:pt x="178593" y="0"/>
                </a:lnTo>
                <a:lnTo>
                  <a:pt x="178593" y="17860"/>
                </a:lnTo>
                <a:lnTo>
                  <a:pt x="160734" y="53578"/>
                </a:lnTo>
                <a:lnTo>
                  <a:pt x="160734" y="107157"/>
                </a:lnTo>
                <a:lnTo>
                  <a:pt x="169664" y="169664"/>
                </a:lnTo>
                <a:lnTo>
                  <a:pt x="187523" y="232172"/>
                </a:lnTo>
                <a:lnTo>
                  <a:pt x="205382" y="285750"/>
                </a:lnTo>
                <a:lnTo>
                  <a:pt x="214312" y="321469"/>
                </a:lnTo>
                <a:lnTo>
                  <a:pt x="232171" y="357188"/>
                </a:lnTo>
                <a:lnTo>
                  <a:pt x="232171" y="375047"/>
                </a:lnTo>
                <a:lnTo>
                  <a:pt x="232171" y="383977"/>
                </a:lnTo>
                <a:lnTo>
                  <a:pt x="223242" y="383977"/>
                </a:lnTo>
                <a:lnTo>
                  <a:pt x="214312" y="375047"/>
                </a:lnTo>
                <a:lnTo>
                  <a:pt x="187523" y="348258"/>
                </a:lnTo>
                <a:lnTo>
                  <a:pt x="160734" y="321469"/>
                </a:lnTo>
                <a:lnTo>
                  <a:pt x="133945" y="285750"/>
                </a:lnTo>
                <a:lnTo>
                  <a:pt x="107156" y="267891"/>
                </a:lnTo>
                <a:lnTo>
                  <a:pt x="107156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741414" y="267891"/>
            <a:ext cx="634009" cy="205383"/>
          </a:xfrm>
          <a:custGeom>
            <a:avLst/>
            <a:gdLst/>
            <a:ahLst/>
            <a:cxnLst/>
            <a:rect l="0" t="0" r="0" b="0"/>
            <a:pathLst>
              <a:path w="634009" h="205383">
                <a:moveTo>
                  <a:pt x="35719" y="44648"/>
                </a:moveTo>
                <a:lnTo>
                  <a:pt x="17859" y="35718"/>
                </a:lnTo>
                <a:lnTo>
                  <a:pt x="893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30" y="35718"/>
                </a:lnTo>
                <a:lnTo>
                  <a:pt x="26789" y="44648"/>
                </a:lnTo>
                <a:lnTo>
                  <a:pt x="44649" y="44648"/>
                </a:lnTo>
                <a:lnTo>
                  <a:pt x="80367" y="44648"/>
                </a:lnTo>
                <a:lnTo>
                  <a:pt x="116086" y="44648"/>
                </a:lnTo>
                <a:lnTo>
                  <a:pt x="151805" y="44648"/>
                </a:lnTo>
                <a:lnTo>
                  <a:pt x="196453" y="35718"/>
                </a:lnTo>
                <a:lnTo>
                  <a:pt x="241102" y="35718"/>
                </a:lnTo>
                <a:lnTo>
                  <a:pt x="258961" y="26789"/>
                </a:lnTo>
                <a:lnTo>
                  <a:pt x="276820" y="26789"/>
                </a:lnTo>
                <a:lnTo>
                  <a:pt x="294680" y="17859"/>
                </a:lnTo>
                <a:lnTo>
                  <a:pt x="312539" y="8929"/>
                </a:lnTo>
                <a:lnTo>
                  <a:pt x="321469" y="8929"/>
                </a:lnTo>
                <a:lnTo>
                  <a:pt x="321469" y="0"/>
                </a:lnTo>
                <a:lnTo>
                  <a:pt x="321469" y="8929"/>
                </a:lnTo>
                <a:lnTo>
                  <a:pt x="312539" y="26789"/>
                </a:lnTo>
                <a:lnTo>
                  <a:pt x="303609" y="53578"/>
                </a:lnTo>
                <a:lnTo>
                  <a:pt x="294680" y="89296"/>
                </a:lnTo>
                <a:lnTo>
                  <a:pt x="294680" y="116086"/>
                </a:lnTo>
                <a:lnTo>
                  <a:pt x="294680" y="142875"/>
                </a:lnTo>
                <a:lnTo>
                  <a:pt x="294680" y="169664"/>
                </a:lnTo>
                <a:lnTo>
                  <a:pt x="303609" y="187523"/>
                </a:lnTo>
                <a:lnTo>
                  <a:pt x="312539" y="196453"/>
                </a:lnTo>
                <a:lnTo>
                  <a:pt x="330399" y="196453"/>
                </a:lnTo>
                <a:lnTo>
                  <a:pt x="339328" y="196453"/>
                </a:lnTo>
                <a:lnTo>
                  <a:pt x="357188" y="187523"/>
                </a:lnTo>
                <a:lnTo>
                  <a:pt x="375047" y="169664"/>
                </a:lnTo>
                <a:lnTo>
                  <a:pt x="392906" y="142875"/>
                </a:lnTo>
                <a:lnTo>
                  <a:pt x="401836" y="125015"/>
                </a:lnTo>
                <a:lnTo>
                  <a:pt x="410766" y="107156"/>
                </a:lnTo>
                <a:lnTo>
                  <a:pt x="419695" y="98226"/>
                </a:lnTo>
                <a:lnTo>
                  <a:pt x="428625" y="89296"/>
                </a:lnTo>
                <a:lnTo>
                  <a:pt x="437555" y="80367"/>
                </a:lnTo>
                <a:lnTo>
                  <a:pt x="446484" y="71437"/>
                </a:lnTo>
                <a:lnTo>
                  <a:pt x="446484" y="71437"/>
                </a:lnTo>
                <a:lnTo>
                  <a:pt x="455414" y="89296"/>
                </a:lnTo>
                <a:lnTo>
                  <a:pt x="446484" y="107156"/>
                </a:lnTo>
                <a:lnTo>
                  <a:pt x="446484" y="133945"/>
                </a:lnTo>
                <a:lnTo>
                  <a:pt x="446484" y="151804"/>
                </a:lnTo>
                <a:lnTo>
                  <a:pt x="446484" y="169664"/>
                </a:lnTo>
                <a:lnTo>
                  <a:pt x="455414" y="187523"/>
                </a:lnTo>
                <a:lnTo>
                  <a:pt x="464344" y="196453"/>
                </a:lnTo>
                <a:lnTo>
                  <a:pt x="473274" y="187523"/>
                </a:lnTo>
                <a:lnTo>
                  <a:pt x="482203" y="187523"/>
                </a:lnTo>
                <a:lnTo>
                  <a:pt x="491133" y="160734"/>
                </a:lnTo>
                <a:lnTo>
                  <a:pt x="500063" y="142875"/>
                </a:lnTo>
                <a:lnTo>
                  <a:pt x="508992" y="116086"/>
                </a:lnTo>
                <a:lnTo>
                  <a:pt x="508992" y="98226"/>
                </a:lnTo>
                <a:lnTo>
                  <a:pt x="517922" y="89296"/>
                </a:lnTo>
                <a:lnTo>
                  <a:pt x="517922" y="80367"/>
                </a:lnTo>
                <a:lnTo>
                  <a:pt x="526852" y="71437"/>
                </a:lnTo>
                <a:lnTo>
                  <a:pt x="526852" y="71437"/>
                </a:lnTo>
                <a:lnTo>
                  <a:pt x="526852" y="80367"/>
                </a:lnTo>
                <a:lnTo>
                  <a:pt x="526852" y="107156"/>
                </a:lnTo>
                <a:lnTo>
                  <a:pt x="517922" y="125015"/>
                </a:lnTo>
                <a:lnTo>
                  <a:pt x="508992" y="151804"/>
                </a:lnTo>
                <a:lnTo>
                  <a:pt x="500063" y="169664"/>
                </a:lnTo>
                <a:lnTo>
                  <a:pt x="500063" y="187523"/>
                </a:lnTo>
                <a:lnTo>
                  <a:pt x="500063" y="196453"/>
                </a:lnTo>
                <a:lnTo>
                  <a:pt x="500063" y="205382"/>
                </a:lnTo>
                <a:lnTo>
                  <a:pt x="508992" y="196453"/>
                </a:lnTo>
                <a:lnTo>
                  <a:pt x="517922" y="187523"/>
                </a:lnTo>
                <a:lnTo>
                  <a:pt x="535781" y="160734"/>
                </a:lnTo>
                <a:lnTo>
                  <a:pt x="544711" y="133945"/>
                </a:lnTo>
                <a:lnTo>
                  <a:pt x="562570" y="107156"/>
                </a:lnTo>
                <a:lnTo>
                  <a:pt x="571500" y="98226"/>
                </a:lnTo>
                <a:lnTo>
                  <a:pt x="580430" y="89296"/>
                </a:lnTo>
                <a:lnTo>
                  <a:pt x="598289" y="71437"/>
                </a:lnTo>
                <a:lnTo>
                  <a:pt x="616149" y="62507"/>
                </a:lnTo>
                <a:lnTo>
                  <a:pt x="625078" y="53578"/>
                </a:lnTo>
                <a:lnTo>
                  <a:pt x="634008" y="62507"/>
                </a:lnTo>
                <a:lnTo>
                  <a:pt x="634008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402211" y="330398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0" y="0"/>
                </a:moveTo>
                <a:lnTo>
                  <a:pt x="8930" y="0"/>
                </a:lnTo>
                <a:lnTo>
                  <a:pt x="1785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330773" y="330398"/>
            <a:ext cx="241103" cy="116087"/>
          </a:xfrm>
          <a:custGeom>
            <a:avLst/>
            <a:gdLst/>
            <a:ahLst/>
            <a:cxnLst/>
            <a:rect l="0" t="0" r="0" b="0"/>
            <a:pathLst>
              <a:path w="241103" h="116087">
                <a:moveTo>
                  <a:pt x="17860" y="71438"/>
                </a:moveTo>
                <a:lnTo>
                  <a:pt x="17860" y="80368"/>
                </a:lnTo>
                <a:lnTo>
                  <a:pt x="8930" y="80368"/>
                </a:lnTo>
                <a:lnTo>
                  <a:pt x="0" y="89297"/>
                </a:lnTo>
                <a:lnTo>
                  <a:pt x="0" y="98227"/>
                </a:lnTo>
                <a:lnTo>
                  <a:pt x="0" y="107157"/>
                </a:lnTo>
                <a:lnTo>
                  <a:pt x="0" y="107157"/>
                </a:lnTo>
                <a:lnTo>
                  <a:pt x="8930" y="107157"/>
                </a:lnTo>
                <a:lnTo>
                  <a:pt x="26790" y="98227"/>
                </a:lnTo>
                <a:lnTo>
                  <a:pt x="44649" y="89297"/>
                </a:lnTo>
                <a:lnTo>
                  <a:pt x="62508" y="80368"/>
                </a:lnTo>
                <a:lnTo>
                  <a:pt x="89297" y="71438"/>
                </a:lnTo>
                <a:lnTo>
                  <a:pt x="107157" y="53579"/>
                </a:lnTo>
                <a:lnTo>
                  <a:pt x="116086" y="35719"/>
                </a:lnTo>
                <a:lnTo>
                  <a:pt x="125016" y="17860"/>
                </a:lnTo>
                <a:lnTo>
                  <a:pt x="133946" y="8930"/>
                </a:lnTo>
                <a:lnTo>
                  <a:pt x="125016" y="0"/>
                </a:lnTo>
                <a:lnTo>
                  <a:pt x="116086" y="8930"/>
                </a:lnTo>
                <a:lnTo>
                  <a:pt x="98227" y="17860"/>
                </a:lnTo>
                <a:lnTo>
                  <a:pt x="80368" y="26789"/>
                </a:lnTo>
                <a:lnTo>
                  <a:pt x="62508" y="53579"/>
                </a:lnTo>
                <a:lnTo>
                  <a:pt x="53579" y="71438"/>
                </a:lnTo>
                <a:lnTo>
                  <a:pt x="53579" y="98227"/>
                </a:lnTo>
                <a:lnTo>
                  <a:pt x="62508" y="107157"/>
                </a:lnTo>
                <a:lnTo>
                  <a:pt x="71438" y="116086"/>
                </a:lnTo>
                <a:lnTo>
                  <a:pt x="98227" y="116086"/>
                </a:lnTo>
                <a:lnTo>
                  <a:pt x="116086" y="116086"/>
                </a:lnTo>
                <a:lnTo>
                  <a:pt x="151805" y="107157"/>
                </a:lnTo>
                <a:lnTo>
                  <a:pt x="178594" y="89297"/>
                </a:lnTo>
                <a:lnTo>
                  <a:pt x="205383" y="71438"/>
                </a:lnTo>
                <a:lnTo>
                  <a:pt x="223243" y="53579"/>
                </a:lnTo>
                <a:lnTo>
                  <a:pt x="241102" y="35719"/>
                </a:lnTo>
                <a:lnTo>
                  <a:pt x="241102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455789" y="178594"/>
            <a:ext cx="455415" cy="330399"/>
          </a:xfrm>
          <a:custGeom>
            <a:avLst/>
            <a:gdLst/>
            <a:ahLst/>
            <a:cxnLst/>
            <a:rect l="0" t="0" r="0" b="0"/>
            <a:pathLst>
              <a:path w="455415" h="330399">
                <a:moveTo>
                  <a:pt x="151805" y="178593"/>
                </a:moveTo>
                <a:lnTo>
                  <a:pt x="151805" y="178593"/>
                </a:lnTo>
                <a:lnTo>
                  <a:pt x="151805" y="169664"/>
                </a:lnTo>
                <a:lnTo>
                  <a:pt x="151805" y="160734"/>
                </a:lnTo>
                <a:lnTo>
                  <a:pt x="142875" y="160734"/>
                </a:lnTo>
                <a:lnTo>
                  <a:pt x="142875" y="151804"/>
                </a:lnTo>
                <a:lnTo>
                  <a:pt x="125016" y="151804"/>
                </a:lnTo>
                <a:lnTo>
                  <a:pt x="107156" y="151804"/>
                </a:lnTo>
                <a:lnTo>
                  <a:pt x="80367" y="169664"/>
                </a:lnTo>
                <a:lnTo>
                  <a:pt x="62508" y="196453"/>
                </a:lnTo>
                <a:lnTo>
                  <a:pt x="35719" y="232172"/>
                </a:lnTo>
                <a:lnTo>
                  <a:pt x="17859" y="267890"/>
                </a:lnTo>
                <a:lnTo>
                  <a:pt x="0" y="294679"/>
                </a:lnTo>
                <a:lnTo>
                  <a:pt x="0" y="321468"/>
                </a:lnTo>
                <a:lnTo>
                  <a:pt x="0" y="330398"/>
                </a:lnTo>
                <a:lnTo>
                  <a:pt x="8930" y="330398"/>
                </a:lnTo>
                <a:lnTo>
                  <a:pt x="35719" y="321468"/>
                </a:lnTo>
                <a:lnTo>
                  <a:pt x="53578" y="303609"/>
                </a:lnTo>
                <a:lnTo>
                  <a:pt x="80367" y="276820"/>
                </a:lnTo>
                <a:lnTo>
                  <a:pt x="107156" y="250031"/>
                </a:lnTo>
                <a:lnTo>
                  <a:pt x="125016" y="214312"/>
                </a:lnTo>
                <a:lnTo>
                  <a:pt x="133945" y="187523"/>
                </a:lnTo>
                <a:lnTo>
                  <a:pt x="142875" y="160734"/>
                </a:lnTo>
                <a:lnTo>
                  <a:pt x="160734" y="125015"/>
                </a:lnTo>
                <a:lnTo>
                  <a:pt x="169664" y="80367"/>
                </a:lnTo>
                <a:lnTo>
                  <a:pt x="178594" y="44648"/>
                </a:lnTo>
                <a:lnTo>
                  <a:pt x="187524" y="17859"/>
                </a:lnTo>
                <a:lnTo>
                  <a:pt x="178594" y="0"/>
                </a:lnTo>
                <a:lnTo>
                  <a:pt x="169664" y="8929"/>
                </a:lnTo>
                <a:lnTo>
                  <a:pt x="160734" y="44648"/>
                </a:lnTo>
                <a:lnTo>
                  <a:pt x="142875" y="107156"/>
                </a:lnTo>
                <a:lnTo>
                  <a:pt x="142875" y="178593"/>
                </a:lnTo>
                <a:lnTo>
                  <a:pt x="160734" y="232172"/>
                </a:lnTo>
                <a:lnTo>
                  <a:pt x="187524" y="276820"/>
                </a:lnTo>
                <a:lnTo>
                  <a:pt x="214313" y="294679"/>
                </a:lnTo>
                <a:lnTo>
                  <a:pt x="250031" y="303609"/>
                </a:lnTo>
                <a:lnTo>
                  <a:pt x="294680" y="303609"/>
                </a:lnTo>
                <a:lnTo>
                  <a:pt x="339328" y="285750"/>
                </a:lnTo>
                <a:lnTo>
                  <a:pt x="383977" y="258961"/>
                </a:lnTo>
                <a:lnTo>
                  <a:pt x="419695" y="232172"/>
                </a:lnTo>
                <a:lnTo>
                  <a:pt x="437555" y="214312"/>
                </a:lnTo>
                <a:lnTo>
                  <a:pt x="455414" y="196453"/>
                </a:lnTo>
                <a:lnTo>
                  <a:pt x="455414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991570" y="258961"/>
            <a:ext cx="214314" cy="348259"/>
          </a:xfrm>
          <a:custGeom>
            <a:avLst/>
            <a:gdLst/>
            <a:ahLst/>
            <a:cxnLst/>
            <a:rect l="0" t="0" r="0" b="0"/>
            <a:pathLst>
              <a:path w="214314" h="348259">
                <a:moveTo>
                  <a:pt x="44649" y="35719"/>
                </a:moveTo>
                <a:lnTo>
                  <a:pt x="44649" y="35719"/>
                </a:lnTo>
                <a:lnTo>
                  <a:pt x="44649" y="26789"/>
                </a:lnTo>
                <a:lnTo>
                  <a:pt x="44649" y="26789"/>
                </a:lnTo>
                <a:lnTo>
                  <a:pt x="44649" y="26789"/>
                </a:lnTo>
                <a:lnTo>
                  <a:pt x="53578" y="35719"/>
                </a:lnTo>
                <a:lnTo>
                  <a:pt x="53578" y="53578"/>
                </a:lnTo>
                <a:lnTo>
                  <a:pt x="53578" y="89297"/>
                </a:lnTo>
                <a:lnTo>
                  <a:pt x="62508" y="125016"/>
                </a:lnTo>
                <a:lnTo>
                  <a:pt x="71438" y="169664"/>
                </a:lnTo>
                <a:lnTo>
                  <a:pt x="71438" y="214312"/>
                </a:lnTo>
                <a:lnTo>
                  <a:pt x="71438" y="258961"/>
                </a:lnTo>
                <a:lnTo>
                  <a:pt x="71438" y="294680"/>
                </a:lnTo>
                <a:lnTo>
                  <a:pt x="62508" y="321469"/>
                </a:lnTo>
                <a:lnTo>
                  <a:pt x="62508" y="339328"/>
                </a:lnTo>
                <a:lnTo>
                  <a:pt x="44649" y="348258"/>
                </a:lnTo>
                <a:lnTo>
                  <a:pt x="35719" y="348258"/>
                </a:lnTo>
                <a:lnTo>
                  <a:pt x="26789" y="330398"/>
                </a:lnTo>
                <a:lnTo>
                  <a:pt x="8930" y="303609"/>
                </a:lnTo>
                <a:lnTo>
                  <a:pt x="0" y="258961"/>
                </a:lnTo>
                <a:lnTo>
                  <a:pt x="0" y="214312"/>
                </a:lnTo>
                <a:lnTo>
                  <a:pt x="0" y="169664"/>
                </a:lnTo>
                <a:lnTo>
                  <a:pt x="17860" y="133945"/>
                </a:lnTo>
                <a:lnTo>
                  <a:pt x="26789" y="107156"/>
                </a:lnTo>
                <a:lnTo>
                  <a:pt x="35719" y="89297"/>
                </a:lnTo>
                <a:lnTo>
                  <a:pt x="53578" y="53578"/>
                </a:lnTo>
                <a:lnTo>
                  <a:pt x="80368" y="35719"/>
                </a:lnTo>
                <a:lnTo>
                  <a:pt x="116086" y="8930"/>
                </a:lnTo>
                <a:lnTo>
                  <a:pt x="142875" y="0"/>
                </a:lnTo>
                <a:lnTo>
                  <a:pt x="169664" y="8930"/>
                </a:lnTo>
                <a:lnTo>
                  <a:pt x="196453" y="26789"/>
                </a:lnTo>
                <a:lnTo>
                  <a:pt x="196453" y="62508"/>
                </a:lnTo>
                <a:lnTo>
                  <a:pt x="187524" y="98226"/>
                </a:lnTo>
                <a:lnTo>
                  <a:pt x="160735" y="133945"/>
                </a:lnTo>
                <a:lnTo>
                  <a:pt x="125016" y="160734"/>
                </a:lnTo>
                <a:lnTo>
                  <a:pt x="98227" y="178594"/>
                </a:lnTo>
                <a:lnTo>
                  <a:pt x="71438" y="178594"/>
                </a:lnTo>
                <a:lnTo>
                  <a:pt x="53578" y="178594"/>
                </a:lnTo>
                <a:lnTo>
                  <a:pt x="53578" y="160734"/>
                </a:lnTo>
                <a:lnTo>
                  <a:pt x="71438" y="142875"/>
                </a:lnTo>
                <a:lnTo>
                  <a:pt x="89297" y="125016"/>
                </a:lnTo>
                <a:lnTo>
                  <a:pt x="98227" y="107156"/>
                </a:lnTo>
                <a:lnTo>
                  <a:pt x="116086" y="98226"/>
                </a:lnTo>
                <a:lnTo>
                  <a:pt x="142875" y="80367"/>
                </a:lnTo>
                <a:lnTo>
                  <a:pt x="178594" y="62508"/>
                </a:lnTo>
                <a:lnTo>
                  <a:pt x="214313" y="44648"/>
                </a:lnTo>
                <a:lnTo>
                  <a:pt x="214313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268391" y="276820"/>
            <a:ext cx="187524" cy="214314"/>
          </a:xfrm>
          <a:custGeom>
            <a:avLst/>
            <a:gdLst/>
            <a:ahLst/>
            <a:cxnLst/>
            <a:rect l="0" t="0" r="0" b="0"/>
            <a:pathLst>
              <a:path w="187524" h="214314">
                <a:moveTo>
                  <a:pt x="35718" y="17860"/>
                </a:moveTo>
                <a:lnTo>
                  <a:pt x="44648" y="17860"/>
                </a:lnTo>
                <a:lnTo>
                  <a:pt x="44648" y="26789"/>
                </a:lnTo>
                <a:lnTo>
                  <a:pt x="35718" y="35719"/>
                </a:lnTo>
                <a:lnTo>
                  <a:pt x="17859" y="53578"/>
                </a:lnTo>
                <a:lnTo>
                  <a:pt x="8929" y="71438"/>
                </a:lnTo>
                <a:lnTo>
                  <a:pt x="0" y="98227"/>
                </a:lnTo>
                <a:lnTo>
                  <a:pt x="0" y="125016"/>
                </a:lnTo>
                <a:lnTo>
                  <a:pt x="0" y="151805"/>
                </a:lnTo>
                <a:lnTo>
                  <a:pt x="0" y="178594"/>
                </a:lnTo>
                <a:lnTo>
                  <a:pt x="0" y="196453"/>
                </a:lnTo>
                <a:lnTo>
                  <a:pt x="8929" y="214313"/>
                </a:lnTo>
                <a:lnTo>
                  <a:pt x="8929" y="214313"/>
                </a:lnTo>
                <a:lnTo>
                  <a:pt x="8929" y="205383"/>
                </a:lnTo>
                <a:lnTo>
                  <a:pt x="17859" y="187524"/>
                </a:lnTo>
                <a:lnTo>
                  <a:pt x="17859" y="160735"/>
                </a:lnTo>
                <a:lnTo>
                  <a:pt x="26789" y="125016"/>
                </a:lnTo>
                <a:lnTo>
                  <a:pt x="35718" y="98227"/>
                </a:lnTo>
                <a:lnTo>
                  <a:pt x="44648" y="80367"/>
                </a:lnTo>
                <a:lnTo>
                  <a:pt x="53578" y="71438"/>
                </a:lnTo>
                <a:lnTo>
                  <a:pt x="62507" y="53578"/>
                </a:lnTo>
                <a:lnTo>
                  <a:pt x="80367" y="44649"/>
                </a:lnTo>
                <a:lnTo>
                  <a:pt x="98226" y="26789"/>
                </a:lnTo>
                <a:lnTo>
                  <a:pt x="116086" y="17860"/>
                </a:lnTo>
                <a:lnTo>
                  <a:pt x="133945" y="8930"/>
                </a:lnTo>
                <a:lnTo>
                  <a:pt x="160734" y="0"/>
                </a:lnTo>
                <a:lnTo>
                  <a:pt x="178593" y="0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455914" y="294680"/>
            <a:ext cx="589360" cy="303610"/>
          </a:xfrm>
          <a:custGeom>
            <a:avLst/>
            <a:gdLst/>
            <a:ahLst/>
            <a:cxnLst/>
            <a:rect l="0" t="0" r="0" b="0"/>
            <a:pathLst>
              <a:path w="589360" h="303610">
                <a:moveTo>
                  <a:pt x="44649" y="17859"/>
                </a:moveTo>
                <a:lnTo>
                  <a:pt x="35719" y="26789"/>
                </a:lnTo>
                <a:lnTo>
                  <a:pt x="26789" y="35718"/>
                </a:lnTo>
                <a:lnTo>
                  <a:pt x="17859" y="53578"/>
                </a:lnTo>
                <a:lnTo>
                  <a:pt x="8930" y="71437"/>
                </a:lnTo>
                <a:lnTo>
                  <a:pt x="0" y="89297"/>
                </a:lnTo>
                <a:lnTo>
                  <a:pt x="0" y="107156"/>
                </a:lnTo>
                <a:lnTo>
                  <a:pt x="8930" y="125015"/>
                </a:lnTo>
                <a:lnTo>
                  <a:pt x="17859" y="133945"/>
                </a:lnTo>
                <a:lnTo>
                  <a:pt x="26789" y="142875"/>
                </a:lnTo>
                <a:lnTo>
                  <a:pt x="44649" y="142875"/>
                </a:lnTo>
                <a:lnTo>
                  <a:pt x="62508" y="133945"/>
                </a:lnTo>
                <a:lnTo>
                  <a:pt x="80367" y="125015"/>
                </a:lnTo>
                <a:lnTo>
                  <a:pt x="98227" y="107156"/>
                </a:lnTo>
                <a:lnTo>
                  <a:pt x="107156" y="89297"/>
                </a:lnTo>
                <a:lnTo>
                  <a:pt x="98227" y="71437"/>
                </a:lnTo>
                <a:lnTo>
                  <a:pt x="98227" y="62507"/>
                </a:lnTo>
                <a:lnTo>
                  <a:pt x="89297" y="53578"/>
                </a:lnTo>
                <a:lnTo>
                  <a:pt x="80367" y="44648"/>
                </a:lnTo>
                <a:lnTo>
                  <a:pt x="71438" y="26789"/>
                </a:lnTo>
                <a:lnTo>
                  <a:pt x="53578" y="26789"/>
                </a:lnTo>
                <a:lnTo>
                  <a:pt x="35719" y="26789"/>
                </a:lnTo>
                <a:lnTo>
                  <a:pt x="26789" y="44648"/>
                </a:lnTo>
                <a:lnTo>
                  <a:pt x="35719" y="62507"/>
                </a:lnTo>
                <a:lnTo>
                  <a:pt x="53578" y="80367"/>
                </a:lnTo>
                <a:lnTo>
                  <a:pt x="80367" y="89297"/>
                </a:lnTo>
                <a:lnTo>
                  <a:pt x="107156" y="98226"/>
                </a:lnTo>
                <a:lnTo>
                  <a:pt x="142875" y="107156"/>
                </a:lnTo>
                <a:lnTo>
                  <a:pt x="178594" y="98226"/>
                </a:lnTo>
                <a:lnTo>
                  <a:pt x="214313" y="98226"/>
                </a:lnTo>
                <a:lnTo>
                  <a:pt x="241102" y="80367"/>
                </a:lnTo>
                <a:lnTo>
                  <a:pt x="267891" y="71437"/>
                </a:lnTo>
                <a:lnTo>
                  <a:pt x="276820" y="62507"/>
                </a:lnTo>
                <a:lnTo>
                  <a:pt x="276820" y="53578"/>
                </a:lnTo>
                <a:lnTo>
                  <a:pt x="276820" y="44648"/>
                </a:lnTo>
                <a:lnTo>
                  <a:pt x="276820" y="35718"/>
                </a:lnTo>
                <a:lnTo>
                  <a:pt x="276820" y="26789"/>
                </a:lnTo>
                <a:lnTo>
                  <a:pt x="267891" y="26789"/>
                </a:lnTo>
                <a:lnTo>
                  <a:pt x="250031" y="17859"/>
                </a:lnTo>
                <a:lnTo>
                  <a:pt x="232172" y="26789"/>
                </a:lnTo>
                <a:lnTo>
                  <a:pt x="214313" y="35718"/>
                </a:lnTo>
                <a:lnTo>
                  <a:pt x="205383" y="53578"/>
                </a:lnTo>
                <a:lnTo>
                  <a:pt x="196453" y="62507"/>
                </a:lnTo>
                <a:lnTo>
                  <a:pt x="196453" y="71437"/>
                </a:lnTo>
                <a:lnTo>
                  <a:pt x="205383" y="71437"/>
                </a:lnTo>
                <a:lnTo>
                  <a:pt x="214313" y="71437"/>
                </a:lnTo>
                <a:lnTo>
                  <a:pt x="232172" y="62507"/>
                </a:lnTo>
                <a:lnTo>
                  <a:pt x="250031" y="62507"/>
                </a:lnTo>
                <a:lnTo>
                  <a:pt x="267891" y="53578"/>
                </a:lnTo>
                <a:lnTo>
                  <a:pt x="285750" y="53578"/>
                </a:lnTo>
                <a:lnTo>
                  <a:pt x="303609" y="53578"/>
                </a:lnTo>
                <a:lnTo>
                  <a:pt x="312539" y="62507"/>
                </a:lnTo>
                <a:lnTo>
                  <a:pt x="321469" y="80367"/>
                </a:lnTo>
                <a:lnTo>
                  <a:pt x="330399" y="98226"/>
                </a:lnTo>
                <a:lnTo>
                  <a:pt x="330399" y="125015"/>
                </a:lnTo>
                <a:lnTo>
                  <a:pt x="321469" y="160734"/>
                </a:lnTo>
                <a:lnTo>
                  <a:pt x="321469" y="187523"/>
                </a:lnTo>
                <a:lnTo>
                  <a:pt x="312539" y="223242"/>
                </a:lnTo>
                <a:lnTo>
                  <a:pt x="303609" y="250031"/>
                </a:lnTo>
                <a:lnTo>
                  <a:pt x="285750" y="267890"/>
                </a:lnTo>
                <a:lnTo>
                  <a:pt x="276820" y="294679"/>
                </a:lnTo>
                <a:lnTo>
                  <a:pt x="267891" y="303609"/>
                </a:lnTo>
                <a:lnTo>
                  <a:pt x="258961" y="303609"/>
                </a:lnTo>
                <a:lnTo>
                  <a:pt x="258961" y="294679"/>
                </a:lnTo>
                <a:lnTo>
                  <a:pt x="258961" y="267890"/>
                </a:lnTo>
                <a:lnTo>
                  <a:pt x="267891" y="232172"/>
                </a:lnTo>
                <a:lnTo>
                  <a:pt x="267891" y="187523"/>
                </a:lnTo>
                <a:lnTo>
                  <a:pt x="276820" y="142875"/>
                </a:lnTo>
                <a:lnTo>
                  <a:pt x="285750" y="116086"/>
                </a:lnTo>
                <a:lnTo>
                  <a:pt x="294680" y="98226"/>
                </a:lnTo>
                <a:lnTo>
                  <a:pt x="303609" y="80367"/>
                </a:lnTo>
                <a:lnTo>
                  <a:pt x="312539" y="62507"/>
                </a:lnTo>
                <a:lnTo>
                  <a:pt x="330399" y="35718"/>
                </a:lnTo>
                <a:lnTo>
                  <a:pt x="348258" y="17859"/>
                </a:lnTo>
                <a:lnTo>
                  <a:pt x="366117" y="8929"/>
                </a:lnTo>
                <a:lnTo>
                  <a:pt x="383977" y="8929"/>
                </a:lnTo>
                <a:lnTo>
                  <a:pt x="392906" y="26789"/>
                </a:lnTo>
                <a:lnTo>
                  <a:pt x="410766" y="44648"/>
                </a:lnTo>
                <a:lnTo>
                  <a:pt x="419695" y="62507"/>
                </a:lnTo>
                <a:lnTo>
                  <a:pt x="428625" y="80367"/>
                </a:lnTo>
                <a:lnTo>
                  <a:pt x="437555" y="107156"/>
                </a:lnTo>
                <a:lnTo>
                  <a:pt x="437555" y="116086"/>
                </a:lnTo>
                <a:lnTo>
                  <a:pt x="437555" y="133945"/>
                </a:lnTo>
                <a:lnTo>
                  <a:pt x="437555" y="133945"/>
                </a:lnTo>
                <a:lnTo>
                  <a:pt x="437555" y="133945"/>
                </a:lnTo>
                <a:lnTo>
                  <a:pt x="437555" y="116086"/>
                </a:lnTo>
                <a:lnTo>
                  <a:pt x="446484" y="98226"/>
                </a:lnTo>
                <a:lnTo>
                  <a:pt x="446484" y="80367"/>
                </a:lnTo>
                <a:lnTo>
                  <a:pt x="455414" y="62507"/>
                </a:lnTo>
                <a:lnTo>
                  <a:pt x="455414" y="53578"/>
                </a:lnTo>
                <a:lnTo>
                  <a:pt x="464344" y="44648"/>
                </a:lnTo>
                <a:lnTo>
                  <a:pt x="473274" y="26789"/>
                </a:lnTo>
                <a:lnTo>
                  <a:pt x="491133" y="17859"/>
                </a:lnTo>
                <a:lnTo>
                  <a:pt x="508992" y="0"/>
                </a:lnTo>
                <a:lnTo>
                  <a:pt x="535781" y="0"/>
                </a:lnTo>
                <a:lnTo>
                  <a:pt x="562570" y="0"/>
                </a:lnTo>
                <a:lnTo>
                  <a:pt x="589359" y="8929"/>
                </a:lnTo>
                <a:lnTo>
                  <a:pt x="589359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991695" y="303609"/>
            <a:ext cx="1009056" cy="169665"/>
          </a:xfrm>
          <a:custGeom>
            <a:avLst/>
            <a:gdLst/>
            <a:ahLst/>
            <a:cxnLst/>
            <a:rect l="0" t="0" r="0" b="0"/>
            <a:pathLst>
              <a:path w="1009056" h="169665">
                <a:moveTo>
                  <a:pt x="71438" y="26789"/>
                </a:moveTo>
                <a:lnTo>
                  <a:pt x="80368" y="35719"/>
                </a:lnTo>
                <a:lnTo>
                  <a:pt x="80368" y="35719"/>
                </a:lnTo>
                <a:lnTo>
                  <a:pt x="80368" y="35719"/>
                </a:lnTo>
                <a:lnTo>
                  <a:pt x="80368" y="35719"/>
                </a:lnTo>
                <a:lnTo>
                  <a:pt x="80368" y="26789"/>
                </a:lnTo>
                <a:lnTo>
                  <a:pt x="80368" y="17860"/>
                </a:lnTo>
                <a:lnTo>
                  <a:pt x="80368" y="17860"/>
                </a:lnTo>
                <a:lnTo>
                  <a:pt x="80368" y="8930"/>
                </a:lnTo>
                <a:lnTo>
                  <a:pt x="80368" y="0"/>
                </a:lnTo>
                <a:lnTo>
                  <a:pt x="80368" y="0"/>
                </a:lnTo>
                <a:lnTo>
                  <a:pt x="62508" y="0"/>
                </a:lnTo>
                <a:lnTo>
                  <a:pt x="53578" y="17860"/>
                </a:lnTo>
                <a:lnTo>
                  <a:pt x="26789" y="44649"/>
                </a:lnTo>
                <a:lnTo>
                  <a:pt x="17860" y="71438"/>
                </a:lnTo>
                <a:lnTo>
                  <a:pt x="8930" y="89297"/>
                </a:lnTo>
                <a:lnTo>
                  <a:pt x="0" y="116086"/>
                </a:lnTo>
                <a:lnTo>
                  <a:pt x="0" y="133946"/>
                </a:lnTo>
                <a:lnTo>
                  <a:pt x="8930" y="142875"/>
                </a:lnTo>
                <a:lnTo>
                  <a:pt x="17860" y="142875"/>
                </a:lnTo>
                <a:lnTo>
                  <a:pt x="44649" y="133946"/>
                </a:lnTo>
                <a:lnTo>
                  <a:pt x="71438" y="116086"/>
                </a:lnTo>
                <a:lnTo>
                  <a:pt x="98227" y="98227"/>
                </a:lnTo>
                <a:lnTo>
                  <a:pt x="116086" y="80368"/>
                </a:lnTo>
                <a:lnTo>
                  <a:pt x="125016" y="62508"/>
                </a:lnTo>
                <a:lnTo>
                  <a:pt x="151805" y="44649"/>
                </a:lnTo>
                <a:lnTo>
                  <a:pt x="160735" y="26789"/>
                </a:lnTo>
                <a:lnTo>
                  <a:pt x="169664" y="26789"/>
                </a:lnTo>
                <a:lnTo>
                  <a:pt x="160735" y="35719"/>
                </a:lnTo>
                <a:lnTo>
                  <a:pt x="151805" y="44649"/>
                </a:lnTo>
                <a:lnTo>
                  <a:pt x="142875" y="62508"/>
                </a:lnTo>
                <a:lnTo>
                  <a:pt x="133946" y="80368"/>
                </a:lnTo>
                <a:lnTo>
                  <a:pt x="125016" y="98227"/>
                </a:lnTo>
                <a:lnTo>
                  <a:pt x="125016" y="107157"/>
                </a:lnTo>
                <a:lnTo>
                  <a:pt x="125016" y="116086"/>
                </a:lnTo>
                <a:lnTo>
                  <a:pt x="133946" y="125016"/>
                </a:lnTo>
                <a:lnTo>
                  <a:pt x="142875" y="116086"/>
                </a:lnTo>
                <a:lnTo>
                  <a:pt x="160735" y="107157"/>
                </a:lnTo>
                <a:lnTo>
                  <a:pt x="187524" y="98227"/>
                </a:lnTo>
                <a:lnTo>
                  <a:pt x="205383" y="80368"/>
                </a:lnTo>
                <a:lnTo>
                  <a:pt x="223243" y="62508"/>
                </a:lnTo>
                <a:lnTo>
                  <a:pt x="232172" y="53578"/>
                </a:lnTo>
                <a:lnTo>
                  <a:pt x="241102" y="44649"/>
                </a:lnTo>
                <a:lnTo>
                  <a:pt x="258961" y="35719"/>
                </a:lnTo>
                <a:lnTo>
                  <a:pt x="267891" y="26789"/>
                </a:lnTo>
                <a:lnTo>
                  <a:pt x="276821" y="35719"/>
                </a:lnTo>
                <a:lnTo>
                  <a:pt x="267891" y="44649"/>
                </a:lnTo>
                <a:lnTo>
                  <a:pt x="258961" y="62508"/>
                </a:lnTo>
                <a:lnTo>
                  <a:pt x="250032" y="80368"/>
                </a:lnTo>
                <a:lnTo>
                  <a:pt x="241102" y="89297"/>
                </a:lnTo>
                <a:lnTo>
                  <a:pt x="241102" y="98227"/>
                </a:lnTo>
                <a:lnTo>
                  <a:pt x="241102" y="107157"/>
                </a:lnTo>
                <a:lnTo>
                  <a:pt x="250032" y="116086"/>
                </a:lnTo>
                <a:lnTo>
                  <a:pt x="258961" y="107157"/>
                </a:lnTo>
                <a:lnTo>
                  <a:pt x="276821" y="98227"/>
                </a:lnTo>
                <a:lnTo>
                  <a:pt x="303610" y="80368"/>
                </a:lnTo>
                <a:lnTo>
                  <a:pt x="321469" y="62508"/>
                </a:lnTo>
                <a:lnTo>
                  <a:pt x="348258" y="53578"/>
                </a:lnTo>
                <a:lnTo>
                  <a:pt x="366118" y="35719"/>
                </a:lnTo>
                <a:lnTo>
                  <a:pt x="375047" y="35719"/>
                </a:lnTo>
                <a:lnTo>
                  <a:pt x="383977" y="35719"/>
                </a:lnTo>
                <a:lnTo>
                  <a:pt x="383977" y="44649"/>
                </a:lnTo>
                <a:lnTo>
                  <a:pt x="383977" y="44649"/>
                </a:lnTo>
                <a:lnTo>
                  <a:pt x="375047" y="62508"/>
                </a:lnTo>
                <a:lnTo>
                  <a:pt x="375047" y="71438"/>
                </a:lnTo>
                <a:lnTo>
                  <a:pt x="366118" y="80368"/>
                </a:lnTo>
                <a:lnTo>
                  <a:pt x="375047" y="89297"/>
                </a:lnTo>
                <a:lnTo>
                  <a:pt x="375047" y="89297"/>
                </a:lnTo>
                <a:lnTo>
                  <a:pt x="383977" y="89297"/>
                </a:lnTo>
                <a:lnTo>
                  <a:pt x="401836" y="89297"/>
                </a:lnTo>
                <a:lnTo>
                  <a:pt x="410766" y="80368"/>
                </a:lnTo>
                <a:lnTo>
                  <a:pt x="428625" y="71438"/>
                </a:lnTo>
                <a:lnTo>
                  <a:pt x="455414" y="53578"/>
                </a:lnTo>
                <a:lnTo>
                  <a:pt x="464344" y="44649"/>
                </a:lnTo>
                <a:lnTo>
                  <a:pt x="473274" y="44649"/>
                </a:lnTo>
                <a:lnTo>
                  <a:pt x="482203" y="44649"/>
                </a:lnTo>
                <a:lnTo>
                  <a:pt x="482203" y="44649"/>
                </a:lnTo>
                <a:lnTo>
                  <a:pt x="473274" y="53578"/>
                </a:lnTo>
                <a:lnTo>
                  <a:pt x="473274" y="62508"/>
                </a:lnTo>
                <a:lnTo>
                  <a:pt x="464344" y="71438"/>
                </a:lnTo>
                <a:lnTo>
                  <a:pt x="464344" y="80368"/>
                </a:lnTo>
                <a:lnTo>
                  <a:pt x="464344" y="98227"/>
                </a:lnTo>
                <a:lnTo>
                  <a:pt x="464344" y="98227"/>
                </a:lnTo>
                <a:lnTo>
                  <a:pt x="473274" y="98227"/>
                </a:lnTo>
                <a:lnTo>
                  <a:pt x="491133" y="89297"/>
                </a:lnTo>
                <a:lnTo>
                  <a:pt x="500063" y="80368"/>
                </a:lnTo>
                <a:lnTo>
                  <a:pt x="517922" y="71438"/>
                </a:lnTo>
                <a:lnTo>
                  <a:pt x="535782" y="62508"/>
                </a:lnTo>
                <a:lnTo>
                  <a:pt x="544711" y="53578"/>
                </a:lnTo>
                <a:lnTo>
                  <a:pt x="562571" y="53578"/>
                </a:lnTo>
                <a:lnTo>
                  <a:pt x="562571" y="53578"/>
                </a:lnTo>
                <a:lnTo>
                  <a:pt x="571500" y="53578"/>
                </a:lnTo>
                <a:lnTo>
                  <a:pt x="571500" y="62508"/>
                </a:lnTo>
                <a:lnTo>
                  <a:pt x="571500" y="71438"/>
                </a:lnTo>
                <a:lnTo>
                  <a:pt x="571500" y="71438"/>
                </a:lnTo>
                <a:lnTo>
                  <a:pt x="571500" y="80368"/>
                </a:lnTo>
                <a:lnTo>
                  <a:pt x="580430" y="80368"/>
                </a:lnTo>
                <a:lnTo>
                  <a:pt x="589360" y="80368"/>
                </a:lnTo>
                <a:lnTo>
                  <a:pt x="598289" y="80368"/>
                </a:lnTo>
                <a:lnTo>
                  <a:pt x="607219" y="71438"/>
                </a:lnTo>
                <a:lnTo>
                  <a:pt x="616149" y="71438"/>
                </a:lnTo>
                <a:lnTo>
                  <a:pt x="625078" y="62508"/>
                </a:lnTo>
                <a:lnTo>
                  <a:pt x="634008" y="53578"/>
                </a:lnTo>
                <a:lnTo>
                  <a:pt x="642938" y="53578"/>
                </a:lnTo>
                <a:lnTo>
                  <a:pt x="651868" y="53578"/>
                </a:lnTo>
                <a:lnTo>
                  <a:pt x="651868" y="53578"/>
                </a:lnTo>
                <a:lnTo>
                  <a:pt x="651868" y="53578"/>
                </a:lnTo>
                <a:lnTo>
                  <a:pt x="660797" y="53578"/>
                </a:lnTo>
                <a:lnTo>
                  <a:pt x="660797" y="53578"/>
                </a:lnTo>
                <a:lnTo>
                  <a:pt x="669727" y="53578"/>
                </a:lnTo>
                <a:lnTo>
                  <a:pt x="678657" y="53578"/>
                </a:lnTo>
                <a:lnTo>
                  <a:pt x="687586" y="53578"/>
                </a:lnTo>
                <a:lnTo>
                  <a:pt x="705446" y="53578"/>
                </a:lnTo>
                <a:lnTo>
                  <a:pt x="714375" y="44649"/>
                </a:lnTo>
                <a:lnTo>
                  <a:pt x="732235" y="44649"/>
                </a:lnTo>
                <a:lnTo>
                  <a:pt x="741164" y="44649"/>
                </a:lnTo>
                <a:lnTo>
                  <a:pt x="750094" y="44649"/>
                </a:lnTo>
                <a:lnTo>
                  <a:pt x="750094" y="53578"/>
                </a:lnTo>
                <a:lnTo>
                  <a:pt x="759024" y="53578"/>
                </a:lnTo>
                <a:lnTo>
                  <a:pt x="767953" y="71438"/>
                </a:lnTo>
                <a:lnTo>
                  <a:pt x="767953" y="80368"/>
                </a:lnTo>
                <a:lnTo>
                  <a:pt x="776883" y="89297"/>
                </a:lnTo>
                <a:lnTo>
                  <a:pt x="785813" y="107157"/>
                </a:lnTo>
                <a:lnTo>
                  <a:pt x="794743" y="125016"/>
                </a:lnTo>
                <a:lnTo>
                  <a:pt x="803672" y="133946"/>
                </a:lnTo>
                <a:lnTo>
                  <a:pt x="812602" y="151805"/>
                </a:lnTo>
                <a:lnTo>
                  <a:pt x="821532" y="160735"/>
                </a:lnTo>
                <a:lnTo>
                  <a:pt x="830461" y="169664"/>
                </a:lnTo>
                <a:lnTo>
                  <a:pt x="830461" y="169664"/>
                </a:lnTo>
                <a:lnTo>
                  <a:pt x="821532" y="169664"/>
                </a:lnTo>
                <a:lnTo>
                  <a:pt x="821532" y="160735"/>
                </a:lnTo>
                <a:lnTo>
                  <a:pt x="803672" y="133946"/>
                </a:lnTo>
                <a:lnTo>
                  <a:pt x="803672" y="107157"/>
                </a:lnTo>
                <a:lnTo>
                  <a:pt x="803672" y="80368"/>
                </a:lnTo>
                <a:lnTo>
                  <a:pt x="812602" y="62508"/>
                </a:lnTo>
                <a:lnTo>
                  <a:pt x="830461" y="44649"/>
                </a:lnTo>
                <a:lnTo>
                  <a:pt x="866180" y="35719"/>
                </a:lnTo>
                <a:lnTo>
                  <a:pt x="910828" y="26789"/>
                </a:lnTo>
                <a:lnTo>
                  <a:pt x="946547" y="26789"/>
                </a:lnTo>
                <a:lnTo>
                  <a:pt x="1009055" y="17860"/>
                </a:lnTo>
                <a:lnTo>
                  <a:pt x="1009055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223992" y="285750"/>
            <a:ext cx="276822" cy="125017"/>
          </a:xfrm>
          <a:custGeom>
            <a:avLst/>
            <a:gdLst/>
            <a:ahLst/>
            <a:cxnLst/>
            <a:rect l="0" t="0" r="0" b="0"/>
            <a:pathLst>
              <a:path w="276822" h="125017">
                <a:moveTo>
                  <a:pt x="17860" y="26789"/>
                </a:moveTo>
                <a:lnTo>
                  <a:pt x="8930" y="35719"/>
                </a:lnTo>
                <a:lnTo>
                  <a:pt x="0" y="44648"/>
                </a:lnTo>
                <a:lnTo>
                  <a:pt x="0" y="62508"/>
                </a:lnTo>
                <a:lnTo>
                  <a:pt x="0" y="80367"/>
                </a:lnTo>
                <a:lnTo>
                  <a:pt x="0" y="98227"/>
                </a:lnTo>
                <a:lnTo>
                  <a:pt x="8930" y="116086"/>
                </a:lnTo>
                <a:lnTo>
                  <a:pt x="26789" y="125016"/>
                </a:lnTo>
                <a:lnTo>
                  <a:pt x="44649" y="125016"/>
                </a:lnTo>
                <a:lnTo>
                  <a:pt x="62508" y="125016"/>
                </a:lnTo>
                <a:lnTo>
                  <a:pt x="89297" y="116086"/>
                </a:lnTo>
                <a:lnTo>
                  <a:pt x="107156" y="98227"/>
                </a:lnTo>
                <a:lnTo>
                  <a:pt x="125016" y="89297"/>
                </a:lnTo>
                <a:lnTo>
                  <a:pt x="142875" y="71437"/>
                </a:lnTo>
                <a:lnTo>
                  <a:pt x="151805" y="62508"/>
                </a:lnTo>
                <a:lnTo>
                  <a:pt x="151805" y="62508"/>
                </a:lnTo>
                <a:lnTo>
                  <a:pt x="160735" y="62508"/>
                </a:lnTo>
                <a:lnTo>
                  <a:pt x="160735" y="62508"/>
                </a:lnTo>
                <a:lnTo>
                  <a:pt x="169664" y="71437"/>
                </a:lnTo>
                <a:lnTo>
                  <a:pt x="169664" y="89297"/>
                </a:lnTo>
                <a:lnTo>
                  <a:pt x="178594" y="107156"/>
                </a:lnTo>
                <a:lnTo>
                  <a:pt x="187524" y="116086"/>
                </a:lnTo>
                <a:lnTo>
                  <a:pt x="205383" y="125016"/>
                </a:lnTo>
                <a:lnTo>
                  <a:pt x="223242" y="125016"/>
                </a:lnTo>
                <a:lnTo>
                  <a:pt x="241102" y="125016"/>
                </a:lnTo>
                <a:lnTo>
                  <a:pt x="258961" y="116086"/>
                </a:lnTo>
                <a:lnTo>
                  <a:pt x="276821" y="107156"/>
                </a:lnTo>
                <a:lnTo>
                  <a:pt x="276821" y="89297"/>
                </a:lnTo>
                <a:lnTo>
                  <a:pt x="267891" y="71437"/>
                </a:lnTo>
                <a:lnTo>
                  <a:pt x="267891" y="62508"/>
                </a:lnTo>
                <a:lnTo>
                  <a:pt x="250031" y="53578"/>
                </a:lnTo>
                <a:lnTo>
                  <a:pt x="241102" y="44648"/>
                </a:lnTo>
                <a:lnTo>
                  <a:pt x="232172" y="35719"/>
                </a:lnTo>
                <a:lnTo>
                  <a:pt x="214313" y="26789"/>
                </a:lnTo>
                <a:lnTo>
                  <a:pt x="205383" y="8930"/>
                </a:lnTo>
                <a:lnTo>
                  <a:pt x="187524" y="8930"/>
                </a:lnTo>
                <a:lnTo>
                  <a:pt x="187524" y="0"/>
                </a:lnTo>
                <a:lnTo>
                  <a:pt x="196453" y="0"/>
                </a:lnTo>
                <a:lnTo>
                  <a:pt x="205383" y="0"/>
                </a:lnTo>
                <a:lnTo>
                  <a:pt x="214313" y="0"/>
                </a:lnTo>
                <a:lnTo>
                  <a:pt x="232172" y="0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572250" y="285750"/>
            <a:ext cx="383978" cy="116087"/>
          </a:xfrm>
          <a:custGeom>
            <a:avLst/>
            <a:gdLst/>
            <a:ahLst/>
            <a:cxnLst/>
            <a:rect l="0" t="0" r="0" b="0"/>
            <a:pathLst>
              <a:path w="383978" h="116087">
                <a:moveTo>
                  <a:pt x="0" y="0"/>
                </a:moveTo>
                <a:lnTo>
                  <a:pt x="26789" y="0"/>
                </a:lnTo>
                <a:lnTo>
                  <a:pt x="35719" y="0"/>
                </a:lnTo>
                <a:lnTo>
                  <a:pt x="44648" y="8930"/>
                </a:lnTo>
                <a:lnTo>
                  <a:pt x="44648" y="17859"/>
                </a:lnTo>
                <a:lnTo>
                  <a:pt x="35719" y="35719"/>
                </a:lnTo>
                <a:lnTo>
                  <a:pt x="26789" y="53578"/>
                </a:lnTo>
                <a:lnTo>
                  <a:pt x="35719" y="71437"/>
                </a:lnTo>
                <a:lnTo>
                  <a:pt x="53578" y="89297"/>
                </a:lnTo>
                <a:lnTo>
                  <a:pt x="71438" y="98227"/>
                </a:lnTo>
                <a:lnTo>
                  <a:pt x="98227" y="107156"/>
                </a:lnTo>
                <a:lnTo>
                  <a:pt x="125016" y="107156"/>
                </a:lnTo>
                <a:lnTo>
                  <a:pt x="142875" y="98227"/>
                </a:lnTo>
                <a:lnTo>
                  <a:pt x="160734" y="89297"/>
                </a:lnTo>
                <a:lnTo>
                  <a:pt x="160734" y="71437"/>
                </a:lnTo>
                <a:lnTo>
                  <a:pt x="151805" y="62508"/>
                </a:lnTo>
                <a:lnTo>
                  <a:pt x="133945" y="53578"/>
                </a:lnTo>
                <a:lnTo>
                  <a:pt x="125016" y="44648"/>
                </a:lnTo>
                <a:lnTo>
                  <a:pt x="125016" y="35719"/>
                </a:lnTo>
                <a:lnTo>
                  <a:pt x="116086" y="26789"/>
                </a:lnTo>
                <a:lnTo>
                  <a:pt x="98227" y="17859"/>
                </a:lnTo>
                <a:lnTo>
                  <a:pt x="89297" y="17859"/>
                </a:lnTo>
                <a:lnTo>
                  <a:pt x="89297" y="8930"/>
                </a:lnTo>
                <a:lnTo>
                  <a:pt x="89297" y="8930"/>
                </a:lnTo>
                <a:lnTo>
                  <a:pt x="98227" y="0"/>
                </a:lnTo>
                <a:lnTo>
                  <a:pt x="107156" y="0"/>
                </a:lnTo>
                <a:lnTo>
                  <a:pt x="116086" y="0"/>
                </a:lnTo>
                <a:lnTo>
                  <a:pt x="133945" y="0"/>
                </a:lnTo>
                <a:lnTo>
                  <a:pt x="142875" y="0"/>
                </a:lnTo>
                <a:lnTo>
                  <a:pt x="160734" y="8930"/>
                </a:lnTo>
                <a:lnTo>
                  <a:pt x="187523" y="8930"/>
                </a:lnTo>
                <a:lnTo>
                  <a:pt x="214313" y="17859"/>
                </a:lnTo>
                <a:lnTo>
                  <a:pt x="223242" y="35719"/>
                </a:lnTo>
                <a:lnTo>
                  <a:pt x="241102" y="62508"/>
                </a:lnTo>
                <a:lnTo>
                  <a:pt x="258961" y="80367"/>
                </a:lnTo>
                <a:lnTo>
                  <a:pt x="276820" y="98227"/>
                </a:lnTo>
                <a:lnTo>
                  <a:pt x="285750" y="116086"/>
                </a:lnTo>
                <a:lnTo>
                  <a:pt x="294680" y="116086"/>
                </a:lnTo>
                <a:lnTo>
                  <a:pt x="303609" y="116086"/>
                </a:lnTo>
                <a:lnTo>
                  <a:pt x="312539" y="116086"/>
                </a:lnTo>
                <a:lnTo>
                  <a:pt x="312539" y="98227"/>
                </a:lnTo>
                <a:lnTo>
                  <a:pt x="312539" y="80367"/>
                </a:lnTo>
                <a:lnTo>
                  <a:pt x="312539" y="71437"/>
                </a:lnTo>
                <a:lnTo>
                  <a:pt x="312539" y="62508"/>
                </a:lnTo>
                <a:lnTo>
                  <a:pt x="312539" y="53578"/>
                </a:lnTo>
                <a:lnTo>
                  <a:pt x="312539" y="35719"/>
                </a:lnTo>
                <a:lnTo>
                  <a:pt x="321469" y="26789"/>
                </a:lnTo>
                <a:lnTo>
                  <a:pt x="321469" y="17859"/>
                </a:lnTo>
                <a:lnTo>
                  <a:pt x="330398" y="8930"/>
                </a:lnTo>
                <a:lnTo>
                  <a:pt x="348258" y="8930"/>
                </a:lnTo>
                <a:lnTo>
                  <a:pt x="357188" y="0"/>
                </a:lnTo>
                <a:lnTo>
                  <a:pt x="366117" y="0"/>
                </a:lnTo>
                <a:lnTo>
                  <a:pt x="375047" y="0"/>
                </a:lnTo>
                <a:lnTo>
                  <a:pt x="383977" y="0"/>
                </a:lnTo>
                <a:lnTo>
                  <a:pt x="38397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090172" y="62508"/>
            <a:ext cx="116087" cy="339329"/>
          </a:xfrm>
          <a:custGeom>
            <a:avLst/>
            <a:gdLst/>
            <a:ahLst/>
            <a:cxnLst/>
            <a:rect l="0" t="0" r="0" b="0"/>
            <a:pathLst>
              <a:path w="116087" h="339329">
                <a:moveTo>
                  <a:pt x="0" y="26789"/>
                </a:move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35719"/>
                </a:lnTo>
                <a:lnTo>
                  <a:pt x="0" y="89297"/>
                </a:lnTo>
                <a:lnTo>
                  <a:pt x="8930" y="151804"/>
                </a:lnTo>
                <a:lnTo>
                  <a:pt x="26789" y="205383"/>
                </a:lnTo>
                <a:lnTo>
                  <a:pt x="35719" y="258961"/>
                </a:lnTo>
                <a:lnTo>
                  <a:pt x="44648" y="294679"/>
                </a:lnTo>
                <a:lnTo>
                  <a:pt x="53578" y="321469"/>
                </a:lnTo>
                <a:lnTo>
                  <a:pt x="62508" y="330398"/>
                </a:lnTo>
                <a:lnTo>
                  <a:pt x="62508" y="339328"/>
                </a:lnTo>
                <a:lnTo>
                  <a:pt x="62508" y="339328"/>
                </a:lnTo>
                <a:lnTo>
                  <a:pt x="71437" y="330398"/>
                </a:lnTo>
                <a:lnTo>
                  <a:pt x="89297" y="321469"/>
                </a:lnTo>
                <a:lnTo>
                  <a:pt x="98226" y="303609"/>
                </a:lnTo>
                <a:lnTo>
                  <a:pt x="116086" y="285750"/>
                </a:lnTo>
                <a:lnTo>
                  <a:pt x="116086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241977" y="53578"/>
            <a:ext cx="223243" cy="357189"/>
          </a:xfrm>
          <a:custGeom>
            <a:avLst/>
            <a:gdLst/>
            <a:ahLst/>
            <a:cxnLst/>
            <a:rect l="0" t="0" r="0" b="0"/>
            <a:pathLst>
              <a:path w="223243" h="357189">
                <a:moveTo>
                  <a:pt x="53578" y="312539"/>
                </a:moveTo>
                <a:lnTo>
                  <a:pt x="53578" y="303609"/>
                </a:lnTo>
                <a:lnTo>
                  <a:pt x="53578" y="303609"/>
                </a:lnTo>
                <a:lnTo>
                  <a:pt x="62507" y="294680"/>
                </a:lnTo>
                <a:lnTo>
                  <a:pt x="71437" y="285750"/>
                </a:lnTo>
                <a:lnTo>
                  <a:pt x="80367" y="285750"/>
                </a:lnTo>
                <a:lnTo>
                  <a:pt x="80367" y="276820"/>
                </a:lnTo>
                <a:lnTo>
                  <a:pt x="89296" y="267891"/>
                </a:lnTo>
                <a:lnTo>
                  <a:pt x="98226" y="258961"/>
                </a:lnTo>
                <a:lnTo>
                  <a:pt x="98226" y="258961"/>
                </a:lnTo>
                <a:lnTo>
                  <a:pt x="98226" y="250031"/>
                </a:lnTo>
                <a:lnTo>
                  <a:pt x="89296" y="250031"/>
                </a:lnTo>
                <a:lnTo>
                  <a:pt x="80367" y="258961"/>
                </a:lnTo>
                <a:lnTo>
                  <a:pt x="53578" y="276820"/>
                </a:lnTo>
                <a:lnTo>
                  <a:pt x="26789" y="303609"/>
                </a:lnTo>
                <a:lnTo>
                  <a:pt x="8929" y="321469"/>
                </a:lnTo>
                <a:lnTo>
                  <a:pt x="0" y="339328"/>
                </a:lnTo>
                <a:lnTo>
                  <a:pt x="0" y="348258"/>
                </a:lnTo>
                <a:lnTo>
                  <a:pt x="8929" y="357188"/>
                </a:lnTo>
                <a:lnTo>
                  <a:pt x="17859" y="357188"/>
                </a:lnTo>
                <a:lnTo>
                  <a:pt x="35718" y="357188"/>
                </a:lnTo>
                <a:lnTo>
                  <a:pt x="62507" y="348258"/>
                </a:lnTo>
                <a:lnTo>
                  <a:pt x="89296" y="339328"/>
                </a:lnTo>
                <a:lnTo>
                  <a:pt x="107156" y="321469"/>
                </a:lnTo>
                <a:lnTo>
                  <a:pt x="116086" y="303609"/>
                </a:lnTo>
                <a:lnTo>
                  <a:pt x="133945" y="285750"/>
                </a:lnTo>
                <a:lnTo>
                  <a:pt x="142875" y="267891"/>
                </a:lnTo>
                <a:lnTo>
                  <a:pt x="160734" y="232172"/>
                </a:lnTo>
                <a:lnTo>
                  <a:pt x="178593" y="196453"/>
                </a:lnTo>
                <a:lnTo>
                  <a:pt x="196453" y="151805"/>
                </a:lnTo>
                <a:lnTo>
                  <a:pt x="205382" y="107156"/>
                </a:lnTo>
                <a:lnTo>
                  <a:pt x="205382" y="62508"/>
                </a:lnTo>
                <a:lnTo>
                  <a:pt x="205382" y="26789"/>
                </a:lnTo>
                <a:lnTo>
                  <a:pt x="205382" y="8930"/>
                </a:lnTo>
                <a:lnTo>
                  <a:pt x="196453" y="0"/>
                </a:lnTo>
                <a:lnTo>
                  <a:pt x="196453" y="0"/>
                </a:lnTo>
                <a:lnTo>
                  <a:pt x="187523" y="0"/>
                </a:lnTo>
                <a:lnTo>
                  <a:pt x="178593" y="17859"/>
                </a:lnTo>
                <a:lnTo>
                  <a:pt x="160734" y="80367"/>
                </a:lnTo>
                <a:lnTo>
                  <a:pt x="151804" y="151805"/>
                </a:lnTo>
                <a:lnTo>
                  <a:pt x="151804" y="214313"/>
                </a:lnTo>
                <a:lnTo>
                  <a:pt x="160734" y="267891"/>
                </a:lnTo>
                <a:lnTo>
                  <a:pt x="169664" y="294680"/>
                </a:lnTo>
                <a:lnTo>
                  <a:pt x="178593" y="321469"/>
                </a:lnTo>
                <a:lnTo>
                  <a:pt x="187523" y="330399"/>
                </a:lnTo>
                <a:lnTo>
                  <a:pt x="187523" y="339328"/>
                </a:lnTo>
                <a:lnTo>
                  <a:pt x="196453" y="330399"/>
                </a:lnTo>
                <a:lnTo>
                  <a:pt x="205382" y="321469"/>
                </a:lnTo>
                <a:lnTo>
                  <a:pt x="214312" y="312539"/>
                </a:lnTo>
                <a:lnTo>
                  <a:pt x="223242" y="303609"/>
                </a:lnTo>
                <a:lnTo>
                  <a:pt x="223242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009180" y="544711"/>
            <a:ext cx="5036344" cy="53579"/>
          </a:xfrm>
          <a:custGeom>
            <a:avLst/>
            <a:gdLst/>
            <a:ahLst/>
            <a:cxnLst/>
            <a:rect l="0" t="0" r="0" b="0"/>
            <a:pathLst>
              <a:path w="5036344" h="53579">
                <a:moveTo>
                  <a:pt x="17859" y="26789"/>
                </a:moveTo>
                <a:lnTo>
                  <a:pt x="17859" y="26789"/>
                </a:lnTo>
                <a:lnTo>
                  <a:pt x="8929" y="26789"/>
                </a:lnTo>
                <a:lnTo>
                  <a:pt x="0" y="17859"/>
                </a:lnTo>
                <a:lnTo>
                  <a:pt x="0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26789" y="8930"/>
                </a:lnTo>
                <a:lnTo>
                  <a:pt x="35718" y="8930"/>
                </a:lnTo>
                <a:lnTo>
                  <a:pt x="53578" y="8930"/>
                </a:lnTo>
                <a:lnTo>
                  <a:pt x="62508" y="8930"/>
                </a:lnTo>
                <a:lnTo>
                  <a:pt x="80367" y="8930"/>
                </a:lnTo>
                <a:lnTo>
                  <a:pt x="98226" y="8930"/>
                </a:lnTo>
                <a:lnTo>
                  <a:pt x="107156" y="17859"/>
                </a:lnTo>
                <a:lnTo>
                  <a:pt x="125015" y="26789"/>
                </a:lnTo>
                <a:lnTo>
                  <a:pt x="142875" y="35719"/>
                </a:lnTo>
                <a:lnTo>
                  <a:pt x="169664" y="44648"/>
                </a:lnTo>
                <a:lnTo>
                  <a:pt x="196453" y="53578"/>
                </a:lnTo>
                <a:lnTo>
                  <a:pt x="232172" y="53578"/>
                </a:lnTo>
                <a:lnTo>
                  <a:pt x="276820" y="53578"/>
                </a:lnTo>
                <a:lnTo>
                  <a:pt x="312539" y="53578"/>
                </a:lnTo>
                <a:lnTo>
                  <a:pt x="357187" y="44648"/>
                </a:lnTo>
                <a:lnTo>
                  <a:pt x="401836" y="44648"/>
                </a:lnTo>
                <a:lnTo>
                  <a:pt x="446484" y="44648"/>
                </a:lnTo>
                <a:lnTo>
                  <a:pt x="491133" y="44648"/>
                </a:lnTo>
                <a:lnTo>
                  <a:pt x="544711" y="44648"/>
                </a:lnTo>
                <a:lnTo>
                  <a:pt x="589359" y="44648"/>
                </a:lnTo>
                <a:lnTo>
                  <a:pt x="642937" y="53578"/>
                </a:lnTo>
                <a:lnTo>
                  <a:pt x="705445" y="53578"/>
                </a:lnTo>
                <a:lnTo>
                  <a:pt x="759023" y="53578"/>
                </a:lnTo>
                <a:lnTo>
                  <a:pt x="830461" y="53578"/>
                </a:lnTo>
                <a:lnTo>
                  <a:pt x="892968" y="44648"/>
                </a:lnTo>
                <a:lnTo>
                  <a:pt x="964406" y="44648"/>
                </a:lnTo>
                <a:lnTo>
                  <a:pt x="1035843" y="35719"/>
                </a:lnTo>
                <a:lnTo>
                  <a:pt x="1107281" y="35719"/>
                </a:lnTo>
                <a:lnTo>
                  <a:pt x="1187648" y="26789"/>
                </a:lnTo>
                <a:lnTo>
                  <a:pt x="1259086" y="17859"/>
                </a:lnTo>
                <a:lnTo>
                  <a:pt x="1348383" y="17859"/>
                </a:lnTo>
                <a:lnTo>
                  <a:pt x="1428750" y="17859"/>
                </a:lnTo>
                <a:lnTo>
                  <a:pt x="1518047" y="17859"/>
                </a:lnTo>
                <a:lnTo>
                  <a:pt x="1616273" y="17859"/>
                </a:lnTo>
                <a:lnTo>
                  <a:pt x="1714500" y="8930"/>
                </a:lnTo>
                <a:lnTo>
                  <a:pt x="1812726" y="8930"/>
                </a:lnTo>
                <a:lnTo>
                  <a:pt x="1919883" y="8930"/>
                </a:lnTo>
                <a:lnTo>
                  <a:pt x="2027039" y="0"/>
                </a:lnTo>
                <a:lnTo>
                  <a:pt x="2134195" y="0"/>
                </a:lnTo>
                <a:lnTo>
                  <a:pt x="2232422" y="0"/>
                </a:lnTo>
                <a:lnTo>
                  <a:pt x="2339578" y="0"/>
                </a:lnTo>
                <a:lnTo>
                  <a:pt x="2446734" y="0"/>
                </a:lnTo>
                <a:lnTo>
                  <a:pt x="2553890" y="8930"/>
                </a:lnTo>
                <a:lnTo>
                  <a:pt x="2661047" y="17859"/>
                </a:lnTo>
                <a:lnTo>
                  <a:pt x="2777133" y="17859"/>
                </a:lnTo>
                <a:lnTo>
                  <a:pt x="2893218" y="26789"/>
                </a:lnTo>
                <a:lnTo>
                  <a:pt x="3009304" y="26789"/>
                </a:lnTo>
                <a:lnTo>
                  <a:pt x="3134320" y="35719"/>
                </a:lnTo>
                <a:lnTo>
                  <a:pt x="3259336" y="26789"/>
                </a:lnTo>
                <a:lnTo>
                  <a:pt x="3375422" y="26789"/>
                </a:lnTo>
                <a:lnTo>
                  <a:pt x="3500437" y="17859"/>
                </a:lnTo>
                <a:lnTo>
                  <a:pt x="3625453" y="17859"/>
                </a:lnTo>
                <a:lnTo>
                  <a:pt x="3750468" y="17859"/>
                </a:lnTo>
                <a:lnTo>
                  <a:pt x="3875484" y="8930"/>
                </a:lnTo>
                <a:lnTo>
                  <a:pt x="4000500" y="8930"/>
                </a:lnTo>
                <a:lnTo>
                  <a:pt x="4125515" y="17859"/>
                </a:lnTo>
                <a:lnTo>
                  <a:pt x="4250531" y="17859"/>
                </a:lnTo>
                <a:lnTo>
                  <a:pt x="4384476" y="26789"/>
                </a:lnTo>
                <a:lnTo>
                  <a:pt x="4518422" y="26789"/>
                </a:lnTo>
                <a:lnTo>
                  <a:pt x="4652367" y="35719"/>
                </a:lnTo>
                <a:lnTo>
                  <a:pt x="4786312" y="44648"/>
                </a:lnTo>
                <a:lnTo>
                  <a:pt x="4911328" y="44648"/>
                </a:lnTo>
                <a:lnTo>
                  <a:pt x="5036343" y="35719"/>
                </a:lnTo>
                <a:lnTo>
                  <a:pt x="5036343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669977" y="1428750"/>
            <a:ext cx="1518047" cy="2687837"/>
          </a:xfrm>
          <a:custGeom>
            <a:avLst/>
            <a:gdLst/>
            <a:ahLst/>
            <a:cxnLst/>
            <a:rect l="0" t="0" r="0" b="0"/>
            <a:pathLst>
              <a:path w="1518047" h="2687837">
                <a:moveTo>
                  <a:pt x="1160859" y="107156"/>
                </a:moveTo>
                <a:lnTo>
                  <a:pt x="1151929" y="107156"/>
                </a:lnTo>
                <a:lnTo>
                  <a:pt x="1151929" y="98226"/>
                </a:lnTo>
                <a:lnTo>
                  <a:pt x="1143000" y="89297"/>
                </a:lnTo>
                <a:lnTo>
                  <a:pt x="1125140" y="89297"/>
                </a:lnTo>
                <a:lnTo>
                  <a:pt x="1125140" y="71437"/>
                </a:lnTo>
                <a:lnTo>
                  <a:pt x="1107281" y="71437"/>
                </a:lnTo>
                <a:lnTo>
                  <a:pt x="1098351" y="53578"/>
                </a:lnTo>
                <a:lnTo>
                  <a:pt x="1071562" y="44648"/>
                </a:lnTo>
                <a:lnTo>
                  <a:pt x="1044773" y="35719"/>
                </a:lnTo>
                <a:lnTo>
                  <a:pt x="1017984" y="26789"/>
                </a:lnTo>
                <a:lnTo>
                  <a:pt x="982265" y="17859"/>
                </a:lnTo>
                <a:lnTo>
                  <a:pt x="937617" y="8929"/>
                </a:lnTo>
                <a:lnTo>
                  <a:pt x="892968" y="8929"/>
                </a:lnTo>
                <a:lnTo>
                  <a:pt x="839390" y="8929"/>
                </a:lnTo>
                <a:lnTo>
                  <a:pt x="785812" y="0"/>
                </a:lnTo>
                <a:lnTo>
                  <a:pt x="741164" y="0"/>
                </a:lnTo>
                <a:lnTo>
                  <a:pt x="696515" y="0"/>
                </a:lnTo>
                <a:lnTo>
                  <a:pt x="651867" y="0"/>
                </a:lnTo>
                <a:lnTo>
                  <a:pt x="598289" y="0"/>
                </a:lnTo>
                <a:lnTo>
                  <a:pt x="562570" y="8929"/>
                </a:lnTo>
                <a:lnTo>
                  <a:pt x="508992" y="17859"/>
                </a:lnTo>
                <a:lnTo>
                  <a:pt x="473273" y="35719"/>
                </a:lnTo>
                <a:lnTo>
                  <a:pt x="428625" y="62508"/>
                </a:lnTo>
                <a:lnTo>
                  <a:pt x="383976" y="89297"/>
                </a:lnTo>
                <a:lnTo>
                  <a:pt x="339328" y="116086"/>
                </a:lnTo>
                <a:lnTo>
                  <a:pt x="303609" y="151804"/>
                </a:lnTo>
                <a:lnTo>
                  <a:pt x="258961" y="196453"/>
                </a:lnTo>
                <a:lnTo>
                  <a:pt x="232171" y="241101"/>
                </a:lnTo>
                <a:lnTo>
                  <a:pt x="196453" y="285750"/>
                </a:lnTo>
                <a:lnTo>
                  <a:pt x="178593" y="339328"/>
                </a:lnTo>
                <a:lnTo>
                  <a:pt x="151804" y="392906"/>
                </a:lnTo>
                <a:lnTo>
                  <a:pt x="125015" y="446484"/>
                </a:lnTo>
                <a:lnTo>
                  <a:pt x="98226" y="508992"/>
                </a:lnTo>
                <a:lnTo>
                  <a:pt x="80367" y="562570"/>
                </a:lnTo>
                <a:lnTo>
                  <a:pt x="62507" y="625078"/>
                </a:lnTo>
                <a:lnTo>
                  <a:pt x="44648" y="687586"/>
                </a:lnTo>
                <a:lnTo>
                  <a:pt x="35718" y="759023"/>
                </a:lnTo>
                <a:lnTo>
                  <a:pt x="17859" y="830461"/>
                </a:lnTo>
                <a:lnTo>
                  <a:pt x="17859" y="901898"/>
                </a:lnTo>
                <a:lnTo>
                  <a:pt x="8929" y="973336"/>
                </a:lnTo>
                <a:lnTo>
                  <a:pt x="0" y="1044773"/>
                </a:lnTo>
                <a:lnTo>
                  <a:pt x="0" y="1125141"/>
                </a:lnTo>
                <a:lnTo>
                  <a:pt x="0" y="1196578"/>
                </a:lnTo>
                <a:lnTo>
                  <a:pt x="0" y="1268016"/>
                </a:lnTo>
                <a:lnTo>
                  <a:pt x="8929" y="1339453"/>
                </a:lnTo>
                <a:lnTo>
                  <a:pt x="8929" y="1410890"/>
                </a:lnTo>
                <a:lnTo>
                  <a:pt x="17859" y="1491257"/>
                </a:lnTo>
                <a:lnTo>
                  <a:pt x="26789" y="1562695"/>
                </a:lnTo>
                <a:lnTo>
                  <a:pt x="35718" y="1634132"/>
                </a:lnTo>
                <a:lnTo>
                  <a:pt x="53578" y="1705570"/>
                </a:lnTo>
                <a:lnTo>
                  <a:pt x="71437" y="1785937"/>
                </a:lnTo>
                <a:lnTo>
                  <a:pt x="80367" y="1848445"/>
                </a:lnTo>
                <a:lnTo>
                  <a:pt x="107156" y="1919882"/>
                </a:lnTo>
                <a:lnTo>
                  <a:pt x="116086" y="1982390"/>
                </a:lnTo>
                <a:lnTo>
                  <a:pt x="133945" y="2044898"/>
                </a:lnTo>
                <a:lnTo>
                  <a:pt x="142875" y="2107406"/>
                </a:lnTo>
                <a:lnTo>
                  <a:pt x="160734" y="2169914"/>
                </a:lnTo>
                <a:lnTo>
                  <a:pt x="178593" y="2223492"/>
                </a:lnTo>
                <a:lnTo>
                  <a:pt x="196453" y="2286000"/>
                </a:lnTo>
                <a:lnTo>
                  <a:pt x="214312" y="2330648"/>
                </a:lnTo>
                <a:lnTo>
                  <a:pt x="241101" y="2384226"/>
                </a:lnTo>
                <a:lnTo>
                  <a:pt x="258961" y="2428875"/>
                </a:lnTo>
                <a:lnTo>
                  <a:pt x="285750" y="2464593"/>
                </a:lnTo>
                <a:lnTo>
                  <a:pt x="312539" y="2509242"/>
                </a:lnTo>
                <a:lnTo>
                  <a:pt x="348257" y="2544961"/>
                </a:lnTo>
                <a:lnTo>
                  <a:pt x="383976" y="2580679"/>
                </a:lnTo>
                <a:lnTo>
                  <a:pt x="419695" y="2607468"/>
                </a:lnTo>
                <a:lnTo>
                  <a:pt x="455414" y="2625328"/>
                </a:lnTo>
                <a:lnTo>
                  <a:pt x="491132" y="2643187"/>
                </a:lnTo>
                <a:lnTo>
                  <a:pt x="526851" y="2661046"/>
                </a:lnTo>
                <a:lnTo>
                  <a:pt x="562570" y="2669976"/>
                </a:lnTo>
                <a:lnTo>
                  <a:pt x="607218" y="2678906"/>
                </a:lnTo>
                <a:lnTo>
                  <a:pt x="642937" y="2687836"/>
                </a:lnTo>
                <a:lnTo>
                  <a:pt x="687586" y="2687836"/>
                </a:lnTo>
                <a:lnTo>
                  <a:pt x="732234" y="2687836"/>
                </a:lnTo>
                <a:lnTo>
                  <a:pt x="776882" y="2678906"/>
                </a:lnTo>
                <a:lnTo>
                  <a:pt x="821531" y="2669976"/>
                </a:lnTo>
                <a:lnTo>
                  <a:pt x="866179" y="2661046"/>
                </a:lnTo>
                <a:lnTo>
                  <a:pt x="919757" y="2643187"/>
                </a:lnTo>
                <a:lnTo>
                  <a:pt x="964406" y="2625328"/>
                </a:lnTo>
                <a:lnTo>
                  <a:pt x="1009054" y="2598539"/>
                </a:lnTo>
                <a:lnTo>
                  <a:pt x="1053703" y="2571750"/>
                </a:lnTo>
                <a:lnTo>
                  <a:pt x="1098351" y="2536031"/>
                </a:lnTo>
                <a:lnTo>
                  <a:pt x="1143000" y="2500312"/>
                </a:lnTo>
                <a:lnTo>
                  <a:pt x="1187648" y="2455664"/>
                </a:lnTo>
                <a:lnTo>
                  <a:pt x="1232296" y="2402086"/>
                </a:lnTo>
                <a:lnTo>
                  <a:pt x="1268015" y="2357437"/>
                </a:lnTo>
                <a:lnTo>
                  <a:pt x="1303734" y="2294929"/>
                </a:lnTo>
                <a:lnTo>
                  <a:pt x="1330523" y="2232421"/>
                </a:lnTo>
                <a:lnTo>
                  <a:pt x="1357312" y="2169914"/>
                </a:lnTo>
                <a:lnTo>
                  <a:pt x="1384101" y="2098476"/>
                </a:lnTo>
                <a:lnTo>
                  <a:pt x="1401961" y="2027039"/>
                </a:lnTo>
                <a:lnTo>
                  <a:pt x="1419820" y="1946671"/>
                </a:lnTo>
                <a:lnTo>
                  <a:pt x="1437679" y="1866304"/>
                </a:lnTo>
                <a:lnTo>
                  <a:pt x="1446609" y="1768078"/>
                </a:lnTo>
                <a:lnTo>
                  <a:pt x="1464468" y="1669851"/>
                </a:lnTo>
                <a:lnTo>
                  <a:pt x="1482328" y="1562695"/>
                </a:lnTo>
                <a:lnTo>
                  <a:pt x="1491257" y="1446609"/>
                </a:lnTo>
                <a:lnTo>
                  <a:pt x="1509117" y="1330523"/>
                </a:lnTo>
                <a:lnTo>
                  <a:pt x="1518046" y="1214438"/>
                </a:lnTo>
                <a:lnTo>
                  <a:pt x="1518046" y="1089422"/>
                </a:lnTo>
                <a:lnTo>
                  <a:pt x="1518046" y="973336"/>
                </a:lnTo>
                <a:lnTo>
                  <a:pt x="1509117" y="857250"/>
                </a:lnTo>
                <a:lnTo>
                  <a:pt x="1491257" y="741164"/>
                </a:lnTo>
                <a:lnTo>
                  <a:pt x="1473398" y="634008"/>
                </a:lnTo>
                <a:lnTo>
                  <a:pt x="1446609" y="535781"/>
                </a:lnTo>
                <a:lnTo>
                  <a:pt x="1410890" y="437554"/>
                </a:lnTo>
                <a:lnTo>
                  <a:pt x="1375171" y="348258"/>
                </a:lnTo>
                <a:lnTo>
                  <a:pt x="1321593" y="276820"/>
                </a:lnTo>
                <a:lnTo>
                  <a:pt x="1268015" y="214312"/>
                </a:lnTo>
                <a:lnTo>
                  <a:pt x="1214437" y="169664"/>
                </a:lnTo>
                <a:lnTo>
                  <a:pt x="1151929" y="133945"/>
                </a:lnTo>
                <a:lnTo>
                  <a:pt x="1080492" y="107156"/>
                </a:lnTo>
                <a:lnTo>
                  <a:pt x="1009054" y="98226"/>
                </a:lnTo>
                <a:lnTo>
                  <a:pt x="946546" y="89297"/>
                </a:lnTo>
                <a:lnTo>
                  <a:pt x="875109" y="80367"/>
                </a:lnTo>
                <a:lnTo>
                  <a:pt x="803671" y="80367"/>
                </a:lnTo>
                <a:lnTo>
                  <a:pt x="803671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687836" y="4071937"/>
            <a:ext cx="1660923" cy="2527102"/>
          </a:xfrm>
          <a:custGeom>
            <a:avLst/>
            <a:gdLst/>
            <a:ahLst/>
            <a:cxnLst/>
            <a:rect l="0" t="0" r="0" b="0"/>
            <a:pathLst>
              <a:path w="1660923" h="2527102">
                <a:moveTo>
                  <a:pt x="1035844" y="116086"/>
                </a:moveTo>
                <a:lnTo>
                  <a:pt x="1035844" y="116086"/>
                </a:lnTo>
                <a:lnTo>
                  <a:pt x="1035844" y="107156"/>
                </a:lnTo>
                <a:lnTo>
                  <a:pt x="1026914" y="107156"/>
                </a:lnTo>
                <a:lnTo>
                  <a:pt x="1017984" y="107156"/>
                </a:lnTo>
                <a:lnTo>
                  <a:pt x="1017984" y="98227"/>
                </a:lnTo>
                <a:lnTo>
                  <a:pt x="1009055" y="89297"/>
                </a:lnTo>
                <a:lnTo>
                  <a:pt x="1000125" y="89297"/>
                </a:lnTo>
                <a:lnTo>
                  <a:pt x="991195" y="80367"/>
                </a:lnTo>
                <a:lnTo>
                  <a:pt x="982266" y="80367"/>
                </a:lnTo>
                <a:lnTo>
                  <a:pt x="973336" y="71438"/>
                </a:lnTo>
                <a:lnTo>
                  <a:pt x="973336" y="62508"/>
                </a:lnTo>
                <a:lnTo>
                  <a:pt x="964406" y="62508"/>
                </a:lnTo>
                <a:lnTo>
                  <a:pt x="955477" y="62508"/>
                </a:lnTo>
                <a:lnTo>
                  <a:pt x="946547" y="62508"/>
                </a:lnTo>
                <a:lnTo>
                  <a:pt x="928687" y="62508"/>
                </a:lnTo>
                <a:lnTo>
                  <a:pt x="910828" y="71438"/>
                </a:lnTo>
                <a:lnTo>
                  <a:pt x="884039" y="80367"/>
                </a:lnTo>
                <a:lnTo>
                  <a:pt x="857250" y="89297"/>
                </a:lnTo>
                <a:lnTo>
                  <a:pt x="821531" y="89297"/>
                </a:lnTo>
                <a:lnTo>
                  <a:pt x="794742" y="89297"/>
                </a:lnTo>
                <a:lnTo>
                  <a:pt x="767953" y="89297"/>
                </a:lnTo>
                <a:lnTo>
                  <a:pt x="741164" y="89297"/>
                </a:lnTo>
                <a:lnTo>
                  <a:pt x="714375" y="80367"/>
                </a:lnTo>
                <a:lnTo>
                  <a:pt x="678656" y="80367"/>
                </a:lnTo>
                <a:lnTo>
                  <a:pt x="651867" y="71438"/>
                </a:lnTo>
                <a:lnTo>
                  <a:pt x="616148" y="71438"/>
                </a:lnTo>
                <a:lnTo>
                  <a:pt x="580430" y="71438"/>
                </a:lnTo>
                <a:lnTo>
                  <a:pt x="535781" y="80367"/>
                </a:lnTo>
                <a:lnTo>
                  <a:pt x="491133" y="98227"/>
                </a:lnTo>
                <a:lnTo>
                  <a:pt x="446484" y="116086"/>
                </a:lnTo>
                <a:lnTo>
                  <a:pt x="401836" y="133945"/>
                </a:lnTo>
                <a:lnTo>
                  <a:pt x="357187" y="151805"/>
                </a:lnTo>
                <a:lnTo>
                  <a:pt x="312539" y="169664"/>
                </a:lnTo>
                <a:lnTo>
                  <a:pt x="285750" y="178594"/>
                </a:lnTo>
                <a:lnTo>
                  <a:pt x="250031" y="196453"/>
                </a:lnTo>
                <a:lnTo>
                  <a:pt x="223242" y="205383"/>
                </a:lnTo>
                <a:lnTo>
                  <a:pt x="196453" y="214313"/>
                </a:lnTo>
                <a:lnTo>
                  <a:pt x="169664" y="223242"/>
                </a:lnTo>
                <a:lnTo>
                  <a:pt x="151805" y="241102"/>
                </a:lnTo>
                <a:lnTo>
                  <a:pt x="133945" y="250031"/>
                </a:lnTo>
                <a:lnTo>
                  <a:pt x="116086" y="258961"/>
                </a:lnTo>
                <a:lnTo>
                  <a:pt x="98227" y="276820"/>
                </a:lnTo>
                <a:lnTo>
                  <a:pt x="80367" y="294680"/>
                </a:lnTo>
                <a:lnTo>
                  <a:pt x="62508" y="321469"/>
                </a:lnTo>
                <a:lnTo>
                  <a:pt x="44648" y="348258"/>
                </a:lnTo>
                <a:lnTo>
                  <a:pt x="26789" y="375047"/>
                </a:lnTo>
                <a:lnTo>
                  <a:pt x="17859" y="401836"/>
                </a:lnTo>
                <a:lnTo>
                  <a:pt x="8930" y="437555"/>
                </a:lnTo>
                <a:lnTo>
                  <a:pt x="0" y="473274"/>
                </a:lnTo>
                <a:lnTo>
                  <a:pt x="0" y="500063"/>
                </a:lnTo>
                <a:lnTo>
                  <a:pt x="0" y="535781"/>
                </a:lnTo>
                <a:lnTo>
                  <a:pt x="0" y="571500"/>
                </a:lnTo>
                <a:lnTo>
                  <a:pt x="0" y="616149"/>
                </a:lnTo>
                <a:lnTo>
                  <a:pt x="0" y="669727"/>
                </a:lnTo>
                <a:lnTo>
                  <a:pt x="0" y="732234"/>
                </a:lnTo>
                <a:lnTo>
                  <a:pt x="0" y="794742"/>
                </a:lnTo>
                <a:lnTo>
                  <a:pt x="0" y="866180"/>
                </a:lnTo>
                <a:lnTo>
                  <a:pt x="0" y="937618"/>
                </a:lnTo>
                <a:lnTo>
                  <a:pt x="0" y="1017985"/>
                </a:lnTo>
                <a:lnTo>
                  <a:pt x="8930" y="1098352"/>
                </a:lnTo>
                <a:lnTo>
                  <a:pt x="17859" y="1178719"/>
                </a:lnTo>
                <a:lnTo>
                  <a:pt x="17859" y="1259086"/>
                </a:lnTo>
                <a:lnTo>
                  <a:pt x="17859" y="1339454"/>
                </a:lnTo>
                <a:lnTo>
                  <a:pt x="26789" y="1410891"/>
                </a:lnTo>
                <a:lnTo>
                  <a:pt x="26789" y="1473399"/>
                </a:lnTo>
                <a:lnTo>
                  <a:pt x="26789" y="1535906"/>
                </a:lnTo>
                <a:lnTo>
                  <a:pt x="35719" y="1598414"/>
                </a:lnTo>
                <a:lnTo>
                  <a:pt x="44648" y="1660922"/>
                </a:lnTo>
                <a:lnTo>
                  <a:pt x="53578" y="1723429"/>
                </a:lnTo>
                <a:lnTo>
                  <a:pt x="62508" y="1785937"/>
                </a:lnTo>
                <a:lnTo>
                  <a:pt x="89297" y="1839515"/>
                </a:lnTo>
                <a:lnTo>
                  <a:pt x="107156" y="1902023"/>
                </a:lnTo>
                <a:lnTo>
                  <a:pt x="125016" y="1964531"/>
                </a:lnTo>
                <a:lnTo>
                  <a:pt x="142875" y="2027039"/>
                </a:lnTo>
                <a:lnTo>
                  <a:pt x="160734" y="2080617"/>
                </a:lnTo>
                <a:lnTo>
                  <a:pt x="169664" y="2134195"/>
                </a:lnTo>
                <a:lnTo>
                  <a:pt x="178594" y="2178843"/>
                </a:lnTo>
                <a:lnTo>
                  <a:pt x="178594" y="2214562"/>
                </a:lnTo>
                <a:lnTo>
                  <a:pt x="187523" y="2250281"/>
                </a:lnTo>
                <a:lnTo>
                  <a:pt x="196453" y="2277070"/>
                </a:lnTo>
                <a:lnTo>
                  <a:pt x="214312" y="2294929"/>
                </a:lnTo>
                <a:lnTo>
                  <a:pt x="241102" y="2330648"/>
                </a:lnTo>
                <a:lnTo>
                  <a:pt x="267891" y="2357437"/>
                </a:lnTo>
                <a:lnTo>
                  <a:pt x="294680" y="2384226"/>
                </a:lnTo>
                <a:lnTo>
                  <a:pt x="321469" y="2411015"/>
                </a:lnTo>
                <a:lnTo>
                  <a:pt x="339328" y="2428875"/>
                </a:lnTo>
                <a:lnTo>
                  <a:pt x="366117" y="2437804"/>
                </a:lnTo>
                <a:lnTo>
                  <a:pt x="392906" y="2464593"/>
                </a:lnTo>
                <a:lnTo>
                  <a:pt x="428625" y="2482453"/>
                </a:lnTo>
                <a:lnTo>
                  <a:pt x="473273" y="2500312"/>
                </a:lnTo>
                <a:lnTo>
                  <a:pt x="508992" y="2518172"/>
                </a:lnTo>
                <a:lnTo>
                  <a:pt x="553641" y="2527101"/>
                </a:lnTo>
                <a:lnTo>
                  <a:pt x="598289" y="2527101"/>
                </a:lnTo>
                <a:lnTo>
                  <a:pt x="625078" y="2527101"/>
                </a:lnTo>
                <a:lnTo>
                  <a:pt x="651867" y="2527101"/>
                </a:lnTo>
                <a:lnTo>
                  <a:pt x="687586" y="2527101"/>
                </a:lnTo>
                <a:lnTo>
                  <a:pt x="732234" y="2518172"/>
                </a:lnTo>
                <a:lnTo>
                  <a:pt x="776883" y="2518172"/>
                </a:lnTo>
                <a:lnTo>
                  <a:pt x="830461" y="2518172"/>
                </a:lnTo>
                <a:lnTo>
                  <a:pt x="946547" y="2500312"/>
                </a:lnTo>
                <a:lnTo>
                  <a:pt x="1044773" y="2491383"/>
                </a:lnTo>
                <a:lnTo>
                  <a:pt x="1125141" y="2464593"/>
                </a:lnTo>
                <a:lnTo>
                  <a:pt x="1187648" y="2419945"/>
                </a:lnTo>
                <a:lnTo>
                  <a:pt x="1232297" y="2375297"/>
                </a:lnTo>
                <a:lnTo>
                  <a:pt x="1259086" y="2330648"/>
                </a:lnTo>
                <a:lnTo>
                  <a:pt x="1294805" y="2286000"/>
                </a:lnTo>
                <a:lnTo>
                  <a:pt x="1321594" y="2241351"/>
                </a:lnTo>
                <a:lnTo>
                  <a:pt x="1348383" y="2205633"/>
                </a:lnTo>
                <a:lnTo>
                  <a:pt x="1384102" y="2160984"/>
                </a:lnTo>
                <a:lnTo>
                  <a:pt x="1410891" y="2125265"/>
                </a:lnTo>
                <a:lnTo>
                  <a:pt x="1446609" y="2089547"/>
                </a:lnTo>
                <a:lnTo>
                  <a:pt x="1473398" y="2053828"/>
                </a:lnTo>
                <a:lnTo>
                  <a:pt x="1491258" y="2018109"/>
                </a:lnTo>
                <a:lnTo>
                  <a:pt x="1509117" y="1982390"/>
                </a:lnTo>
                <a:lnTo>
                  <a:pt x="1526977" y="1937742"/>
                </a:lnTo>
                <a:lnTo>
                  <a:pt x="1535906" y="1884164"/>
                </a:lnTo>
                <a:lnTo>
                  <a:pt x="1553766" y="1830586"/>
                </a:lnTo>
                <a:lnTo>
                  <a:pt x="1571625" y="1777008"/>
                </a:lnTo>
                <a:lnTo>
                  <a:pt x="1580555" y="1723429"/>
                </a:lnTo>
                <a:lnTo>
                  <a:pt x="1598414" y="1678781"/>
                </a:lnTo>
                <a:lnTo>
                  <a:pt x="1616273" y="1643062"/>
                </a:lnTo>
                <a:lnTo>
                  <a:pt x="1634133" y="1607343"/>
                </a:lnTo>
                <a:lnTo>
                  <a:pt x="1651992" y="1589484"/>
                </a:lnTo>
                <a:lnTo>
                  <a:pt x="1660922" y="1562695"/>
                </a:lnTo>
                <a:lnTo>
                  <a:pt x="1660922" y="1535906"/>
                </a:lnTo>
                <a:lnTo>
                  <a:pt x="1660922" y="1509117"/>
                </a:lnTo>
                <a:lnTo>
                  <a:pt x="1651992" y="1473399"/>
                </a:lnTo>
                <a:lnTo>
                  <a:pt x="1643062" y="1428751"/>
                </a:lnTo>
                <a:lnTo>
                  <a:pt x="1616273" y="1366243"/>
                </a:lnTo>
                <a:lnTo>
                  <a:pt x="1589484" y="1294805"/>
                </a:lnTo>
                <a:lnTo>
                  <a:pt x="1553766" y="1223368"/>
                </a:lnTo>
                <a:lnTo>
                  <a:pt x="1526977" y="1143001"/>
                </a:lnTo>
                <a:lnTo>
                  <a:pt x="1491258" y="1053704"/>
                </a:lnTo>
                <a:lnTo>
                  <a:pt x="1455539" y="973336"/>
                </a:lnTo>
                <a:lnTo>
                  <a:pt x="1419820" y="892969"/>
                </a:lnTo>
                <a:lnTo>
                  <a:pt x="1393031" y="821532"/>
                </a:lnTo>
                <a:lnTo>
                  <a:pt x="1357312" y="759024"/>
                </a:lnTo>
                <a:lnTo>
                  <a:pt x="1330523" y="687586"/>
                </a:lnTo>
                <a:lnTo>
                  <a:pt x="1303734" y="634008"/>
                </a:lnTo>
                <a:lnTo>
                  <a:pt x="1285875" y="571500"/>
                </a:lnTo>
                <a:lnTo>
                  <a:pt x="1268016" y="517922"/>
                </a:lnTo>
                <a:lnTo>
                  <a:pt x="1241227" y="464344"/>
                </a:lnTo>
                <a:lnTo>
                  <a:pt x="1223367" y="419695"/>
                </a:lnTo>
                <a:lnTo>
                  <a:pt x="1196578" y="375047"/>
                </a:lnTo>
                <a:lnTo>
                  <a:pt x="1178719" y="330399"/>
                </a:lnTo>
                <a:lnTo>
                  <a:pt x="1151930" y="294680"/>
                </a:lnTo>
                <a:lnTo>
                  <a:pt x="1125141" y="267891"/>
                </a:lnTo>
                <a:lnTo>
                  <a:pt x="1089422" y="241102"/>
                </a:lnTo>
                <a:lnTo>
                  <a:pt x="1062633" y="214313"/>
                </a:lnTo>
                <a:lnTo>
                  <a:pt x="1035844" y="187524"/>
                </a:lnTo>
                <a:lnTo>
                  <a:pt x="1009055" y="169664"/>
                </a:lnTo>
                <a:lnTo>
                  <a:pt x="982266" y="142875"/>
                </a:lnTo>
                <a:lnTo>
                  <a:pt x="964406" y="133945"/>
                </a:lnTo>
                <a:lnTo>
                  <a:pt x="946547" y="107156"/>
                </a:lnTo>
                <a:lnTo>
                  <a:pt x="928687" y="98227"/>
                </a:lnTo>
                <a:lnTo>
                  <a:pt x="910828" y="80367"/>
                </a:lnTo>
                <a:lnTo>
                  <a:pt x="892969" y="71438"/>
                </a:lnTo>
                <a:lnTo>
                  <a:pt x="875109" y="62508"/>
                </a:lnTo>
                <a:lnTo>
                  <a:pt x="857250" y="53578"/>
                </a:lnTo>
                <a:lnTo>
                  <a:pt x="848320" y="35719"/>
                </a:lnTo>
                <a:lnTo>
                  <a:pt x="830461" y="26789"/>
                </a:lnTo>
                <a:lnTo>
                  <a:pt x="812602" y="8930"/>
                </a:lnTo>
                <a:lnTo>
                  <a:pt x="794742" y="0"/>
                </a:lnTo>
                <a:lnTo>
                  <a:pt x="7947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732609" y="5348883"/>
            <a:ext cx="26790" cy="160735"/>
          </a:xfrm>
          <a:custGeom>
            <a:avLst/>
            <a:gdLst/>
            <a:ahLst/>
            <a:cxnLst/>
            <a:rect l="0" t="0" r="0" b="0"/>
            <a:pathLst>
              <a:path w="26790" h="160735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8930" y="44648"/>
                </a:lnTo>
                <a:lnTo>
                  <a:pt x="8930" y="71437"/>
                </a:lnTo>
                <a:lnTo>
                  <a:pt x="8930" y="89297"/>
                </a:lnTo>
                <a:lnTo>
                  <a:pt x="17860" y="116086"/>
                </a:lnTo>
                <a:lnTo>
                  <a:pt x="17860" y="133945"/>
                </a:lnTo>
                <a:lnTo>
                  <a:pt x="17860" y="142875"/>
                </a:lnTo>
                <a:lnTo>
                  <a:pt x="17860" y="151805"/>
                </a:lnTo>
                <a:lnTo>
                  <a:pt x="26789" y="160734"/>
                </a:lnTo>
                <a:lnTo>
                  <a:pt x="26789" y="160734"/>
                </a:lnTo>
                <a:lnTo>
                  <a:pt x="26789" y="151805"/>
                </a:lnTo>
                <a:lnTo>
                  <a:pt x="26789" y="133945"/>
                </a:lnTo>
                <a:lnTo>
                  <a:pt x="26789" y="125015"/>
                </a:lnTo>
                <a:lnTo>
                  <a:pt x="26789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625453" y="5331023"/>
            <a:ext cx="330400" cy="125017"/>
          </a:xfrm>
          <a:custGeom>
            <a:avLst/>
            <a:gdLst/>
            <a:ahLst/>
            <a:cxnLst/>
            <a:rect l="0" t="0" r="0" b="0"/>
            <a:pathLst>
              <a:path w="330400" h="125017">
                <a:moveTo>
                  <a:pt x="8930" y="125016"/>
                </a:moveTo>
                <a:lnTo>
                  <a:pt x="0" y="125016"/>
                </a:lnTo>
                <a:lnTo>
                  <a:pt x="0" y="125016"/>
                </a:lnTo>
                <a:lnTo>
                  <a:pt x="0" y="125016"/>
                </a:lnTo>
                <a:lnTo>
                  <a:pt x="8930" y="125016"/>
                </a:lnTo>
                <a:lnTo>
                  <a:pt x="17860" y="125016"/>
                </a:lnTo>
                <a:lnTo>
                  <a:pt x="35719" y="116086"/>
                </a:lnTo>
                <a:lnTo>
                  <a:pt x="62508" y="116086"/>
                </a:lnTo>
                <a:lnTo>
                  <a:pt x="89297" y="116086"/>
                </a:lnTo>
                <a:lnTo>
                  <a:pt x="125016" y="107157"/>
                </a:lnTo>
                <a:lnTo>
                  <a:pt x="160735" y="98227"/>
                </a:lnTo>
                <a:lnTo>
                  <a:pt x="205383" y="80368"/>
                </a:lnTo>
                <a:lnTo>
                  <a:pt x="241102" y="62508"/>
                </a:lnTo>
                <a:lnTo>
                  <a:pt x="285750" y="44649"/>
                </a:lnTo>
                <a:lnTo>
                  <a:pt x="312539" y="17860"/>
                </a:lnTo>
                <a:lnTo>
                  <a:pt x="330399" y="0"/>
                </a:lnTo>
                <a:lnTo>
                  <a:pt x="33039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840016" y="4080867"/>
            <a:ext cx="294680" cy="205384"/>
          </a:xfrm>
          <a:custGeom>
            <a:avLst/>
            <a:gdLst/>
            <a:ahLst/>
            <a:cxnLst/>
            <a:rect l="0" t="0" r="0" b="0"/>
            <a:pathLst>
              <a:path w="294680" h="205384">
                <a:moveTo>
                  <a:pt x="26789" y="133945"/>
                </a:moveTo>
                <a:lnTo>
                  <a:pt x="17859" y="133945"/>
                </a:lnTo>
                <a:lnTo>
                  <a:pt x="17859" y="133945"/>
                </a:lnTo>
                <a:lnTo>
                  <a:pt x="8929" y="125015"/>
                </a:lnTo>
                <a:lnTo>
                  <a:pt x="8929" y="125015"/>
                </a:lnTo>
                <a:lnTo>
                  <a:pt x="8929" y="125015"/>
                </a:lnTo>
                <a:lnTo>
                  <a:pt x="0" y="125015"/>
                </a:lnTo>
                <a:lnTo>
                  <a:pt x="0" y="125015"/>
                </a:lnTo>
                <a:lnTo>
                  <a:pt x="8929" y="125015"/>
                </a:lnTo>
                <a:lnTo>
                  <a:pt x="8929" y="133945"/>
                </a:lnTo>
                <a:lnTo>
                  <a:pt x="17859" y="151804"/>
                </a:lnTo>
                <a:lnTo>
                  <a:pt x="26789" y="169664"/>
                </a:lnTo>
                <a:lnTo>
                  <a:pt x="35718" y="187523"/>
                </a:lnTo>
                <a:lnTo>
                  <a:pt x="53578" y="196453"/>
                </a:lnTo>
                <a:lnTo>
                  <a:pt x="71437" y="205383"/>
                </a:lnTo>
                <a:lnTo>
                  <a:pt x="98226" y="196453"/>
                </a:lnTo>
                <a:lnTo>
                  <a:pt x="133945" y="178594"/>
                </a:lnTo>
                <a:lnTo>
                  <a:pt x="187523" y="133945"/>
                </a:lnTo>
                <a:lnTo>
                  <a:pt x="241101" y="80367"/>
                </a:lnTo>
                <a:lnTo>
                  <a:pt x="294679" y="0"/>
                </a:lnTo>
                <a:lnTo>
                  <a:pt x="2946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875984" y="3902273"/>
            <a:ext cx="473274" cy="491134"/>
          </a:xfrm>
          <a:custGeom>
            <a:avLst/>
            <a:gdLst/>
            <a:ahLst/>
            <a:cxnLst/>
            <a:rect l="0" t="0" r="0" b="0"/>
            <a:pathLst>
              <a:path w="473274" h="491134">
                <a:moveTo>
                  <a:pt x="35719" y="410766"/>
                </a:moveTo>
                <a:lnTo>
                  <a:pt x="26789" y="401836"/>
                </a:lnTo>
                <a:lnTo>
                  <a:pt x="17860" y="401836"/>
                </a:lnTo>
                <a:lnTo>
                  <a:pt x="17860" y="401836"/>
                </a:lnTo>
                <a:lnTo>
                  <a:pt x="8930" y="401836"/>
                </a:lnTo>
                <a:lnTo>
                  <a:pt x="8930" y="401836"/>
                </a:lnTo>
                <a:lnTo>
                  <a:pt x="0" y="410766"/>
                </a:lnTo>
                <a:lnTo>
                  <a:pt x="0" y="419695"/>
                </a:lnTo>
                <a:lnTo>
                  <a:pt x="8930" y="428625"/>
                </a:lnTo>
                <a:lnTo>
                  <a:pt x="8930" y="446484"/>
                </a:lnTo>
                <a:lnTo>
                  <a:pt x="26789" y="464344"/>
                </a:lnTo>
                <a:lnTo>
                  <a:pt x="35719" y="482203"/>
                </a:lnTo>
                <a:lnTo>
                  <a:pt x="62508" y="491133"/>
                </a:lnTo>
                <a:lnTo>
                  <a:pt x="80368" y="491133"/>
                </a:lnTo>
                <a:lnTo>
                  <a:pt x="116086" y="491133"/>
                </a:lnTo>
                <a:lnTo>
                  <a:pt x="151805" y="464344"/>
                </a:lnTo>
                <a:lnTo>
                  <a:pt x="205383" y="428625"/>
                </a:lnTo>
                <a:lnTo>
                  <a:pt x="258961" y="375047"/>
                </a:lnTo>
                <a:lnTo>
                  <a:pt x="321468" y="303609"/>
                </a:lnTo>
                <a:lnTo>
                  <a:pt x="383976" y="223242"/>
                </a:lnTo>
                <a:lnTo>
                  <a:pt x="437554" y="116086"/>
                </a:lnTo>
                <a:lnTo>
                  <a:pt x="473273" y="0"/>
                </a:lnTo>
                <a:lnTo>
                  <a:pt x="47327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420195" y="1330523"/>
            <a:ext cx="2411017" cy="2866431"/>
          </a:xfrm>
          <a:custGeom>
            <a:avLst/>
            <a:gdLst/>
            <a:ahLst/>
            <a:cxnLst/>
            <a:rect l="0" t="0" r="0" b="0"/>
            <a:pathLst>
              <a:path w="2411017" h="2866431">
                <a:moveTo>
                  <a:pt x="1848446" y="178594"/>
                </a:moveTo>
                <a:lnTo>
                  <a:pt x="1857375" y="169664"/>
                </a:lnTo>
                <a:lnTo>
                  <a:pt x="1857375" y="160735"/>
                </a:lnTo>
                <a:lnTo>
                  <a:pt x="1857375" y="151805"/>
                </a:lnTo>
                <a:lnTo>
                  <a:pt x="1866305" y="142875"/>
                </a:lnTo>
                <a:lnTo>
                  <a:pt x="1866305" y="125016"/>
                </a:lnTo>
                <a:lnTo>
                  <a:pt x="1875235" y="116086"/>
                </a:lnTo>
                <a:lnTo>
                  <a:pt x="1875235" y="107156"/>
                </a:lnTo>
                <a:lnTo>
                  <a:pt x="1866305" y="98227"/>
                </a:lnTo>
                <a:lnTo>
                  <a:pt x="1857375" y="89297"/>
                </a:lnTo>
                <a:lnTo>
                  <a:pt x="1848446" y="89297"/>
                </a:lnTo>
                <a:lnTo>
                  <a:pt x="1839516" y="89297"/>
                </a:lnTo>
                <a:lnTo>
                  <a:pt x="1821657" y="80367"/>
                </a:lnTo>
                <a:lnTo>
                  <a:pt x="1803797" y="80367"/>
                </a:lnTo>
                <a:lnTo>
                  <a:pt x="1777008" y="71438"/>
                </a:lnTo>
                <a:lnTo>
                  <a:pt x="1750219" y="71438"/>
                </a:lnTo>
                <a:lnTo>
                  <a:pt x="1723430" y="62508"/>
                </a:lnTo>
                <a:lnTo>
                  <a:pt x="1687711" y="62508"/>
                </a:lnTo>
                <a:lnTo>
                  <a:pt x="1651993" y="53579"/>
                </a:lnTo>
                <a:lnTo>
                  <a:pt x="1616274" y="44649"/>
                </a:lnTo>
                <a:lnTo>
                  <a:pt x="1571625" y="35719"/>
                </a:lnTo>
                <a:lnTo>
                  <a:pt x="1526977" y="26790"/>
                </a:lnTo>
                <a:lnTo>
                  <a:pt x="1482328" y="17860"/>
                </a:lnTo>
                <a:lnTo>
                  <a:pt x="1437680" y="8930"/>
                </a:lnTo>
                <a:lnTo>
                  <a:pt x="1393032" y="8930"/>
                </a:lnTo>
                <a:lnTo>
                  <a:pt x="1348383" y="0"/>
                </a:lnTo>
                <a:lnTo>
                  <a:pt x="1303735" y="0"/>
                </a:lnTo>
                <a:lnTo>
                  <a:pt x="1259086" y="0"/>
                </a:lnTo>
                <a:lnTo>
                  <a:pt x="1214438" y="0"/>
                </a:lnTo>
                <a:lnTo>
                  <a:pt x="1169789" y="0"/>
                </a:lnTo>
                <a:lnTo>
                  <a:pt x="1134071" y="8930"/>
                </a:lnTo>
                <a:lnTo>
                  <a:pt x="1089422" y="8930"/>
                </a:lnTo>
                <a:lnTo>
                  <a:pt x="1044774" y="17860"/>
                </a:lnTo>
                <a:lnTo>
                  <a:pt x="1000125" y="26790"/>
                </a:lnTo>
                <a:lnTo>
                  <a:pt x="955477" y="35719"/>
                </a:lnTo>
                <a:lnTo>
                  <a:pt x="910828" y="44649"/>
                </a:lnTo>
                <a:lnTo>
                  <a:pt x="875110" y="62508"/>
                </a:lnTo>
                <a:lnTo>
                  <a:pt x="830461" y="71438"/>
                </a:lnTo>
                <a:lnTo>
                  <a:pt x="794743" y="89297"/>
                </a:lnTo>
                <a:lnTo>
                  <a:pt x="750094" y="107156"/>
                </a:lnTo>
                <a:lnTo>
                  <a:pt x="705446" y="133946"/>
                </a:lnTo>
                <a:lnTo>
                  <a:pt x="669727" y="151805"/>
                </a:lnTo>
                <a:lnTo>
                  <a:pt x="625078" y="178594"/>
                </a:lnTo>
                <a:lnTo>
                  <a:pt x="580430" y="205383"/>
                </a:lnTo>
                <a:lnTo>
                  <a:pt x="544711" y="232172"/>
                </a:lnTo>
                <a:lnTo>
                  <a:pt x="500063" y="258961"/>
                </a:lnTo>
                <a:lnTo>
                  <a:pt x="464344" y="285750"/>
                </a:lnTo>
                <a:lnTo>
                  <a:pt x="428625" y="312539"/>
                </a:lnTo>
                <a:lnTo>
                  <a:pt x="392907" y="348258"/>
                </a:lnTo>
                <a:lnTo>
                  <a:pt x="375047" y="375047"/>
                </a:lnTo>
                <a:lnTo>
                  <a:pt x="348258" y="410766"/>
                </a:lnTo>
                <a:lnTo>
                  <a:pt x="321469" y="446485"/>
                </a:lnTo>
                <a:lnTo>
                  <a:pt x="294680" y="482203"/>
                </a:lnTo>
                <a:lnTo>
                  <a:pt x="267891" y="526852"/>
                </a:lnTo>
                <a:lnTo>
                  <a:pt x="250032" y="580430"/>
                </a:lnTo>
                <a:lnTo>
                  <a:pt x="223243" y="625078"/>
                </a:lnTo>
                <a:lnTo>
                  <a:pt x="205383" y="678656"/>
                </a:lnTo>
                <a:lnTo>
                  <a:pt x="187524" y="732235"/>
                </a:lnTo>
                <a:lnTo>
                  <a:pt x="160735" y="785813"/>
                </a:lnTo>
                <a:lnTo>
                  <a:pt x="142875" y="839391"/>
                </a:lnTo>
                <a:lnTo>
                  <a:pt x="125016" y="901899"/>
                </a:lnTo>
                <a:lnTo>
                  <a:pt x="116086" y="964406"/>
                </a:lnTo>
                <a:lnTo>
                  <a:pt x="98227" y="1026914"/>
                </a:lnTo>
                <a:lnTo>
                  <a:pt x="80368" y="1089422"/>
                </a:lnTo>
                <a:lnTo>
                  <a:pt x="62508" y="1160860"/>
                </a:lnTo>
                <a:lnTo>
                  <a:pt x="44649" y="1232297"/>
                </a:lnTo>
                <a:lnTo>
                  <a:pt x="26789" y="1303735"/>
                </a:lnTo>
                <a:lnTo>
                  <a:pt x="17860" y="1384102"/>
                </a:lnTo>
                <a:lnTo>
                  <a:pt x="8930" y="1464469"/>
                </a:lnTo>
                <a:lnTo>
                  <a:pt x="0" y="1544836"/>
                </a:lnTo>
                <a:lnTo>
                  <a:pt x="0" y="1634133"/>
                </a:lnTo>
                <a:lnTo>
                  <a:pt x="0" y="1714500"/>
                </a:lnTo>
                <a:lnTo>
                  <a:pt x="0" y="1794867"/>
                </a:lnTo>
                <a:lnTo>
                  <a:pt x="8930" y="1875234"/>
                </a:lnTo>
                <a:lnTo>
                  <a:pt x="8930" y="1964531"/>
                </a:lnTo>
                <a:lnTo>
                  <a:pt x="17860" y="2044898"/>
                </a:lnTo>
                <a:lnTo>
                  <a:pt x="26789" y="2125266"/>
                </a:lnTo>
                <a:lnTo>
                  <a:pt x="35719" y="2205633"/>
                </a:lnTo>
                <a:lnTo>
                  <a:pt x="53578" y="2286000"/>
                </a:lnTo>
                <a:lnTo>
                  <a:pt x="80368" y="2348508"/>
                </a:lnTo>
                <a:lnTo>
                  <a:pt x="107157" y="2411016"/>
                </a:lnTo>
                <a:lnTo>
                  <a:pt x="133946" y="2473523"/>
                </a:lnTo>
                <a:lnTo>
                  <a:pt x="169664" y="2518172"/>
                </a:lnTo>
                <a:lnTo>
                  <a:pt x="205383" y="2562820"/>
                </a:lnTo>
                <a:lnTo>
                  <a:pt x="241102" y="2607469"/>
                </a:lnTo>
                <a:lnTo>
                  <a:pt x="285750" y="2643188"/>
                </a:lnTo>
                <a:lnTo>
                  <a:pt x="330399" y="2687836"/>
                </a:lnTo>
                <a:lnTo>
                  <a:pt x="383977" y="2714625"/>
                </a:lnTo>
                <a:lnTo>
                  <a:pt x="428625" y="2750344"/>
                </a:lnTo>
                <a:lnTo>
                  <a:pt x="482203" y="2786063"/>
                </a:lnTo>
                <a:lnTo>
                  <a:pt x="535782" y="2812852"/>
                </a:lnTo>
                <a:lnTo>
                  <a:pt x="589360" y="2830711"/>
                </a:lnTo>
                <a:lnTo>
                  <a:pt x="651868" y="2848570"/>
                </a:lnTo>
                <a:lnTo>
                  <a:pt x="723305" y="2857500"/>
                </a:lnTo>
                <a:lnTo>
                  <a:pt x="785813" y="2866430"/>
                </a:lnTo>
                <a:lnTo>
                  <a:pt x="857250" y="2866430"/>
                </a:lnTo>
                <a:lnTo>
                  <a:pt x="937618" y="2848570"/>
                </a:lnTo>
                <a:lnTo>
                  <a:pt x="1009055" y="2839641"/>
                </a:lnTo>
                <a:lnTo>
                  <a:pt x="1089422" y="2821781"/>
                </a:lnTo>
                <a:lnTo>
                  <a:pt x="1160860" y="2794992"/>
                </a:lnTo>
                <a:lnTo>
                  <a:pt x="1241227" y="2777133"/>
                </a:lnTo>
                <a:lnTo>
                  <a:pt x="1321594" y="2750344"/>
                </a:lnTo>
                <a:lnTo>
                  <a:pt x="1393032" y="2723555"/>
                </a:lnTo>
                <a:lnTo>
                  <a:pt x="1464469" y="2696766"/>
                </a:lnTo>
                <a:lnTo>
                  <a:pt x="1544836" y="2661047"/>
                </a:lnTo>
                <a:lnTo>
                  <a:pt x="1625203" y="2625328"/>
                </a:lnTo>
                <a:lnTo>
                  <a:pt x="1705571" y="2589609"/>
                </a:lnTo>
                <a:lnTo>
                  <a:pt x="1777008" y="2544961"/>
                </a:lnTo>
                <a:lnTo>
                  <a:pt x="1848446" y="2491383"/>
                </a:lnTo>
                <a:lnTo>
                  <a:pt x="1910953" y="2428875"/>
                </a:lnTo>
                <a:lnTo>
                  <a:pt x="1973461" y="2366367"/>
                </a:lnTo>
                <a:lnTo>
                  <a:pt x="2035969" y="2312789"/>
                </a:lnTo>
                <a:lnTo>
                  <a:pt x="2080618" y="2241352"/>
                </a:lnTo>
                <a:lnTo>
                  <a:pt x="2134196" y="2169914"/>
                </a:lnTo>
                <a:lnTo>
                  <a:pt x="2178844" y="2098477"/>
                </a:lnTo>
                <a:lnTo>
                  <a:pt x="2223493" y="2018109"/>
                </a:lnTo>
                <a:lnTo>
                  <a:pt x="2259211" y="1937742"/>
                </a:lnTo>
                <a:lnTo>
                  <a:pt x="2294930" y="1857375"/>
                </a:lnTo>
                <a:lnTo>
                  <a:pt x="2321719" y="1768078"/>
                </a:lnTo>
                <a:lnTo>
                  <a:pt x="2348508" y="1669852"/>
                </a:lnTo>
                <a:lnTo>
                  <a:pt x="2375297" y="1571625"/>
                </a:lnTo>
                <a:lnTo>
                  <a:pt x="2384227" y="1464469"/>
                </a:lnTo>
                <a:lnTo>
                  <a:pt x="2402086" y="1366243"/>
                </a:lnTo>
                <a:lnTo>
                  <a:pt x="2411016" y="1259086"/>
                </a:lnTo>
                <a:lnTo>
                  <a:pt x="2411016" y="1160860"/>
                </a:lnTo>
                <a:lnTo>
                  <a:pt x="2402086" y="1053703"/>
                </a:lnTo>
                <a:lnTo>
                  <a:pt x="2393157" y="955477"/>
                </a:lnTo>
                <a:lnTo>
                  <a:pt x="2384227" y="866180"/>
                </a:lnTo>
                <a:lnTo>
                  <a:pt x="2366368" y="776883"/>
                </a:lnTo>
                <a:lnTo>
                  <a:pt x="2339578" y="687586"/>
                </a:lnTo>
                <a:lnTo>
                  <a:pt x="2303860" y="607219"/>
                </a:lnTo>
                <a:lnTo>
                  <a:pt x="2268141" y="526852"/>
                </a:lnTo>
                <a:lnTo>
                  <a:pt x="2223493" y="455414"/>
                </a:lnTo>
                <a:lnTo>
                  <a:pt x="2169914" y="383977"/>
                </a:lnTo>
                <a:lnTo>
                  <a:pt x="2107407" y="312539"/>
                </a:lnTo>
                <a:lnTo>
                  <a:pt x="2044899" y="250031"/>
                </a:lnTo>
                <a:lnTo>
                  <a:pt x="1973461" y="187524"/>
                </a:lnTo>
                <a:lnTo>
                  <a:pt x="1893094" y="142875"/>
                </a:lnTo>
                <a:lnTo>
                  <a:pt x="1812727" y="98227"/>
                </a:lnTo>
                <a:lnTo>
                  <a:pt x="1723430" y="71438"/>
                </a:lnTo>
                <a:lnTo>
                  <a:pt x="1643063" y="44649"/>
                </a:lnTo>
                <a:lnTo>
                  <a:pt x="1553766" y="44649"/>
                </a:lnTo>
                <a:lnTo>
                  <a:pt x="1473399" y="44649"/>
                </a:lnTo>
                <a:lnTo>
                  <a:pt x="1410891" y="53579"/>
                </a:lnTo>
                <a:lnTo>
                  <a:pt x="1348383" y="62508"/>
                </a:lnTo>
                <a:lnTo>
                  <a:pt x="1312664" y="62508"/>
                </a:lnTo>
                <a:lnTo>
                  <a:pt x="1312664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697266" y="1250156"/>
            <a:ext cx="2098476" cy="2884290"/>
          </a:xfrm>
          <a:custGeom>
            <a:avLst/>
            <a:gdLst/>
            <a:ahLst/>
            <a:cxnLst/>
            <a:rect l="0" t="0" r="0" b="0"/>
            <a:pathLst>
              <a:path w="2098476" h="2884290">
                <a:moveTo>
                  <a:pt x="1616272" y="196453"/>
                </a:moveTo>
                <a:lnTo>
                  <a:pt x="1607343" y="187523"/>
                </a:lnTo>
                <a:lnTo>
                  <a:pt x="1598413" y="169664"/>
                </a:lnTo>
                <a:lnTo>
                  <a:pt x="1580554" y="142875"/>
                </a:lnTo>
                <a:lnTo>
                  <a:pt x="1571624" y="116086"/>
                </a:lnTo>
                <a:lnTo>
                  <a:pt x="1553764" y="98227"/>
                </a:lnTo>
                <a:lnTo>
                  <a:pt x="1535905" y="71438"/>
                </a:lnTo>
                <a:lnTo>
                  <a:pt x="1518046" y="53578"/>
                </a:lnTo>
                <a:lnTo>
                  <a:pt x="1491257" y="35719"/>
                </a:lnTo>
                <a:lnTo>
                  <a:pt x="1464468" y="26789"/>
                </a:lnTo>
                <a:lnTo>
                  <a:pt x="1428750" y="8930"/>
                </a:lnTo>
                <a:lnTo>
                  <a:pt x="1401961" y="8930"/>
                </a:lnTo>
                <a:lnTo>
                  <a:pt x="1357312" y="0"/>
                </a:lnTo>
                <a:lnTo>
                  <a:pt x="1321593" y="0"/>
                </a:lnTo>
                <a:lnTo>
                  <a:pt x="1276945" y="0"/>
                </a:lnTo>
                <a:lnTo>
                  <a:pt x="1223367" y="0"/>
                </a:lnTo>
                <a:lnTo>
                  <a:pt x="1178718" y="0"/>
                </a:lnTo>
                <a:lnTo>
                  <a:pt x="1125140" y="8930"/>
                </a:lnTo>
                <a:lnTo>
                  <a:pt x="1062632" y="8930"/>
                </a:lnTo>
                <a:lnTo>
                  <a:pt x="1009054" y="17860"/>
                </a:lnTo>
                <a:lnTo>
                  <a:pt x="946547" y="26789"/>
                </a:lnTo>
                <a:lnTo>
                  <a:pt x="884039" y="44649"/>
                </a:lnTo>
                <a:lnTo>
                  <a:pt x="830461" y="62508"/>
                </a:lnTo>
                <a:lnTo>
                  <a:pt x="767953" y="80367"/>
                </a:lnTo>
                <a:lnTo>
                  <a:pt x="714375" y="98227"/>
                </a:lnTo>
                <a:lnTo>
                  <a:pt x="651867" y="116086"/>
                </a:lnTo>
                <a:lnTo>
                  <a:pt x="607218" y="142875"/>
                </a:lnTo>
                <a:lnTo>
                  <a:pt x="553640" y="169664"/>
                </a:lnTo>
                <a:lnTo>
                  <a:pt x="508992" y="196453"/>
                </a:lnTo>
                <a:lnTo>
                  <a:pt x="464343" y="232172"/>
                </a:lnTo>
                <a:lnTo>
                  <a:pt x="419695" y="258961"/>
                </a:lnTo>
                <a:lnTo>
                  <a:pt x="383976" y="294680"/>
                </a:lnTo>
                <a:lnTo>
                  <a:pt x="348257" y="330398"/>
                </a:lnTo>
                <a:lnTo>
                  <a:pt x="303609" y="366117"/>
                </a:lnTo>
                <a:lnTo>
                  <a:pt x="267890" y="410766"/>
                </a:lnTo>
                <a:lnTo>
                  <a:pt x="232172" y="446484"/>
                </a:lnTo>
                <a:lnTo>
                  <a:pt x="196453" y="500063"/>
                </a:lnTo>
                <a:lnTo>
                  <a:pt x="169664" y="544711"/>
                </a:lnTo>
                <a:lnTo>
                  <a:pt x="133945" y="598289"/>
                </a:lnTo>
                <a:lnTo>
                  <a:pt x="107156" y="651867"/>
                </a:lnTo>
                <a:lnTo>
                  <a:pt x="89297" y="705445"/>
                </a:lnTo>
                <a:lnTo>
                  <a:pt x="71437" y="767953"/>
                </a:lnTo>
                <a:lnTo>
                  <a:pt x="44648" y="830461"/>
                </a:lnTo>
                <a:lnTo>
                  <a:pt x="35718" y="892969"/>
                </a:lnTo>
                <a:lnTo>
                  <a:pt x="26789" y="964406"/>
                </a:lnTo>
                <a:lnTo>
                  <a:pt x="17859" y="1044773"/>
                </a:lnTo>
                <a:lnTo>
                  <a:pt x="8929" y="1116211"/>
                </a:lnTo>
                <a:lnTo>
                  <a:pt x="0" y="1196578"/>
                </a:lnTo>
                <a:lnTo>
                  <a:pt x="0" y="1268016"/>
                </a:lnTo>
                <a:lnTo>
                  <a:pt x="0" y="1348383"/>
                </a:lnTo>
                <a:lnTo>
                  <a:pt x="0" y="1428750"/>
                </a:lnTo>
                <a:lnTo>
                  <a:pt x="0" y="1509117"/>
                </a:lnTo>
                <a:lnTo>
                  <a:pt x="0" y="1580555"/>
                </a:lnTo>
                <a:lnTo>
                  <a:pt x="0" y="1660922"/>
                </a:lnTo>
                <a:lnTo>
                  <a:pt x="0" y="1741289"/>
                </a:lnTo>
                <a:lnTo>
                  <a:pt x="0" y="1821656"/>
                </a:lnTo>
                <a:lnTo>
                  <a:pt x="0" y="1902023"/>
                </a:lnTo>
                <a:lnTo>
                  <a:pt x="0" y="1982390"/>
                </a:lnTo>
                <a:lnTo>
                  <a:pt x="0" y="2062758"/>
                </a:lnTo>
                <a:lnTo>
                  <a:pt x="0" y="2143125"/>
                </a:lnTo>
                <a:lnTo>
                  <a:pt x="8929" y="2223492"/>
                </a:lnTo>
                <a:lnTo>
                  <a:pt x="26789" y="2303859"/>
                </a:lnTo>
                <a:lnTo>
                  <a:pt x="44648" y="2375297"/>
                </a:lnTo>
                <a:lnTo>
                  <a:pt x="62507" y="2437805"/>
                </a:lnTo>
                <a:lnTo>
                  <a:pt x="89297" y="2500312"/>
                </a:lnTo>
                <a:lnTo>
                  <a:pt x="125015" y="2544961"/>
                </a:lnTo>
                <a:lnTo>
                  <a:pt x="151804" y="2589609"/>
                </a:lnTo>
                <a:lnTo>
                  <a:pt x="187523" y="2634258"/>
                </a:lnTo>
                <a:lnTo>
                  <a:pt x="223242" y="2669976"/>
                </a:lnTo>
                <a:lnTo>
                  <a:pt x="258961" y="2696765"/>
                </a:lnTo>
                <a:lnTo>
                  <a:pt x="294679" y="2732484"/>
                </a:lnTo>
                <a:lnTo>
                  <a:pt x="339328" y="2759273"/>
                </a:lnTo>
                <a:lnTo>
                  <a:pt x="375047" y="2786062"/>
                </a:lnTo>
                <a:lnTo>
                  <a:pt x="419695" y="2812851"/>
                </a:lnTo>
                <a:lnTo>
                  <a:pt x="464343" y="2839640"/>
                </a:lnTo>
                <a:lnTo>
                  <a:pt x="517922" y="2857500"/>
                </a:lnTo>
                <a:lnTo>
                  <a:pt x="571500" y="2866430"/>
                </a:lnTo>
                <a:lnTo>
                  <a:pt x="625078" y="2875359"/>
                </a:lnTo>
                <a:lnTo>
                  <a:pt x="678656" y="2884289"/>
                </a:lnTo>
                <a:lnTo>
                  <a:pt x="732234" y="2884289"/>
                </a:lnTo>
                <a:lnTo>
                  <a:pt x="794742" y="2875359"/>
                </a:lnTo>
                <a:lnTo>
                  <a:pt x="848320" y="2875359"/>
                </a:lnTo>
                <a:lnTo>
                  <a:pt x="901898" y="2866430"/>
                </a:lnTo>
                <a:lnTo>
                  <a:pt x="955476" y="2848570"/>
                </a:lnTo>
                <a:lnTo>
                  <a:pt x="1017984" y="2839640"/>
                </a:lnTo>
                <a:lnTo>
                  <a:pt x="1071562" y="2821781"/>
                </a:lnTo>
                <a:lnTo>
                  <a:pt x="1134070" y="2794992"/>
                </a:lnTo>
                <a:lnTo>
                  <a:pt x="1187648" y="2777133"/>
                </a:lnTo>
                <a:lnTo>
                  <a:pt x="1250156" y="2750344"/>
                </a:lnTo>
                <a:lnTo>
                  <a:pt x="1303734" y="2723555"/>
                </a:lnTo>
                <a:lnTo>
                  <a:pt x="1366242" y="2687836"/>
                </a:lnTo>
                <a:lnTo>
                  <a:pt x="1419820" y="2661047"/>
                </a:lnTo>
                <a:lnTo>
                  <a:pt x="1473398" y="2616398"/>
                </a:lnTo>
                <a:lnTo>
                  <a:pt x="1526975" y="2571750"/>
                </a:lnTo>
                <a:lnTo>
                  <a:pt x="1571624" y="2527101"/>
                </a:lnTo>
                <a:lnTo>
                  <a:pt x="1616272" y="2473523"/>
                </a:lnTo>
                <a:lnTo>
                  <a:pt x="1660921" y="2419945"/>
                </a:lnTo>
                <a:lnTo>
                  <a:pt x="1705569" y="2357437"/>
                </a:lnTo>
                <a:lnTo>
                  <a:pt x="1750218" y="2286000"/>
                </a:lnTo>
                <a:lnTo>
                  <a:pt x="1794866" y="2214562"/>
                </a:lnTo>
                <a:lnTo>
                  <a:pt x="1839514" y="2143125"/>
                </a:lnTo>
                <a:lnTo>
                  <a:pt x="1875233" y="2062758"/>
                </a:lnTo>
                <a:lnTo>
                  <a:pt x="1910952" y="1982390"/>
                </a:lnTo>
                <a:lnTo>
                  <a:pt x="1946671" y="1893094"/>
                </a:lnTo>
                <a:lnTo>
                  <a:pt x="1973460" y="1803797"/>
                </a:lnTo>
                <a:lnTo>
                  <a:pt x="2000249" y="1714500"/>
                </a:lnTo>
                <a:lnTo>
                  <a:pt x="2027038" y="1607344"/>
                </a:lnTo>
                <a:lnTo>
                  <a:pt x="2053827" y="1509117"/>
                </a:lnTo>
                <a:lnTo>
                  <a:pt x="2071686" y="1393032"/>
                </a:lnTo>
                <a:lnTo>
                  <a:pt x="2089546" y="1276946"/>
                </a:lnTo>
                <a:lnTo>
                  <a:pt x="2098475" y="1160859"/>
                </a:lnTo>
                <a:lnTo>
                  <a:pt x="2098475" y="1053703"/>
                </a:lnTo>
                <a:lnTo>
                  <a:pt x="2098475" y="946547"/>
                </a:lnTo>
                <a:lnTo>
                  <a:pt x="2089546" y="839391"/>
                </a:lnTo>
                <a:lnTo>
                  <a:pt x="2062757" y="741164"/>
                </a:lnTo>
                <a:lnTo>
                  <a:pt x="2035968" y="651867"/>
                </a:lnTo>
                <a:lnTo>
                  <a:pt x="1991319" y="562570"/>
                </a:lnTo>
                <a:lnTo>
                  <a:pt x="1955600" y="482203"/>
                </a:lnTo>
                <a:lnTo>
                  <a:pt x="1902022" y="410766"/>
                </a:lnTo>
                <a:lnTo>
                  <a:pt x="1839514" y="330398"/>
                </a:lnTo>
                <a:lnTo>
                  <a:pt x="1777007" y="267891"/>
                </a:lnTo>
                <a:lnTo>
                  <a:pt x="1696639" y="205383"/>
                </a:lnTo>
                <a:lnTo>
                  <a:pt x="1607343" y="151805"/>
                </a:lnTo>
                <a:lnTo>
                  <a:pt x="1518046" y="107157"/>
                </a:lnTo>
                <a:lnTo>
                  <a:pt x="1419820" y="71438"/>
                </a:lnTo>
                <a:lnTo>
                  <a:pt x="1312664" y="53578"/>
                </a:lnTo>
                <a:lnTo>
                  <a:pt x="1196578" y="35719"/>
                </a:lnTo>
                <a:lnTo>
                  <a:pt x="1080492" y="35719"/>
                </a:lnTo>
                <a:lnTo>
                  <a:pt x="1080492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4" name="Freeform 6143"/>
          <p:cNvSpPr/>
          <p:nvPr/>
        </p:nvSpPr>
        <p:spPr>
          <a:xfrm>
            <a:off x="5482828" y="3554015"/>
            <a:ext cx="133946" cy="44650"/>
          </a:xfrm>
          <a:custGeom>
            <a:avLst/>
            <a:gdLst/>
            <a:ahLst/>
            <a:cxnLst/>
            <a:rect l="0" t="0" r="0" b="0"/>
            <a:pathLst>
              <a:path w="133946" h="44650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17860" y="17860"/>
                </a:lnTo>
                <a:lnTo>
                  <a:pt x="26789" y="26789"/>
                </a:lnTo>
                <a:lnTo>
                  <a:pt x="44649" y="26789"/>
                </a:lnTo>
                <a:lnTo>
                  <a:pt x="62508" y="35719"/>
                </a:lnTo>
                <a:lnTo>
                  <a:pt x="89297" y="35719"/>
                </a:lnTo>
                <a:lnTo>
                  <a:pt x="107156" y="35719"/>
                </a:lnTo>
                <a:lnTo>
                  <a:pt x="133945" y="44649"/>
                </a:lnTo>
                <a:lnTo>
                  <a:pt x="133945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5" name="Freeform 6144"/>
          <p:cNvSpPr/>
          <p:nvPr/>
        </p:nvSpPr>
        <p:spPr>
          <a:xfrm>
            <a:off x="5277445" y="2661047"/>
            <a:ext cx="35720" cy="26790"/>
          </a:xfrm>
          <a:custGeom>
            <a:avLst/>
            <a:gdLst/>
            <a:ahLst/>
            <a:cxnLst/>
            <a:rect l="0" t="0" r="0" b="0"/>
            <a:pathLst>
              <a:path w="35720" h="26790">
                <a:moveTo>
                  <a:pt x="35719" y="26789"/>
                </a:moveTo>
                <a:lnTo>
                  <a:pt x="26789" y="26789"/>
                </a:lnTo>
                <a:lnTo>
                  <a:pt x="17860" y="17859"/>
                </a:lnTo>
                <a:lnTo>
                  <a:pt x="8930" y="17859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7" name="Freeform 6146"/>
          <p:cNvSpPr/>
          <p:nvPr/>
        </p:nvSpPr>
        <p:spPr>
          <a:xfrm>
            <a:off x="5206008" y="2678906"/>
            <a:ext cx="35720" cy="26790"/>
          </a:xfrm>
          <a:custGeom>
            <a:avLst/>
            <a:gdLst/>
            <a:ahLst/>
            <a:cxnLst/>
            <a:rect l="0" t="0" r="0" b="0"/>
            <a:pathLst>
              <a:path w="35720" h="26790">
                <a:moveTo>
                  <a:pt x="35719" y="26789"/>
                </a:moveTo>
                <a:lnTo>
                  <a:pt x="35719" y="26789"/>
                </a:lnTo>
                <a:lnTo>
                  <a:pt x="26789" y="17860"/>
                </a:lnTo>
                <a:lnTo>
                  <a:pt x="17859" y="17860"/>
                </a:lnTo>
                <a:lnTo>
                  <a:pt x="893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8" name="Freeform 6147"/>
          <p:cNvSpPr/>
          <p:nvPr/>
        </p:nvSpPr>
        <p:spPr>
          <a:xfrm>
            <a:off x="4518422" y="2580680"/>
            <a:ext cx="669727" cy="928688"/>
          </a:xfrm>
          <a:custGeom>
            <a:avLst/>
            <a:gdLst/>
            <a:ahLst/>
            <a:cxnLst/>
            <a:rect l="0" t="0" r="0" b="0"/>
            <a:pathLst>
              <a:path w="669727" h="928688">
                <a:moveTo>
                  <a:pt x="669726" y="17859"/>
                </a:moveTo>
                <a:lnTo>
                  <a:pt x="669726" y="8929"/>
                </a:lnTo>
                <a:lnTo>
                  <a:pt x="669726" y="8929"/>
                </a:lnTo>
                <a:lnTo>
                  <a:pt x="669726" y="8929"/>
                </a:lnTo>
                <a:lnTo>
                  <a:pt x="669726" y="8929"/>
                </a:lnTo>
                <a:lnTo>
                  <a:pt x="669726" y="8929"/>
                </a:lnTo>
                <a:lnTo>
                  <a:pt x="669726" y="8929"/>
                </a:lnTo>
                <a:lnTo>
                  <a:pt x="669726" y="8929"/>
                </a:lnTo>
                <a:lnTo>
                  <a:pt x="669726" y="0"/>
                </a:lnTo>
                <a:lnTo>
                  <a:pt x="660797" y="0"/>
                </a:lnTo>
                <a:lnTo>
                  <a:pt x="660797" y="0"/>
                </a:lnTo>
                <a:lnTo>
                  <a:pt x="651867" y="0"/>
                </a:lnTo>
                <a:lnTo>
                  <a:pt x="651867" y="0"/>
                </a:lnTo>
                <a:lnTo>
                  <a:pt x="642937" y="8929"/>
                </a:lnTo>
                <a:lnTo>
                  <a:pt x="625078" y="8929"/>
                </a:lnTo>
                <a:lnTo>
                  <a:pt x="607219" y="17859"/>
                </a:lnTo>
                <a:lnTo>
                  <a:pt x="580430" y="35718"/>
                </a:lnTo>
                <a:lnTo>
                  <a:pt x="553641" y="44648"/>
                </a:lnTo>
                <a:lnTo>
                  <a:pt x="526851" y="62508"/>
                </a:lnTo>
                <a:lnTo>
                  <a:pt x="491133" y="89297"/>
                </a:lnTo>
                <a:lnTo>
                  <a:pt x="446484" y="116086"/>
                </a:lnTo>
                <a:lnTo>
                  <a:pt x="410766" y="142875"/>
                </a:lnTo>
                <a:lnTo>
                  <a:pt x="357187" y="178593"/>
                </a:lnTo>
                <a:lnTo>
                  <a:pt x="312539" y="223241"/>
                </a:lnTo>
                <a:lnTo>
                  <a:pt x="267891" y="276820"/>
                </a:lnTo>
                <a:lnTo>
                  <a:pt x="223242" y="321468"/>
                </a:lnTo>
                <a:lnTo>
                  <a:pt x="178594" y="375046"/>
                </a:lnTo>
                <a:lnTo>
                  <a:pt x="142875" y="428624"/>
                </a:lnTo>
                <a:lnTo>
                  <a:pt x="107156" y="482202"/>
                </a:lnTo>
                <a:lnTo>
                  <a:pt x="80367" y="535781"/>
                </a:lnTo>
                <a:lnTo>
                  <a:pt x="62508" y="589359"/>
                </a:lnTo>
                <a:lnTo>
                  <a:pt x="44648" y="634007"/>
                </a:lnTo>
                <a:lnTo>
                  <a:pt x="35719" y="678656"/>
                </a:lnTo>
                <a:lnTo>
                  <a:pt x="26789" y="714374"/>
                </a:lnTo>
                <a:lnTo>
                  <a:pt x="26789" y="759023"/>
                </a:lnTo>
                <a:lnTo>
                  <a:pt x="26789" y="785812"/>
                </a:lnTo>
                <a:lnTo>
                  <a:pt x="35719" y="821531"/>
                </a:lnTo>
                <a:lnTo>
                  <a:pt x="44648" y="848320"/>
                </a:lnTo>
                <a:lnTo>
                  <a:pt x="53578" y="875109"/>
                </a:lnTo>
                <a:lnTo>
                  <a:pt x="62508" y="901898"/>
                </a:lnTo>
                <a:lnTo>
                  <a:pt x="71437" y="910827"/>
                </a:lnTo>
                <a:lnTo>
                  <a:pt x="71437" y="928687"/>
                </a:lnTo>
                <a:lnTo>
                  <a:pt x="71437" y="928687"/>
                </a:lnTo>
                <a:lnTo>
                  <a:pt x="62508" y="928687"/>
                </a:lnTo>
                <a:lnTo>
                  <a:pt x="44648" y="910827"/>
                </a:lnTo>
                <a:lnTo>
                  <a:pt x="26789" y="892968"/>
                </a:lnTo>
                <a:lnTo>
                  <a:pt x="17859" y="875109"/>
                </a:lnTo>
                <a:lnTo>
                  <a:pt x="8930" y="848320"/>
                </a:lnTo>
                <a:lnTo>
                  <a:pt x="0" y="821531"/>
                </a:lnTo>
                <a:lnTo>
                  <a:pt x="0" y="803671"/>
                </a:lnTo>
                <a:lnTo>
                  <a:pt x="0" y="8036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9" name="Freeform 6148"/>
          <p:cNvSpPr/>
          <p:nvPr/>
        </p:nvSpPr>
        <p:spPr>
          <a:xfrm>
            <a:off x="4411266" y="3259336"/>
            <a:ext cx="205383" cy="241102"/>
          </a:xfrm>
          <a:custGeom>
            <a:avLst/>
            <a:gdLst/>
            <a:ahLst/>
            <a:cxnLst/>
            <a:rect l="0" t="0" r="0" b="0"/>
            <a:pathLst>
              <a:path w="205383" h="241102">
                <a:moveTo>
                  <a:pt x="17859" y="0"/>
                </a:moveTo>
                <a:lnTo>
                  <a:pt x="17859" y="0"/>
                </a:lnTo>
                <a:lnTo>
                  <a:pt x="8929" y="8929"/>
                </a:lnTo>
                <a:lnTo>
                  <a:pt x="0" y="35718"/>
                </a:lnTo>
                <a:lnTo>
                  <a:pt x="0" y="71437"/>
                </a:lnTo>
                <a:lnTo>
                  <a:pt x="0" y="107156"/>
                </a:lnTo>
                <a:lnTo>
                  <a:pt x="0" y="151804"/>
                </a:lnTo>
                <a:lnTo>
                  <a:pt x="8929" y="196453"/>
                </a:lnTo>
                <a:lnTo>
                  <a:pt x="17859" y="223242"/>
                </a:lnTo>
                <a:lnTo>
                  <a:pt x="26789" y="241101"/>
                </a:lnTo>
                <a:lnTo>
                  <a:pt x="44648" y="232171"/>
                </a:lnTo>
                <a:lnTo>
                  <a:pt x="71437" y="214312"/>
                </a:lnTo>
                <a:lnTo>
                  <a:pt x="98226" y="178593"/>
                </a:lnTo>
                <a:lnTo>
                  <a:pt x="133945" y="133945"/>
                </a:lnTo>
                <a:lnTo>
                  <a:pt x="169664" y="89296"/>
                </a:lnTo>
                <a:lnTo>
                  <a:pt x="205382" y="35718"/>
                </a:lnTo>
                <a:lnTo>
                  <a:pt x="205382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0" name="Freeform 6149"/>
          <p:cNvSpPr/>
          <p:nvPr/>
        </p:nvSpPr>
        <p:spPr>
          <a:xfrm>
            <a:off x="5250656" y="1848445"/>
            <a:ext cx="62509" cy="598290"/>
          </a:xfrm>
          <a:custGeom>
            <a:avLst/>
            <a:gdLst/>
            <a:ahLst/>
            <a:cxnLst/>
            <a:rect l="0" t="0" r="0" b="0"/>
            <a:pathLst>
              <a:path w="62509" h="598290">
                <a:moveTo>
                  <a:pt x="35719" y="8930"/>
                </a:moveTo>
                <a:lnTo>
                  <a:pt x="35719" y="893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26789"/>
                </a:lnTo>
                <a:lnTo>
                  <a:pt x="35719" y="53578"/>
                </a:lnTo>
                <a:lnTo>
                  <a:pt x="44649" y="89297"/>
                </a:lnTo>
                <a:lnTo>
                  <a:pt x="44649" y="142875"/>
                </a:lnTo>
                <a:lnTo>
                  <a:pt x="44649" y="214313"/>
                </a:lnTo>
                <a:lnTo>
                  <a:pt x="53578" y="294680"/>
                </a:lnTo>
                <a:lnTo>
                  <a:pt x="53578" y="366117"/>
                </a:lnTo>
                <a:lnTo>
                  <a:pt x="53578" y="437555"/>
                </a:lnTo>
                <a:lnTo>
                  <a:pt x="62508" y="500063"/>
                </a:lnTo>
                <a:lnTo>
                  <a:pt x="62508" y="544711"/>
                </a:lnTo>
                <a:lnTo>
                  <a:pt x="62508" y="571500"/>
                </a:lnTo>
                <a:lnTo>
                  <a:pt x="53578" y="589359"/>
                </a:lnTo>
                <a:lnTo>
                  <a:pt x="53578" y="598289"/>
                </a:lnTo>
                <a:lnTo>
                  <a:pt x="44649" y="589359"/>
                </a:lnTo>
                <a:lnTo>
                  <a:pt x="35719" y="562570"/>
                </a:lnTo>
                <a:lnTo>
                  <a:pt x="26789" y="535781"/>
                </a:lnTo>
                <a:lnTo>
                  <a:pt x="17860" y="500063"/>
                </a:lnTo>
                <a:lnTo>
                  <a:pt x="8930" y="464344"/>
                </a:lnTo>
                <a:lnTo>
                  <a:pt x="0" y="428625"/>
                </a:lnTo>
                <a:lnTo>
                  <a:pt x="0" y="4286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1" name="Freeform 6150"/>
          <p:cNvSpPr/>
          <p:nvPr/>
        </p:nvSpPr>
        <p:spPr>
          <a:xfrm>
            <a:off x="5188148" y="2169914"/>
            <a:ext cx="178595" cy="303610"/>
          </a:xfrm>
          <a:custGeom>
            <a:avLst/>
            <a:gdLst/>
            <a:ahLst/>
            <a:cxnLst/>
            <a:rect l="0" t="0" r="0" b="0"/>
            <a:pathLst>
              <a:path w="178595" h="303610">
                <a:moveTo>
                  <a:pt x="0" y="89297"/>
                </a:moveTo>
                <a:lnTo>
                  <a:pt x="8930" y="89297"/>
                </a:lnTo>
                <a:lnTo>
                  <a:pt x="17860" y="98226"/>
                </a:lnTo>
                <a:lnTo>
                  <a:pt x="26790" y="116086"/>
                </a:lnTo>
                <a:lnTo>
                  <a:pt x="35719" y="151805"/>
                </a:lnTo>
                <a:lnTo>
                  <a:pt x="53579" y="187523"/>
                </a:lnTo>
                <a:lnTo>
                  <a:pt x="71438" y="223242"/>
                </a:lnTo>
                <a:lnTo>
                  <a:pt x="89297" y="258961"/>
                </a:lnTo>
                <a:lnTo>
                  <a:pt x="98227" y="285750"/>
                </a:lnTo>
                <a:lnTo>
                  <a:pt x="107157" y="303609"/>
                </a:lnTo>
                <a:lnTo>
                  <a:pt x="116086" y="294680"/>
                </a:lnTo>
                <a:lnTo>
                  <a:pt x="133946" y="276820"/>
                </a:lnTo>
                <a:lnTo>
                  <a:pt x="142875" y="241101"/>
                </a:lnTo>
                <a:lnTo>
                  <a:pt x="151805" y="187523"/>
                </a:lnTo>
                <a:lnTo>
                  <a:pt x="160735" y="133945"/>
                </a:lnTo>
                <a:lnTo>
                  <a:pt x="160735" y="80367"/>
                </a:lnTo>
                <a:lnTo>
                  <a:pt x="169665" y="35719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2" name="Freeform 6151"/>
          <p:cNvSpPr/>
          <p:nvPr/>
        </p:nvSpPr>
        <p:spPr>
          <a:xfrm>
            <a:off x="5322094" y="2821781"/>
            <a:ext cx="17860" cy="446485"/>
          </a:xfrm>
          <a:custGeom>
            <a:avLst/>
            <a:gdLst/>
            <a:ahLst/>
            <a:cxnLst/>
            <a:rect l="0" t="0" r="0" b="0"/>
            <a:pathLst>
              <a:path w="17860" h="446485">
                <a:moveTo>
                  <a:pt x="8929" y="80367"/>
                </a:moveTo>
                <a:lnTo>
                  <a:pt x="8929" y="71437"/>
                </a:lnTo>
                <a:lnTo>
                  <a:pt x="8929" y="71437"/>
                </a:lnTo>
                <a:lnTo>
                  <a:pt x="8929" y="71437"/>
                </a:lnTo>
                <a:lnTo>
                  <a:pt x="8929" y="62508"/>
                </a:lnTo>
                <a:lnTo>
                  <a:pt x="0" y="53578"/>
                </a:lnTo>
                <a:lnTo>
                  <a:pt x="0" y="44648"/>
                </a:lnTo>
                <a:lnTo>
                  <a:pt x="0" y="35719"/>
                </a:lnTo>
                <a:lnTo>
                  <a:pt x="0" y="26789"/>
                </a:ln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53578"/>
                </a:lnTo>
                <a:lnTo>
                  <a:pt x="0" y="98226"/>
                </a:lnTo>
                <a:lnTo>
                  <a:pt x="0" y="169664"/>
                </a:lnTo>
                <a:lnTo>
                  <a:pt x="0" y="241101"/>
                </a:lnTo>
                <a:lnTo>
                  <a:pt x="0" y="303609"/>
                </a:lnTo>
                <a:lnTo>
                  <a:pt x="0" y="366117"/>
                </a:lnTo>
                <a:lnTo>
                  <a:pt x="0" y="410765"/>
                </a:lnTo>
                <a:lnTo>
                  <a:pt x="0" y="437555"/>
                </a:lnTo>
                <a:lnTo>
                  <a:pt x="8929" y="446484"/>
                </a:lnTo>
                <a:lnTo>
                  <a:pt x="8929" y="446484"/>
                </a:lnTo>
                <a:lnTo>
                  <a:pt x="8929" y="446484"/>
                </a:lnTo>
                <a:lnTo>
                  <a:pt x="17859" y="428625"/>
                </a:lnTo>
                <a:lnTo>
                  <a:pt x="17859" y="419695"/>
                </a:lnTo>
                <a:lnTo>
                  <a:pt x="17859" y="4196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3" name="Freeform 6152"/>
          <p:cNvSpPr/>
          <p:nvPr/>
        </p:nvSpPr>
        <p:spPr>
          <a:xfrm>
            <a:off x="544711" y="2768203"/>
            <a:ext cx="294681" cy="491134"/>
          </a:xfrm>
          <a:custGeom>
            <a:avLst/>
            <a:gdLst/>
            <a:ahLst/>
            <a:cxnLst/>
            <a:rect l="0" t="0" r="0" b="0"/>
            <a:pathLst>
              <a:path w="294681" h="491134">
                <a:moveTo>
                  <a:pt x="116086" y="223242"/>
                </a:moveTo>
                <a:lnTo>
                  <a:pt x="116086" y="223242"/>
                </a:lnTo>
                <a:lnTo>
                  <a:pt x="116086" y="223242"/>
                </a:lnTo>
                <a:lnTo>
                  <a:pt x="116086" y="223242"/>
                </a:lnTo>
                <a:lnTo>
                  <a:pt x="116086" y="214312"/>
                </a:lnTo>
                <a:lnTo>
                  <a:pt x="107156" y="214312"/>
                </a:lnTo>
                <a:lnTo>
                  <a:pt x="107156" y="196453"/>
                </a:lnTo>
                <a:lnTo>
                  <a:pt x="116086" y="187523"/>
                </a:lnTo>
                <a:lnTo>
                  <a:pt x="116086" y="169664"/>
                </a:lnTo>
                <a:lnTo>
                  <a:pt x="116086" y="151804"/>
                </a:lnTo>
                <a:lnTo>
                  <a:pt x="116086" y="133945"/>
                </a:lnTo>
                <a:lnTo>
                  <a:pt x="116086" y="116086"/>
                </a:lnTo>
                <a:lnTo>
                  <a:pt x="107156" y="107156"/>
                </a:lnTo>
                <a:lnTo>
                  <a:pt x="107156" y="107156"/>
                </a:lnTo>
                <a:lnTo>
                  <a:pt x="98227" y="107156"/>
                </a:lnTo>
                <a:lnTo>
                  <a:pt x="80367" y="125015"/>
                </a:lnTo>
                <a:lnTo>
                  <a:pt x="71438" y="151804"/>
                </a:lnTo>
                <a:lnTo>
                  <a:pt x="44648" y="187523"/>
                </a:lnTo>
                <a:lnTo>
                  <a:pt x="26789" y="241101"/>
                </a:lnTo>
                <a:lnTo>
                  <a:pt x="8930" y="303609"/>
                </a:lnTo>
                <a:lnTo>
                  <a:pt x="0" y="357187"/>
                </a:lnTo>
                <a:lnTo>
                  <a:pt x="0" y="410765"/>
                </a:lnTo>
                <a:lnTo>
                  <a:pt x="0" y="455414"/>
                </a:lnTo>
                <a:lnTo>
                  <a:pt x="17859" y="473273"/>
                </a:lnTo>
                <a:lnTo>
                  <a:pt x="26789" y="491133"/>
                </a:lnTo>
                <a:lnTo>
                  <a:pt x="44648" y="482203"/>
                </a:lnTo>
                <a:lnTo>
                  <a:pt x="62508" y="464343"/>
                </a:lnTo>
                <a:lnTo>
                  <a:pt x="80367" y="428625"/>
                </a:lnTo>
                <a:lnTo>
                  <a:pt x="98227" y="392906"/>
                </a:lnTo>
                <a:lnTo>
                  <a:pt x="107156" y="339328"/>
                </a:lnTo>
                <a:lnTo>
                  <a:pt x="116086" y="276820"/>
                </a:lnTo>
                <a:lnTo>
                  <a:pt x="116086" y="223242"/>
                </a:lnTo>
                <a:lnTo>
                  <a:pt x="125016" y="160734"/>
                </a:lnTo>
                <a:lnTo>
                  <a:pt x="125016" y="107156"/>
                </a:lnTo>
                <a:lnTo>
                  <a:pt x="116086" y="62508"/>
                </a:lnTo>
                <a:lnTo>
                  <a:pt x="116086" y="26789"/>
                </a:lnTo>
                <a:lnTo>
                  <a:pt x="116086" y="8930"/>
                </a:lnTo>
                <a:lnTo>
                  <a:pt x="107156" y="0"/>
                </a:lnTo>
                <a:lnTo>
                  <a:pt x="107156" y="0"/>
                </a:lnTo>
                <a:lnTo>
                  <a:pt x="98227" y="17860"/>
                </a:lnTo>
                <a:lnTo>
                  <a:pt x="98227" y="44648"/>
                </a:lnTo>
                <a:lnTo>
                  <a:pt x="98227" y="71437"/>
                </a:lnTo>
                <a:lnTo>
                  <a:pt x="98227" y="125015"/>
                </a:lnTo>
                <a:lnTo>
                  <a:pt x="98227" y="178593"/>
                </a:lnTo>
                <a:lnTo>
                  <a:pt x="98227" y="250031"/>
                </a:lnTo>
                <a:lnTo>
                  <a:pt x="107156" y="312539"/>
                </a:lnTo>
                <a:lnTo>
                  <a:pt x="116086" y="375047"/>
                </a:lnTo>
                <a:lnTo>
                  <a:pt x="125016" y="419695"/>
                </a:lnTo>
                <a:lnTo>
                  <a:pt x="142875" y="446484"/>
                </a:lnTo>
                <a:lnTo>
                  <a:pt x="160734" y="464343"/>
                </a:lnTo>
                <a:lnTo>
                  <a:pt x="178594" y="464343"/>
                </a:lnTo>
                <a:lnTo>
                  <a:pt x="187523" y="446484"/>
                </a:lnTo>
                <a:lnTo>
                  <a:pt x="196453" y="419695"/>
                </a:lnTo>
                <a:lnTo>
                  <a:pt x="205383" y="383976"/>
                </a:lnTo>
                <a:lnTo>
                  <a:pt x="205383" y="339328"/>
                </a:lnTo>
                <a:lnTo>
                  <a:pt x="205383" y="303609"/>
                </a:lnTo>
                <a:lnTo>
                  <a:pt x="196453" y="276820"/>
                </a:lnTo>
                <a:lnTo>
                  <a:pt x="196453" y="267890"/>
                </a:lnTo>
                <a:lnTo>
                  <a:pt x="196453" y="258961"/>
                </a:lnTo>
                <a:lnTo>
                  <a:pt x="196453" y="267890"/>
                </a:lnTo>
                <a:lnTo>
                  <a:pt x="196453" y="285750"/>
                </a:lnTo>
                <a:lnTo>
                  <a:pt x="196453" y="312539"/>
                </a:lnTo>
                <a:lnTo>
                  <a:pt x="196453" y="330398"/>
                </a:lnTo>
                <a:lnTo>
                  <a:pt x="196453" y="357187"/>
                </a:lnTo>
                <a:lnTo>
                  <a:pt x="196453" y="383976"/>
                </a:lnTo>
                <a:lnTo>
                  <a:pt x="205383" y="401836"/>
                </a:lnTo>
                <a:lnTo>
                  <a:pt x="205383" y="419695"/>
                </a:lnTo>
                <a:lnTo>
                  <a:pt x="223242" y="419695"/>
                </a:lnTo>
                <a:lnTo>
                  <a:pt x="241102" y="428625"/>
                </a:lnTo>
                <a:lnTo>
                  <a:pt x="250031" y="419695"/>
                </a:lnTo>
                <a:lnTo>
                  <a:pt x="267891" y="410765"/>
                </a:lnTo>
                <a:lnTo>
                  <a:pt x="285750" y="383976"/>
                </a:lnTo>
                <a:lnTo>
                  <a:pt x="294680" y="357187"/>
                </a:lnTo>
                <a:lnTo>
                  <a:pt x="294680" y="330398"/>
                </a:lnTo>
                <a:lnTo>
                  <a:pt x="294680" y="294679"/>
                </a:lnTo>
                <a:lnTo>
                  <a:pt x="276820" y="267890"/>
                </a:lnTo>
                <a:lnTo>
                  <a:pt x="258961" y="241101"/>
                </a:lnTo>
                <a:lnTo>
                  <a:pt x="241102" y="223242"/>
                </a:lnTo>
                <a:lnTo>
                  <a:pt x="223242" y="223242"/>
                </a:lnTo>
                <a:lnTo>
                  <a:pt x="205383" y="232172"/>
                </a:lnTo>
                <a:lnTo>
                  <a:pt x="196453" y="250031"/>
                </a:lnTo>
                <a:lnTo>
                  <a:pt x="187523" y="267890"/>
                </a:lnTo>
                <a:lnTo>
                  <a:pt x="187523" y="294679"/>
                </a:lnTo>
                <a:lnTo>
                  <a:pt x="187523" y="312539"/>
                </a:lnTo>
                <a:lnTo>
                  <a:pt x="187523" y="312539"/>
                </a:lnTo>
                <a:lnTo>
                  <a:pt x="196453" y="312539"/>
                </a:lnTo>
                <a:lnTo>
                  <a:pt x="196453" y="294679"/>
                </a:lnTo>
                <a:lnTo>
                  <a:pt x="187523" y="267890"/>
                </a:lnTo>
                <a:lnTo>
                  <a:pt x="187523" y="232172"/>
                </a:lnTo>
                <a:lnTo>
                  <a:pt x="196453" y="187523"/>
                </a:lnTo>
                <a:lnTo>
                  <a:pt x="196453" y="151804"/>
                </a:lnTo>
                <a:lnTo>
                  <a:pt x="214313" y="116086"/>
                </a:lnTo>
                <a:lnTo>
                  <a:pt x="214313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4" name="Freeform 6153"/>
          <p:cNvSpPr/>
          <p:nvPr/>
        </p:nvSpPr>
        <p:spPr>
          <a:xfrm>
            <a:off x="848320" y="3187898"/>
            <a:ext cx="125017" cy="1428751"/>
          </a:xfrm>
          <a:custGeom>
            <a:avLst/>
            <a:gdLst/>
            <a:ahLst/>
            <a:cxnLst/>
            <a:rect l="0" t="0" r="0" b="0"/>
            <a:pathLst>
              <a:path w="125017" h="1428751">
                <a:moveTo>
                  <a:pt x="8930" y="71438"/>
                </a:moveTo>
                <a:lnTo>
                  <a:pt x="0" y="62508"/>
                </a:lnTo>
                <a:lnTo>
                  <a:pt x="0" y="62508"/>
                </a:lnTo>
                <a:lnTo>
                  <a:pt x="0" y="53578"/>
                </a:lnTo>
                <a:lnTo>
                  <a:pt x="0" y="44648"/>
                </a:lnTo>
                <a:lnTo>
                  <a:pt x="0" y="3571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8930" y="62508"/>
                </a:lnTo>
                <a:lnTo>
                  <a:pt x="8930" y="89297"/>
                </a:lnTo>
                <a:lnTo>
                  <a:pt x="17860" y="133945"/>
                </a:lnTo>
                <a:lnTo>
                  <a:pt x="26789" y="187523"/>
                </a:lnTo>
                <a:lnTo>
                  <a:pt x="35719" y="241102"/>
                </a:lnTo>
                <a:lnTo>
                  <a:pt x="44649" y="303609"/>
                </a:lnTo>
                <a:lnTo>
                  <a:pt x="44649" y="366117"/>
                </a:lnTo>
                <a:lnTo>
                  <a:pt x="53579" y="428625"/>
                </a:lnTo>
                <a:lnTo>
                  <a:pt x="62508" y="500063"/>
                </a:lnTo>
                <a:lnTo>
                  <a:pt x="62508" y="571500"/>
                </a:lnTo>
                <a:lnTo>
                  <a:pt x="62508" y="634008"/>
                </a:lnTo>
                <a:lnTo>
                  <a:pt x="71438" y="696516"/>
                </a:lnTo>
                <a:lnTo>
                  <a:pt x="71438" y="750094"/>
                </a:lnTo>
                <a:lnTo>
                  <a:pt x="80368" y="803672"/>
                </a:lnTo>
                <a:lnTo>
                  <a:pt x="89297" y="857250"/>
                </a:lnTo>
                <a:lnTo>
                  <a:pt x="98227" y="910828"/>
                </a:lnTo>
                <a:lnTo>
                  <a:pt x="98227" y="955477"/>
                </a:lnTo>
                <a:lnTo>
                  <a:pt x="107157" y="1000125"/>
                </a:lnTo>
                <a:lnTo>
                  <a:pt x="107157" y="1035844"/>
                </a:lnTo>
                <a:lnTo>
                  <a:pt x="116086" y="1071563"/>
                </a:lnTo>
                <a:lnTo>
                  <a:pt x="116086" y="1116211"/>
                </a:lnTo>
                <a:lnTo>
                  <a:pt x="125016" y="1151930"/>
                </a:lnTo>
                <a:lnTo>
                  <a:pt x="125016" y="1178719"/>
                </a:lnTo>
                <a:lnTo>
                  <a:pt x="125016" y="1205508"/>
                </a:lnTo>
                <a:lnTo>
                  <a:pt x="125016" y="1241227"/>
                </a:lnTo>
                <a:lnTo>
                  <a:pt x="125016" y="1268016"/>
                </a:lnTo>
                <a:lnTo>
                  <a:pt x="125016" y="1294805"/>
                </a:lnTo>
                <a:lnTo>
                  <a:pt x="125016" y="1312664"/>
                </a:lnTo>
                <a:lnTo>
                  <a:pt x="125016" y="1339453"/>
                </a:lnTo>
                <a:lnTo>
                  <a:pt x="125016" y="1348383"/>
                </a:lnTo>
                <a:lnTo>
                  <a:pt x="125016" y="1366242"/>
                </a:lnTo>
                <a:lnTo>
                  <a:pt x="125016" y="1375172"/>
                </a:lnTo>
                <a:lnTo>
                  <a:pt x="125016" y="1384102"/>
                </a:lnTo>
                <a:lnTo>
                  <a:pt x="116086" y="1393031"/>
                </a:lnTo>
                <a:lnTo>
                  <a:pt x="116086" y="1393031"/>
                </a:lnTo>
                <a:lnTo>
                  <a:pt x="116086" y="1401961"/>
                </a:lnTo>
                <a:lnTo>
                  <a:pt x="116086" y="1410891"/>
                </a:lnTo>
                <a:lnTo>
                  <a:pt x="116086" y="1419820"/>
                </a:lnTo>
                <a:lnTo>
                  <a:pt x="116086" y="1419820"/>
                </a:lnTo>
                <a:lnTo>
                  <a:pt x="116086" y="1428750"/>
                </a:lnTo>
                <a:lnTo>
                  <a:pt x="116086" y="1428750"/>
                </a:lnTo>
                <a:lnTo>
                  <a:pt x="107157" y="1419820"/>
                </a:lnTo>
                <a:lnTo>
                  <a:pt x="107157" y="1410891"/>
                </a:lnTo>
                <a:lnTo>
                  <a:pt x="98227" y="1401961"/>
                </a:lnTo>
                <a:lnTo>
                  <a:pt x="89297" y="1384102"/>
                </a:lnTo>
                <a:lnTo>
                  <a:pt x="89297" y="1366242"/>
                </a:lnTo>
                <a:lnTo>
                  <a:pt x="80368" y="1348383"/>
                </a:lnTo>
                <a:lnTo>
                  <a:pt x="80368" y="1330523"/>
                </a:lnTo>
                <a:lnTo>
                  <a:pt x="89297" y="1321594"/>
                </a:lnTo>
                <a:lnTo>
                  <a:pt x="98227" y="1312664"/>
                </a:lnTo>
                <a:lnTo>
                  <a:pt x="98227" y="1312664"/>
                </a:lnTo>
                <a:lnTo>
                  <a:pt x="107157" y="1312664"/>
                </a:lnTo>
                <a:lnTo>
                  <a:pt x="116086" y="1312664"/>
                </a:lnTo>
                <a:lnTo>
                  <a:pt x="116086" y="1312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5" name="Freeform 6154"/>
          <p:cNvSpPr/>
          <p:nvPr/>
        </p:nvSpPr>
        <p:spPr>
          <a:xfrm>
            <a:off x="839391" y="4875609"/>
            <a:ext cx="285751" cy="321470"/>
          </a:xfrm>
          <a:custGeom>
            <a:avLst/>
            <a:gdLst/>
            <a:ahLst/>
            <a:cxnLst/>
            <a:rect l="0" t="0" r="0" b="0"/>
            <a:pathLst>
              <a:path w="285751" h="321470">
                <a:moveTo>
                  <a:pt x="35718" y="53579"/>
                </a:moveTo>
                <a:lnTo>
                  <a:pt x="26789" y="53579"/>
                </a:lnTo>
                <a:lnTo>
                  <a:pt x="26789" y="44649"/>
                </a:lnTo>
                <a:lnTo>
                  <a:pt x="26789" y="44649"/>
                </a:lnTo>
                <a:lnTo>
                  <a:pt x="17859" y="44649"/>
                </a:lnTo>
                <a:lnTo>
                  <a:pt x="8929" y="44649"/>
                </a:lnTo>
                <a:lnTo>
                  <a:pt x="8929" y="44649"/>
                </a:lnTo>
                <a:lnTo>
                  <a:pt x="0" y="44649"/>
                </a:lnTo>
                <a:lnTo>
                  <a:pt x="0" y="53579"/>
                </a:lnTo>
                <a:lnTo>
                  <a:pt x="0" y="71438"/>
                </a:lnTo>
                <a:lnTo>
                  <a:pt x="0" y="98227"/>
                </a:lnTo>
                <a:lnTo>
                  <a:pt x="0" y="125016"/>
                </a:lnTo>
                <a:lnTo>
                  <a:pt x="8929" y="160735"/>
                </a:lnTo>
                <a:lnTo>
                  <a:pt x="17859" y="205383"/>
                </a:lnTo>
                <a:lnTo>
                  <a:pt x="26789" y="241102"/>
                </a:lnTo>
                <a:lnTo>
                  <a:pt x="44648" y="276821"/>
                </a:lnTo>
                <a:lnTo>
                  <a:pt x="53578" y="294680"/>
                </a:lnTo>
                <a:lnTo>
                  <a:pt x="71437" y="312539"/>
                </a:lnTo>
                <a:lnTo>
                  <a:pt x="80367" y="312539"/>
                </a:lnTo>
                <a:lnTo>
                  <a:pt x="89297" y="303610"/>
                </a:lnTo>
                <a:lnTo>
                  <a:pt x="98226" y="294680"/>
                </a:lnTo>
                <a:lnTo>
                  <a:pt x="107156" y="267891"/>
                </a:lnTo>
                <a:lnTo>
                  <a:pt x="116086" y="250032"/>
                </a:lnTo>
                <a:lnTo>
                  <a:pt x="116086" y="223243"/>
                </a:lnTo>
                <a:lnTo>
                  <a:pt x="116086" y="196454"/>
                </a:lnTo>
                <a:lnTo>
                  <a:pt x="116086" y="178594"/>
                </a:lnTo>
                <a:lnTo>
                  <a:pt x="125015" y="169664"/>
                </a:lnTo>
                <a:lnTo>
                  <a:pt x="125015" y="178594"/>
                </a:lnTo>
                <a:lnTo>
                  <a:pt x="133945" y="196454"/>
                </a:lnTo>
                <a:lnTo>
                  <a:pt x="151804" y="223243"/>
                </a:lnTo>
                <a:lnTo>
                  <a:pt x="169664" y="250032"/>
                </a:lnTo>
                <a:lnTo>
                  <a:pt x="187523" y="285750"/>
                </a:lnTo>
                <a:lnTo>
                  <a:pt x="205383" y="303610"/>
                </a:lnTo>
                <a:lnTo>
                  <a:pt x="223242" y="321469"/>
                </a:lnTo>
                <a:lnTo>
                  <a:pt x="241101" y="321469"/>
                </a:lnTo>
                <a:lnTo>
                  <a:pt x="258961" y="312539"/>
                </a:lnTo>
                <a:lnTo>
                  <a:pt x="276820" y="294680"/>
                </a:lnTo>
                <a:lnTo>
                  <a:pt x="285750" y="267891"/>
                </a:lnTo>
                <a:lnTo>
                  <a:pt x="285750" y="232172"/>
                </a:lnTo>
                <a:lnTo>
                  <a:pt x="285750" y="187524"/>
                </a:lnTo>
                <a:lnTo>
                  <a:pt x="276820" y="142875"/>
                </a:lnTo>
                <a:lnTo>
                  <a:pt x="276820" y="98227"/>
                </a:lnTo>
                <a:lnTo>
                  <a:pt x="258961" y="62508"/>
                </a:lnTo>
                <a:lnTo>
                  <a:pt x="250031" y="35719"/>
                </a:lnTo>
                <a:lnTo>
                  <a:pt x="241101" y="26789"/>
                </a:lnTo>
                <a:lnTo>
                  <a:pt x="232172" y="35719"/>
                </a:lnTo>
                <a:lnTo>
                  <a:pt x="232172" y="44649"/>
                </a:lnTo>
                <a:lnTo>
                  <a:pt x="223242" y="71438"/>
                </a:lnTo>
                <a:lnTo>
                  <a:pt x="223242" y="98227"/>
                </a:lnTo>
                <a:lnTo>
                  <a:pt x="223242" y="116086"/>
                </a:lnTo>
                <a:lnTo>
                  <a:pt x="232172" y="125016"/>
                </a:lnTo>
                <a:lnTo>
                  <a:pt x="232172" y="125016"/>
                </a:lnTo>
                <a:lnTo>
                  <a:pt x="241101" y="107157"/>
                </a:lnTo>
                <a:lnTo>
                  <a:pt x="241101" y="80368"/>
                </a:lnTo>
                <a:lnTo>
                  <a:pt x="250031" y="44649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6" name="Freeform 6155"/>
          <p:cNvSpPr/>
          <p:nvPr/>
        </p:nvSpPr>
        <p:spPr>
          <a:xfrm>
            <a:off x="1062633" y="4679156"/>
            <a:ext cx="285751" cy="517923"/>
          </a:xfrm>
          <a:custGeom>
            <a:avLst/>
            <a:gdLst/>
            <a:ahLst/>
            <a:cxnLst/>
            <a:rect l="0" t="0" r="0" b="0"/>
            <a:pathLst>
              <a:path w="285751" h="517923">
                <a:moveTo>
                  <a:pt x="26789" y="0"/>
                </a:moveTo>
                <a:lnTo>
                  <a:pt x="26789" y="8930"/>
                </a:lnTo>
                <a:lnTo>
                  <a:pt x="17859" y="17859"/>
                </a:lnTo>
                <a:lnTo>
                  <a:pt x="8930" y="35719"/>
                </a:lnTo>
                <a:lnTo>
                  <a:pt x="0" y="62508"/>
                </a:lnTo>
                <a:lnTo>
                  <a:pt x="0" y="98226"/>
                </a:lnTo>
                <a:lnTo>
                  <a:pt x="0" y="133945"/>
                </a:lnTo>
                <a:lnTo>
                  <a:pt x="0" y="187523"/>
                </a:lnTo>
                <a:lnTo>
                  <a:pt x="17859" y="241102"/>
                </a:lnTo>
                <a:lnTo>
                  <a:pt x="35719" y="303610"/>
                </a:lnTo>
                <a:lnTo>
                  <a:pt x="53578" y="366117"/>
                </a:lnTo>
                <a:lnTo>
                  <a:pt x="71437" y="419696"/>
                </a:lnTo>
                <a:lnTo>
                  <a:pt x="89297" y="464344"/>
                </a:lnTo>
                <a:lnTo>
                  <a:pt x="107156" y="491133"/>
                </a:lnTo>
                <a:lnTo>
                  <a:pt x="116086" y="517922"/>
                </a:lnTo>
                <a:lnTo>
                  <a:pt x="116086" y="517922"/>
                </a:lnTo>
                <a:lnTo>
                  <a:pt x="125016" y="508992"/>
                </a:lnTo>
                <a:lnTo>
                  <a:pt x="125016" y="491133"/>
                </a:lnTo>
                <a:lnTo>
                  <a:pt x="116086" y="455414"/>
                </a:lnTo>
                <a:lnTo>
                  <a:pt x="116086" y="401836"/>
                </a:lnTo>
                <a:lnTo>
                  <a:pt x="116086" y="348258"/>
                </a:lnTo>
                <a:lnTo>
                  <a:pt x="116086" y="303610"/>
                </a:lnTo>
                <a:lnTo>
                  <a:pt x="133945" y="267891"/>
                </a:lnTo>
                <a:lnTo>
                  <a:pt x="142875" y="250032"/>
                </a:lnTo>
                <a:lnTo>
                  <a:pt x="160734" y="250032"/>
                </a:lnTo>
                <a:lnTo>
                  <a:pt x="187523" y="267891"/>
                </a:lnTo>
                <a:lnTo>
                  <a:pt x="205383" y="303610"/>
                </a:lnTo>
                <a:lnTo>
                  <a:pt x="223242" y="348258"/>
                </a:lnTo>
                <a:lnTo>
                  <a:pt x="232172" y="392907"/>
                </a:lnTo>
                <a:lnTo>
                  <a:pt x="241101" y="437555"/>
                </a:lnTo>
                <a:lnTo>
                  <a:pt x="250031" y="482203"/>
                </a:lnTo>
                <a:lnTo>
                  <a:pt x="250031" y="500063"/>
                </a:lnTo>
                <a:lnTo>
                  <a:pt x="258961" y="517922"/>
                </a:lnTo>
                <a:lnTo>
                  <a:pt x="258961" y="508992"/>
                </a:lnTo>
                <a:lnTo>
                  <a:pt x="258961" y="491133"/>
                </a:lnTo>
                <a:lnTo>
                  <a:pt x="258961" y="464344"/>
                </a:lnTo>
                <a:lnTo>
                  <a:pt x="258961" y="419696"/>
                </a:lnTo>
                <a:lnTo>
                  <a:pt x="250031" y="375047"/>
                </a:lnTo>
                <a:lnTo>
                  <a:pt x="258961" y="330399"/>
                </a:lnTo>
                <a:lnTo>
                  <a:pt x="258961" y="294680"/>
                </a:lnTo>
                <a:lnTo>
                  <a:pt x="276820" y="267891"/>
                </a:lnTo>
                <a:lnTo>
                  <a:pt x="285750" y="250032"/>
                </a:lnTo>
                <a:lnTo>
                  <a:pt x="285750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7" name="Freeform 6156"/>
          <p:cNvSpPr/>
          <p:nvPr/>
        </p:nvSpPr>
        <p:spPr>
          <a:xfrm>
            <a:off x="1401961" y="5009555"/>
            <a:ext cx="35720" cy="151805"/>
          </a:xfrm>
          <a:custGeom>
            <a:avLst/>
            <a:gdLst/>
            <a:ahLst/>
            <a:cxnLst/>
            <a:rect l="0" t="0" r="0" b="0"/>
            <a:pathLst>
              <a:path w="35720" h="151805">
                <a:moveTo>
                  <a:pt x="0" y="0"/>
                </a:moveTo>
                <a:lnTo>
                  <a:pt x="0" y="8929"/>
                </a:lnTo>
                <a:lnTo>
                  <a:pt x="0" y="26789"/>
                </a:lnTo>
                <a:lnTo>
                  <a:pt x="0" y="53578"/>
                </a:lnTo>
                <a:lnTo>
                  <a:pt x="0" y="80367"/>
                </a:lnTo>
                <a:lnTo>
                  <a:pt x="8930" y="107156"/>
                </a:lnTo>
                <a:lnTo>
                  <a:pt x="17859" y="133945"/>
                </a:lnTo>
                <a:lnTo>
                  <a:pt x="26789" y="142875"/>
                </a:lnTo>
                <a:lnTo>
                  <a:pt x="35719" y="151804"/>
                </a:lnTo>
                <a:lnTo>
                  <a:pt x="35719" y="151804"/>
                </a:lnTo>
                <a:lnTo>
                  <a:pt x="35719" y="133945"/>
                </a:lnTo>
                <a:lnTo>
                  <a:pt x="35719" y="107156"/>
                </a:lnTo>
                <a:lnTo>
                  <a:pt x="17859" y="71437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8" name="Freeform 6157"/>
          <p:cNvSpPr/>
          <p:nvPr/>
        </p:nvSpPr>
        <p:spPr>
          <a:xfrm>
            <a:off x="1294805" y="4661296"/>
            <a:ext cx="26790" cy="53580"/>
          </a:xfrm>
          <a:custGeom>
            <a:avLst/>
            <a:gdLst/>
            <a:ahLst/>
            <a:cxnLst/>
            <a:rect l="0" t="0" r="0" b="0"/>
            <a:pathLst>
              <a:path w="26790" h="53580">
                <a:moveTo>
                  <a:pt x="8929" y="44649"/>
                </a:moveTo>
                <a:lnTo>
                  <a:pt x="8929" y="44649"/>
                </a:lnTo>
                <a:lnTo>
                  <a:pt x="0" y="53579"/>
                </a:lnTo>
                <a:lnTo>
                  <a:pt x="0" y="53579"/>
                </a:lnTo>
                <a:lnTo>
                  <a:pt x="0" y="53579"/>
                </a:lnTo>
                <a:lnTo>
                  <a:pt x="0" y="44649"/>
                </a:lnTo>
                <a:lnTo>
                  <a:pt x="0" y="44649"/>
                </a:lnTo>
                <a:lnTo>
                  <a:pt x="8929" y="35719"/>
                </a:lnTo>
                <a:lnTo>
                  <a:pt x="17859" y="1786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9" name="Freeform 6158"/>
          <p:cNvSpPr/>
          <p:nvPr/>
        </p:nvSpPr>
        <p:spPr>
          <a:xfrm>
            <a:off x="1401961" y="4634507"/>
            <a:ext cx="107157" cy="580432"/>
          </a:xfrm>
          <a:custGeom>
            <a:avLst/>
            <a:gdLst/>
            <a:ahLst/>
            <a:cxnLst/>
            <a:rect l="0" t="0" r="0" b="0"/>
            <a:pathLst>
              <a:path w="107157" h="580432">
                <a:moveTo>
                  <a:pt x="44648" y="0"/>
                </a:moveTo>
                <a:lnTo>
                  <a:pt x="35719" y="0"/>
                </a:ln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8930" y="89297"/>
                </a:lnTo>
                <a:lnTo>
                  <a:pt x="17859" y="142875"/>
                </a:lnTo>
                <a:lnTo>
                  <a:pt x="26789" y="214313"/>
                </a:lnTo>
                <a:lnTo>
                  <a:pt x="44648" y="285751"/>
                </a:lnTo>
                <a:lnTo>
                  <a:pt x="62508" y="366118"/>
                </a:lnTo>
                <a:lnTo>
                  <a:pt x="80367" y="428626"/>
                </a:lnTo>
                <a:lnTo>
                  <a:pt x="89297" y="491134"/>
                </a:lnTo>
                <a:lnTo>
                  <a:pt x="98227" y="535782"/>
                </a:lnTo>
                <a:lnTo>
                  <a:pt x="107156" y="562571"/>
                </a:lnTo>
                <a:lnTo>
                  <a:pt x="107156" y="580431"/>
                </a:lnTo>
                <a:lnTo>
                  <a:pt x="107156" y="580431"/>
                </a:lnTo>
                <a:lnTo>
                  <a:pt x="107156" y="562571"/>
                </a:lnTo>
                <a:lnTo>
                  <a:pt x="98227" y="526852"/>
                </a:lnTo>
                <a:lnTo>
                  <a:pt x="89297" y="491134"/>
                </a:lnTo>
                <a:lnTo>
                  <a:pt x="89297" y="437556"/>
                </a:lnTo>
                <a:lnTo>
                  <a:pt x="80367" y="392907"/>
                </a:lnTo>
                <a:lnTo>
                  <a:pt x="89297" y="348259"/>
                </a:lnTo>
                <a:lnTo>
                  <a:pt x="89297" y="321470"/>
                </a:lnTo>
                <a:lnTo>
                  <a:pt x="98227" y="294681"/>
                </a:lnTo>
                <a:lnTo>
                  <a:pt x="98227" y="285751"/>
                </a:lnTo>
                <a:lnTo>
                  <a:pt x="107156" y="285751"/>
                </a:lnTo>
                <a:lnTo>
                  <a:pt x="107156" y="28575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0" name="Freeform 6159"/>
          <p:cNvSpPr/>
          <p:nvPr/>
        </p:nvSpPr>
        <p:spPr>
          <a:xfrm>
            <a:off x="1509117" y="4955977"/>
            <a:ext cx="196454" cy="258962"/>
          </a:xfrm>
          <a:custGeom>
            <a:avLst/>
            <a:gdLst/>
            <a:ahLst/>
            <a:cxnLst/>
            <a:rect l="0" t="0" r="0" b="0"/>
            <a:pathLst>
              <a:path w="196454" h="258962">
                <a:moveTo>
                  <a:pt x="0" y="107156"/>
                </a:moveTo>
                <a:lnTo>
                  <a:pt x="0" y="107156"/>
                </a:lnTo>
                <a:lnTo>
                  <a:pt x="8930" y="116086"/>
                </a:lnTo>
                <a:lnTo>
                  <a:pt x="26789" y="125015"/>
                </a:lnTo>
                <a:lnTo>
                  <a:pt x="44649" y="133945"/>
                </a:lnTo>
                <a:lnTo>
                  <a:pt x="62508" y="125015"/>
                </a:lnTo>
                <a:lnTo>
                  <a:pt x="71438" y="116086"/>
                </a:lnTo>
                <a:lnTo>
                  <a:pt x="89297" y="107156"/>
                </a:lnTo>
                <a:lnTo>
                  <a:pt x="98227" y="89296"/>
                </a:lnTo>
                <a:lnTo>
                  <a:pt x="107156" y="71437"/>
                </a:lnTo>
                <a:lnTo>
                  <a:pt x="107156" y="53578"/>
                </a:lnTo>
                <a:lnTo>
                  <a:pt x="98227" y="35718"/>
                </a:lnTo>
                <a:lnTo>
                  <a:pt x="89297" y="17859"/>
                </a:lnTo>
                <a:lnTo>
                  <a:pt x="71438" y="0"/>
                </a:lnTo>
                <a:lnTo>
                  <a:pt x="44649" y="0"/>
                </a:lnTo>
                <a:lnTo>
                  <a:pt x="26789" y="0"/>
                </a:lnTo>
                <a:lnTo>
                  <a:pt x="8930" y="26789"/>
                </a:lnTo>
                <a:lnTo>
                  <a:pt x="0" y="53578"/>
                </a:lnTo>
                <a:lnTo>
                  <a:pt x="0" y="98226"/>
                </a:lnTo>
                <a:lnTo>
                  <a:pt x="8930" y="151804"/>
                </a:lnTo>
                <a:lnTo>
                  <a:pt x="17860" y="196453"/>
                </a:lnTo>
                <a:lnTo>
                  <a:pt x="44649" y="232171"/>
                </a:lnTo>
                <a:lnTo>
                  <a:pt x="62508" y="250031"/>
                </a:lnTo>
                <a:lnTo>
                  <a:pt x="89297" y="258961"/>
                </a:lnTo>
                <a:lnTo>
                  <a:pt x="116086" y="258961"/>
                </a:lnTo>
                <a:lnTo>
                  <a:pt x="151805" y="241101"/>
                </a:lnTo>
                <a:lnTo>
                  <a:pt x="178594" y="223242"/>
                </a:lnTo>
                <a:lnTo>
                  <a:pt x="196453" y="196453"/>
                </a:lnTo>
                <a:lnTo>
                  <a:pt x="196453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1" name="Freeform 6160"/>
          <p:cNvSpPr/>
          <p:nvPr/>
        </p:nvSpPr>
        <p:spPr>
          <a:xfrm>
            <a:off x="1750219" y="5045273"/>
            <a:ext cx="26790" cy="44650"/>
          </a:xfrm>
          <a:custGeom>
            <a:avLst/>
            <a:gdLst/>
            <a:ahLst/>
            <a:cxnLst/>
            <a:rect l="0" t="0" r="0" b="0"/>
            <a:pathLst>
              <a:path w="26790" h="44650">
                <a:moveTo>
                  <a:pt x="0" y="44649"/>
                </a:moveTo>
                <a:lnTo>
                  <a:pt x="17859" y="1786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2" name="Freeform 6161"/>
          <p:cNvSpPr/>
          <p:nvPr/>
        </p:nvSpPr>
        <p:spPr>
          <a:xfrm>
            <a:off x="1794867" y="4607718"/>
            <a:ext cx="330400" cy="544713"/>
          </a:xfrm>
          <a:custGeom>
            <a:avLst/>
            <a:gdLst/>
            <a:ahLst/>
            <a:cxnLst/>
            <a:rect l="0" t="0" r="0" b="0"/>
            <a:pathLst>
              <a:path w="330400" h="544713">
                <a:moveTo>
                  <a:pt x="89297" y="133946"/>
                </a:moveTo>
                <a:lnTo>
                  <a:pt x="89297" y="125016"/>
                </a:lnTo>
                <a:lnTo>
                  <a:pt x="89297" y="125016"/>
                </a:lnTo>
                <a:lnTo>
                  <a:pt x="89297" y="116086"/>
                </a:lnTo>
                <a:lnTo>
                  <a:pt x="89297" y="116086"/>
                </a:lnTo>
                <a:lnTo>
                  <a:pt x="89297" y="107157"/>
                </a:lnTo>
                <a:lnTo>
                  <a:pt x="89297" y="107157"/>
                </a:lnTo>
                <a:lnTo>
                  <a:pt x="80367" y="107157"/>
                </a:lnTo>
                <a:lnTo>
                  <a:pt x="80367" y="107157"/>
                </a:lnTo>
                <a:lnTo>
                  <a:pt x="80367" y="116086"/>
                </a:lnTo>
                <a:lnTo>
                  <a:pt x="80367" y="116086"/>
                </a:lnTo>
                <a:lnTo>
                  <a:pt x="80367" y="116086"/>
                </a:lnTo>
                <a:lnTo>
                  <a:pt x="80367" y="116086"/>
                </a:lnTo>
                <a:lnTo>
                  <a:pt x="80367" y="125016"/>
                </a:lnTo>
                <a:lnTo>
                  <a:pt x="89297" y="142875"/>
                </a:lnTo>
                <a:lnTo>
                  <a:pt x="89297" y="169664"/>
                </a:lnTo>
                <a:lnTo>
                  <a:pt x="98227" y="214313"/>
                </a:lnTo>
                <a:lnTo>
                  <a:pt x="107156" y="258961"/>
                </a:lnTo>
                <a:lnTo>
                  <a:pt x="116086" y="312540"/>
                </a:lnTo>
                <a:lnTo>
                  <a:pt x="125016" y="366118"/>
                </a:lnTo>
                <a:lnTo>
                  <a:pt x="125016" y="410766"/>
                </a:lnTo>
                <a:lnTo>
                  <a:pt x="133946" y="446485"/>
                </a:lnTo>
                <a:lnTo>
                  <a:pt x="133946" y="482204"/>
                </a:lnTo>
                <a:lnTo>
                  <a:pt x="125016" y="500063"/>
                </a:lnTo>
                <a:lnTo>
                  <a:pt x="125016" y="508993"/>
                </a:lnTo>
                <a:lnTo>
                  <a:pt x="116086" y="500063"/>
                </a:lnTo>
                <a:lnTo>
                  <a:pt x="107156" y="482204"/>
                </a:lnTo>
                <a:lnTo>
                  <a:pt x="98227" y="446485"/>
                </a:lnTo>
                <a:lnTo>
                  <a:pt x="80367" y="401837"/>
                </a:lnTo>
                <a:lnTo>
                  <a:pt x="62508" y="348259"/>
                </a:lnTo>
                <a:lnTo>
                  <a:pt x="35719" y="294680"/>
                </a:lnTo>
                <a:lnTo>
                  <a:pt x="17860" y="241102"/>
                </a:lnTo>
                <a:lnTo>
                  <a:pt x="8930" y="187524"/>
                </a:lnTo>
                <a:lnTo>
                  <a:pt x="0" y="160735"/>
                </a:lnTo>
                <a:lnTo>
                  <a:pt x="0" y="133946"/>
                </a:lnTo>
                <a:lnTo>
                  <a:pt x="8930" y="107157"/>
                </a:lnTo>
                <a:lnTo>
                  <a:pt x="17860" y="98227"/>
                </a:lnTo>
                <a:lnTo>
                  <a:pt x="35719" y="80368"/>
                </a:lnTo>
                <a:lnTo>
                  <a:pt x="62508" y="62508"/>
                </a:lnTo>
                <a:lnTo>
                  <a:pt x="89297" y="44649"/>
                </a:lnTo>
                <a:lnTo>
                  <a:pt x="125016" y="26789"/>
                </a:lnTo>
                <a:lnTo>
                  <a:pt x="160735" y="8930"/>
                </a:lnTo>
                <a:lnTo>
                  <a:pt x="187524" y="0"/>
                </a:lnTo>
                <a:lnTo>
                  <a:pt x="205383" y="8930"/>
                </a:lnTo>
                <a:lnTo>
                  <a:pt x="214313" y="26789"/>
                </a:lnTo>
                <a:lnTo>
                  <a:pt x="214313" y="53578"/>
                </a:lnTo>
                <a:lnTo>
                  <a:pt x="196453" y="107157"/>
                </a:lnTo>
                <a:lnTo>
                  <a:pt x="169664" y="160735"/>
                </a:lnTo>
                <a:lnTo>
                  <a:pt x="142875" y="214313"/>
                </a:lnTo>
                <a:lnTo>
                  <a:pt x="107156" y="267891"/>
                </a:lnTo>
                <a:lnTo>
                  <a:pt x="80367" y="303610"/>
                </a:lnTo>
                <a:lnTo>
                  <a:pt x="53578" y="330399"/>
                </a:lnTo>
                <a:lnTo>
                  <a:pt x="44649" y="348259"/>
                </a:lnTo>
                <a:lnTo>
                  <a:pt x="35719" y="348259"/>
                </a:lnTo>
                <a:lnTo>
                  <a:pt x="53578" y="339329"/>
                </a:lnTo>
                <a:lnTo>
                  <a:pt x="89297" y="321470"/>
                </a:lnTo>
                <a:lnTo>
                  <a:pt x="133946" y="303610"/>
                </a:lnTo>
                <a:lnTo>
                  <a:pt x="178594" y="285751"/>
                </a:lnTo>
                <a:lnTo>
                  <a:pt x="232172" y="267891"/>
                </a:lnTo>
                <a:lnTo>
                  <a:pt x="285750" y="267891"/>
                </a:lnTo>
                <a:lnTo>
                  <a:pt x="312539" y="267891"/>
                </a:lnTo>
                <a:lnTo>
                  <a:pt x="330399" y="276821"/>
                </a:lnTo>
                <a:lnTo>
                  <a:pt x="330399" y="303610"/>
                </a:lnTo>
                <a:lnTo>
                  <a:pt x="312539" y="348259"/>
                </a:lnTo>
                <a:lnTo>
                  <a:pt x="276821" y="392907"/>
                </a:lnTo>
                <a:lnTo>
                  <a:pt x="232172" y="446485"/>
                </a:lnTo>
                <a:lnTo>
                  <a:pt x="187524" y="491134"/>
                </a:lnTo>
                <a:lnTo>
                  <a:pt x="142875" y="526852"/>
                </a:lnTo>
                <a:lnTo>
                  <a:pt x="116086" y="544712"/>
                </a:lnTo>
                <a:lnTo>
                  <a:pt x="98227" y="544712"/>
                </a:lnTo>
                <a:lnTo>
                  <a:pt x="107156" y="544712"/>
                </a:lnTo>
                <a:lnTo>
                  <a:pt x="125016" y="526852"/>
                </a:lnTo>
                <a:lnTo>
                  <a:pt x="151805" y="500063"/>
                </a:lnTo>
                <a:lnTo>
                  <a:pt x="187524" y="464345"/>
                </a:lnTo>
                <a:lnTo>
                  <a:pt x="223242" y="428626"/>
                </a:lnTo>
                <a:lnTo>
                  <a:pt x="258961" y="383977"/>
                </a:lnTo>
                <a:lnTo>
                  <a:pt x="285750" y="339329"/>
                </a:lnTo>
                <a:lnTo>
                  <a:pt x="303610" y="303610"/>
                </a:lnTo>
                <a:lnTo>
                  <a:pt x="303610" y="30361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6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 = </a:t>
            </a:r>
            <a:r>
              <a:rPr lang="en-US" dirty="0"/>
              <a:t>Wednesday, </a:t>
            </a:r>
            <a:r>
              <a:rPr lang="en-US" dirty="0" smtClean="0"/>
              <a:t>Dec </a:t>
            </a:r>
            <a:r>
              <a:rPr lang="en-US" dirty="0"/>
              <a:t>11 </a:t>
            </a:r>
            <a:r>
              <a:rPr lang="en-US" dirty="0" smtClean="0"/>
              <a:t>@ 9:00AM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1F49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Email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1F49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</a:t>
            </a:r>
            <a:r>
              <a:rPr lang="en-US" dirty="0">
                <a:solidFill>
                  <a:srgbClr val="1F49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think we said it would be the earlier of two </a:t>
            </a:r>
            <a:r>
              <a:rPr lang="en-US" dirty="0" smtClean="0">
                <a:solidFill>
                  <a:srgbClr val="1F49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choices.</a:t>
            </a:r>
            <a:endParaRPr lang="en-US" sz="400" dirty="0">
              <a:latin typeface="Arial" pitchFamily="34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1F49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Again </a:t>
            </a:r>
            <a:r>
              <a:rPr lang="en-US" dirty="0">
                <a:solidFill>
                  <a:srgbClr val="1F49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there were two choices since this is an APOGEE class and MW APOGEE classes follow the T-</a:t>
            </a:r>
            <a:r>
              <a:rPr lang="en-US" dirty="0" err="1">
                <a:solidFill>
                  <a:srgbClr val="1F49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</a:t>
            </a:r>
            <a:r>
              <a:rPr lang="en-US" dirty="0">
                <a:solidFill>
                  <a:srgbClr val="1F49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schedule. </a:t>
            </a:r>
            <a:endParaRPr lang="en-US" dirty="0" smtClean="0">
              <a:solidFill>
                <a:srgbClr val="1F49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1F49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 </a:t>
            </a:r>
            <a:r>
              <a:rPr lang="en-US" dirty="0">
                <a:solidFill>
                  <a:srgbClr val="1F49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two closest matches for MWF classes were</a:t>
            </a:r>
            <a:r>
              <a:rPr lang="en-US" dirty="0" smtClean="0">
                <a:solidFill>
                  <a:srgbClr val="1F49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/>
              <a:t>Saturday, December 14 - 9:00 a.m.</a:t>
            </a:r>
            <a:endParaRPr lang="en-US" dirty="0">
              <a:latin typeface="Times New Roman"/>
              <a:ea typeface="Calibri"/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/>
              <a:t>Wednesday, December 11 - 9:00 a.m.</a:t>
            </a:r>
            <a:endParaRPr lang="en-US" dirty="0">
              <a:latin typeface="Times New Roman"/>
              <a:ea typeface="Calibri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dirty="0" smtClean="0">
              <a:solidFill>
                <a:srgbClr val="1F49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8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have heard no complaints from the class about doing the exam on </a:t>
            </a:r>
            <a:r>
              <a:rPr lang="en-US" dirty="0">
                <a:solidFill>
                  <a:srgbClr val="C00000"/>
                </a:solidFill>
              </a:rPr>
              <a:t>Wednesday, December 11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@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9:00AM</a:t>
            </a:r>
            <a:r>
              <a:rPr lang="en-US" dirty="0" smtClean="0">
                <a:solidFill>
                  <a:srgbClr val="1F49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 this is the exam time.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MM</a:t>
            </a:r>
            <a:endParaRPr lang="en-US" sz="4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reeform 4"/>
          <p:cNvSpPr/>
          <p:nvPr/>
        </p:nvSpPr>
        <p:spPr>
          <a:xfrm>
            <a:off x="651867" y="3107531"/>
            <a:ext cx="5473900" cy="696516"/>
          </a:xfrm>
          <a:custGeom>
            <a:avLst/>
            <a:gdLst/>
            <a:ahLst/>
            <a:cxnLst/>
            <a:rect l="0" t="0" r="0" b="0"/>
            <a:pathLst>
              <a:path w="5473900" h="696516">
                <a:moveTo>
                  <a:pt x="5286375" y="348258"/>
                </a:moveTo>
                <a:lnTo>
                  <a:pt x="5286375" y="348258"/>
                </a:lnTo>
                <a:lnTo>
                  <a:pt x="5277446" y="348258"/>
                </a:lnTo>
                <a:lnTo>
                  <a:pt x="5268516" y="339328"/>
                </a:lnTo>
                <a:lnTo>
                  <a:pt x="5250656" y="339328"/>
                </a:lnTo>
                <a:lnTo>
                  <a:pt x="5241727" y="330398"/>
                </a:lnTo>
                <a:lnTo>
                  <a:pt x="5223867" y="330398"/>
                </a:lnTo>
                <a:lnTo>
                  <a:pt x="5206008" y="321469"/>
                </a:lnTo>
                <a:lnTo>
                  <a:pt x="5188149" y="321469"/>
                </a:lnTo>
                <a:lnTo>
                  <a:pt x="5161360" y="312539"/>
                </a:lnTo>
                <a:lnTo>
                  <a:pt x="5143500" y="312539"/>
                </a:lnTo>
                <a:lnTo>
                  <a:pt x="5116711" y="303609"/>
                </a:lnTo>
                <a:lnTo>
                  <a:pt x="5089922" y="294680"/>
                </a:lnTo>
                <a:lnTo>
                  <a:pt x="5063133" y="285750"/>
                </a:lnTo>
                <a:lnTo>
                  <a:pt x="5027414" y="285750"/>
                </a:lnTo>
                <a:lnTo>
                  <a:pt x="4991696" y="276820"/>
                </a:lnTo>
                <a:lnTo>
                  <a:pt x="4947047" y="267890"/>
                </a:lnTo>
                <a:lnTo>
                  <a:pt x="4902399" y="258961"/>
                </a:lnTo>
                <a:lnTo>
                  <a:pt x="4857750" y="250031"/>
                </a:lnTo>
                <a:lnTo>
                  <a:pt x="4813102" y="241101"/>
                </a:lnTo>
                <a:lnTo>
                  <a:pt x="4759524" y="232172"/>
                </a:lnTo>
                <a:lnTo>
                  <a:pt x="4705946" y="223242"/>
                </a:lnTo>
                <a:lnTo>
                  <a:pt x="4652367" y="214312"/>
                </a:lnTo>
                <a:lnTo>
                  <a:pt x="4598789" y="196453"/>
                </a:lnTo>
                <a:lnTo>
                  <a:pt x="4545211" y="187523"/>
                </a:lnTo>
                <a:lnTo>
                  <a:pt x="4491633" y="178594"/>
                </a:lnTo>
                <a:lnTo>
                  <a:pt x="4429125" y="169664"/>
                </a:lnTo>
                <a:lnTo>
                  <a:pt x="4375547" y="151805"/>
                </a:lnTo>
                <a:lnTo>
                  <a:pt x="4313039" y="142875"/>
                </a:lnTo>
                <a:lnTo>
                  <a:pt x="4241602" y="133945"/>
                </a:lnTo>
                <a:lnTo>
                  <a:pt x="4179094" y="125015"/>
                </a:lnTo>
                <a:lnTo>
                  <a:pt x="4107656" y="116086"/>
                </a:lnTo>
                <a:lnTo>
                  <a:pt x="4036219" y="107156"/>
                </a:lnTo>
                <a:lnTo>
                  <a:pt x="3955852" y="98226"/>
                </a:lnTo>
                <a:lnTo>
                  <a:pt x="3875485" y="89297"/>
                </a:lnTo>
                <a:lnTo>
                  <a:pt x="3786188" y="89297"/>
                </a:lnTo>
                <a:lnTo>
                  <a:pt x="3705821" y="80367"/>
                </a:lnTo>
                <a:lnTo>
                  <a:pt x="3616524" y="80367"/>
                </a:lnTo>
                <a:lnTo>
                  <a:pt x="3527227" y="80367"/>
                </a:lnTo>
                <a:lnTo>
                  <a:pt x="3437930" y="71437"/>
                </a:lnTo>
                <a:lnTo>
                  <a:pt x="3357563" y="71437"/>
                </a:lnTo>
                <a:lnTo>
                  <a:pt x="3268266" y="62508"/>
                </a:lnTo>
                <a:lnTo>
                  <a:pt x="3178969" y="62508"/>
                </a:lnTo>
                <a:lnTo>
                  <a:pt x="3098602" y="62508"/>
                </a:lnTo>
                <a:lnTo>
                  <a:pt x="3018235" y="53578"/>
                </a:lnTo>
                <a:lnTo>
                  <a:pt x="2928938" y="53578"/>
                </a:lnTo>
                <a:lnTo>
                  <a:pt x="2848571" y="53578"/>
                </a:lnTo>
                <a:lnTo>
                  <a:pt x="2768203" y="44648"/>
                </a:lnTo>
                <a:lnTo>
                  <a:pt x="2687836" y="44648"/>
                </a:lnTo>
                <a:lnTo>
                  <a:pt x="2607469" y="35719"/>
                </a:lnTo>
                <a:lnTo>
                  <a:pt x="2527102" y="35719"/>
                </a:lnTo>
                <a:lnTo>
                  <a:pt x="2446735" y="26789"/>
                </a:lnTo>
                <a:lnTo>
                  <a:pt x="2366367" y="26789"/>
                </a:lnTo>
                <a:lnTo>
                  <a:pt x="2277071" y="26789"/>
                </a:lnTo>
                <a:lnTo>
                  <a:pt x="2196703" y="17859"/>
                </a:lnTo>
                <a:lnTo>
                  <a:pt x="2116336" y="17859"/>
                </a:lnTo>
                <a:lnTo>
                  <a:pt x="2035969" y="8930"/>
                </a:lnTo>
                <a:lnTo>
                  <a:pt x="1946672" y="8930"/>
                </a:lnTo>
                <a:lnTo>
                  <a:pt x="1866305" y="0"/>
                </a:lnTo>
                <a:lnTo>
                  <a:pt x="1794867" y="0"/>
                </a:lnTo>
                <a:lnTo>
                  <a:pt x="1714500" y="0"/>
                </a:lnTo>
                <a:lnTo>
                  <a:pt x="1634133" y="0"/>
                </a:lnTo>
                <a:lnTo>
                  <a:pt x="1553766" y="0"/>
                </a:lnTo>
                <a:lnTo>
                  <a:pt x="1482328" y="0"/>
                </a:lnTo>
                <a:lnTo>
                  <a:pt x="1401961" y="0"/>
                </a:lnTo>
                <a:lnTo>
                  <a:pt x="1330524" y="0"/>
                </a:lnTo>
                <a:lnTo>
                  <a:pt x="1250156" y="0"/>
                </a:lnTo>
                <a:lnTo>
                  <a:pt x="1178719" y="0"/>
                </a:lnTo>
                <a:lnTo>
                  <a:pt x="1107281" y="8930"/>
                </a:lnTo>
                <a:lnTo>
                  <a:pt x="1044774" y="8930"/>
                </a:lnTo>
                <a:lnTo>
                  <a:pt x="973336" y="17859"/>
                </a:lnTo>
                <a:lnTo>
                  <a:pt x="910828" y="17859"/>
                </a:lnTo>
                <a:lnTo>
                  <a:pt x="848321" y="26789"/>
                </a:lnTo>
                <a:lnTo>
                  <a:pt x="785813" y="26789"/>
                </a:lnTo>
                <a:lnTo>
                  <a:pt x="732235" y="35719"/>
                </a:lnTo>
                <a:lnTo>
                  <a:pt x="669727" y="44648"/>
                </a:lnTo>
                <a:lnTo>
                  <a:pt x="616149" y="53578"/>
                </a:lnTo>
                <a:lnTo>
                  <a:pt x="571500" y="53578"/>
                </a:lnTo>
                <a:lnTo>
                  <a:pt x="517922" y="62508"/>
                </a:lnTo>
                <a:lnTo>
                  <a:pt x="482203" y="71437"/>
                </a:lnTo>
                <a:lnTo>
                  <a:pt x="437555" y="80367"/>
                </a:lnTo>
                <a:lnTo>
                  <a:pt x="392907" y="89297"/>
                </a:lnTo>
                <a:lnTo>
                  <a:pt x="357188" y="98226"/>
                </a:lnTo>
                <a:lnTo>
                  <a:pt x="321469" y="116086"/>
                </a:lnTo>
                <a:lnTo>
                  <a:pt x="285750" y="125015"/>
                </a:lnTo>
                <a:lnTo>
                  <a:pt x="250032" y="133945"/>
                </a:lnTo>
                <a:lnTo>
                  <a:pt x="223242" y="151805"/>
                </a:lnTo>
                <a:lnTo>
                  <a:pt x="196453" y="160734"/>
                </a:lnTo>
                <a:lnTo>
                  <a:pt x="169664" y="178594"/>
                </a:lnTo>
                <a:lnTo>
                  <a:pt x="142875" y="187523"/>
                </a:lnTo>
                <a:lnTo>
                  <a:pt x="116086" y="205383"/>
                </a:lnTo>
                <a:lnTo>
                  <a:pt x="98227" y="223242"/>
                </a:lnTo>
                <a:lnTo>
                  <a:pt x="80367" y="241101"/>
                </a:lnTo>
                <a:lnTo>
                  <a:pt x="62508" y="258961"/>
                </a:lnTo>
                <a:lnTo>
                  <a:pt x="44649" y="276820"/>
                </a:lnTo>
                <a:lnTo>
                  <a:pt x="35719" y="294680"/>
                </a:lnTo>
                <a:lnTo>
                  <a:pt x="17860" y="312539"/>
                </a:lnTo>
                <a:lnTo>
                  <a:pt x="8930" y="330398"/>
                </a:lnTo>
                <a:lnTo>
                  <a:pt x="8930" y="348258"/>
                </a:lnTo>
                <a:lnTo>
                  <a:pt x="0" y="366117"/>
                </a:lnTo>
                <a:lnTo>
                  <a:pt x="0" y="383976"/>
                </a:lnTo>
                <a:lnTo>
                  <a:pt x="0" y="392906"/>
                </a:lnTo>
                <a:lnTo>
                  <a:pt x="0" y="410765"/>
                </a:lnTo>
                <a:lnTo>
                  <a:pt x="8930" y="428625"/>
                </a:lnTo>
                <a:lnTo>
                  <a:pt x="8930" y="437555"/>
                </a:lnTo>
                <a:lnTo>
                  <a:pt x="26789" y="446484"/>
                </a:lnTo>
                <a:lnTo>
                  <a:pt x="35719" y="464344"/>
                </a:lnTo>
                <a:lnTo>
                  <a:pt x="44649" y="482203"/>
                </a:lnTo>
                <a:lnTo>
                  <a:pt x="62508" y="491133"/>
                </a:lnTo>
                <a:lnTo>
                  <a:pt x="80367" y="508992"/>
                </a:lnTo>
                <a:lnTo>
                  <a:pt x="98227" y="517922"/>
                </a:lnTo>
                <a:lnTo>
                  <a:pt x="116086" y="535781"/>
                </a:lnTo>
                <a:lnTo>
                  <a:pt x="142875" y="544711"/>
                </a:lnTo>
                <a:lnTo>
                  <a:pt x="169664" y="553640"/>
                </a:lnTo>
                <a:lnTo>
                  <a:pt x="196453" y="562570"/>
                </a:lnTo>
                <a:lnTo>
                  <a:pt x="223242" y="571500"/>
                </a:lnTo>
                <a:lnTo>
                  <a:pt x="250032" y="589359"/>
                </a:lnTo>
                <a:lnTo>
                  <a:pt x="276821" y="598289"/>
                </a:lnTo>
                <a:lnTo>
                  <a:pt x="303610" y="607219"/>
                </a:lnTo>
                <a:lnTo>
                  <a:pt x="339328" y="616148"/>
                </a:lnTo>
                <a:lnTo>
                  <a:pt x="375047" y="634008"/>
                </a:lnTo>
                <a:lnTo>
                  <a:pt x="401836" y="642937"/>
                </a:lnTo>
                <a:lnTo>
                  <a:pt x="437555" y="651867"/>
                </a:lnTo>
                <a:lnTo>
                  <a:pt x="473274" y="651867"/>
                </a:lnTo>
                <a:lnTo>
                  <a:pt x="508992" y="660797"/>
                </a:lnTo>
                <a:lnTo>
                  <a:pt x="544711" y="669726"/>
                </a:lnTo>
                <a:lnTo>
                  <a:pt x="580430" y="669726"/>
                </a:lnTo>
                <a:lnTo>
                  <a:pt x="616149" y="669726"/>
                </a:lnTo>
                <a:lnTo>
                  <a:pt x="651867" y="678656"/>
                </a:lnTo>
                <a:lnTo>
                  <a:pt x="696516" y="678656"/>
                </a:lnTo>
                <a:lnTo>
                  <a:pt x="732235" y="687586"/>
                </a:lnTo>
                <a:lnTo>
                  <a:pt x="767953" y="687586"/>
                </a:lnTo>
                <a:lnTo>
                  <a:pt x="803672" y="687586"/>
                </a:lnTo>
                <a:lnTo>
                  <a:pt x="848321" y="687586"/>
                </a:lnTo>
                <a:lnTo>
                  <a:pt x="892969" y="687586"/>
                </a:lnTo>
                <a:lnTo>
                  <a:pt x="928688" y="687586"/>
                </a:lnTo>
                <a:lnTo>
                  <a:pt x="973336" y="687586"/>
                </a:lnTo>
                <a:lnTo>
                  <a:pt x="1017985" y="687586"/>
                </a:lnTo>
                <a:lnTo>
                  <a:pt x="1062633" y="687586"/>
                </a:lnTo>
                <a:lnTo>
                  <a:pt x="1107281" y="687586"/>
                </a:lnTo>
                <a:lnTo>
                  <a:pt x="1151930" y="678656"/>
                </a:lnTo>
                <a:lnTo>
                  <a:pt x="1205508" y="678656"/>
                </a:lnTo>
                <a:lnTo>
                  <a:pt x="1250156" y="678656"/>
                </a:lnTo>
                <a:lnTo>
                  <a:pt x="1303735" y="669726"/>
                </a:lnTo>
                <a:lnTo>
                  <a:pt x="1357313" y="669726"/>
                </a:lnTo>
                <a:lnTo>
                  <a:pt x="1410891" y="669726"/>
                </a:lnTo>
                <a:lnTo>
                  <a:pt x="1473399" y="669726"/>
                </a:lnTo>
                <a:lnTo>
                  <a:pt x="1526977" y="669726"/>
                </a:lnTo>
                <a:lnTo>
                  <a:pt x="1589485" y="669726"/>
                </a:lnTo>
                <a:lnTo>
                  <a:pt x="1643063" y="669726"/>
                </a:lnTo>
                <a:lnTo>
                  <a:pt x="1705571" y="669726"/>
                </a:lnTo>
                <a:lnTo>
                  <a:pt x="1768078" y="669726"/>
                </a:lnTo>
                <a:lnTo>
                  <a:pt x="1839516" y="660797"/>
                </a:lnTo>
                <a:lnTo>
                  <a:pt x="1902024" y="660797"/>
                </a:lnTo>
                <a:lnTo>
                  <a:pt x="1973461" y="660797"/>
                </a:lnTo>
                <a:lnTo>
                  <a:pt x="2044899" y="660797"/>
                </a:lnTo>
                <a:lnTo>
                  <a:pt x="2116336" y="651867"/>
                </a:lnTo>
                <a:lnTo>
                  <a:pt x="2187774" y="651867"/>
                </a:lnTo>
                <a:lnTo>
                  <a:pt x="2259211" y="642937"/>
                </a:lnTo>
                <a:lnTo>
                  <a:pt x="2339578" y="642937"/>
                </a:lnTo>
                <a:lnTo>
                  <a:pt x="2411016" y="642937"/>
                </a:lnTo>
                <a:lnTo>
                  <a:pt x="2491383" y="642937"/>
                </a:lnTo>
                <a:lnTo>
                  <a:pt x="2562821" y="642937"/>
                </a:lnTo>
                <a:lnTo>
                  <a:pt x="2643188" y="642937"/>
                </a:lnTo>
                <a:lnTo>
                  <a:pt x="2723555" y="642937"/>
                </a:lnTo>
                <a:lnTo>
                  <a:pt x="2794992" y="651867"/>
                </a:lnTo>
                <a:lnTo>
                  <a:pt x="2875360" y="651867"/>
                </a:lnTo>
                <a:lnTo>
                  <a:pt x="2955727" y="651867"/>
                </a:lnTo>
                <a:lnTo>
                  <a:pt x="3036094" y="651867"/>
                </a:lnTo>
                <a:lnTo>
                  <a:pt x="3116461" y="660797"/>
                </a:lnTo>
                <a:lnTo>
                  <a:pt x="3196828" y="660797"/>
                </a:lnTo>
                <a:lnTo>
                  <a:pt x="3277196" y="660797"/>
                </a:lnTo>
                <a:lnTo>
                  <a:pt x="3357563" y="660797"/>
                </a:lnTo>
                <a:lnTo>
                  <a:pt x="3437930" y="669726"/>
                </a:lnTo>
                <a:lnTo>
                  <a:pt x="3518297" y="669726"/>
                </a:lnTo>
                <a:lnTo>
                  <a:pt x="3589735" y="669726"/>
                </a:lnTo>
                <a:lnTo>
                  <a:pt x="3670102" y="678656"/>
                </a:lnTo>
                <a:lnTo>
                  <a:pt x="3741539" y="678656"/>
                </a:lnTo>
                <a:lnTo>
                  <a:pt x="3821906" y="678656"/>
                </a:lnTo>
                <a:lnTo>
                  <a:pt x="3893344" y="678656"/>
                </a:lnTo>
                <a:lnTo>
                  <a:pt x="3964781" y="687586"/>
                </a:lnTo>
                <a:lnTo>
                  <a:pt x="4045149" y="687586"/>
                </a:lnTo>
                <a:lnTo>
                  <a:pt x="4116586" y="687586"/>
                </a:lnTo>
                <a:lnTo>
                  <a:pt x="4188024" y="696515"/>
                </a:lnTo>
                <a:lnTo>
                  <a:pt x="4250531" y="696515"/>
                </a:lnTo>
                <a:lnTo>
                  <a:pt x="4321969" y="696515"/>
                </a:lnTo>
                <a:lnTo>
                  <a:pt x="4393406" y="696515"/>
                </a:lnTo>
                <a:lnTo>
                  <a:pt x="4455914" y="687586"/>
                </a:lnTo>
                <a:lnTo>
                  <a:pt x="4518422" y="687586"/>
                </a:lnTo>
                <a:lnTo>
                  <a:pt x="4580930" y="687586"/>
                </a:lnTo>
                <a:lnTo>
                  <a:pt x="4643438" y="687586"/>
                </a:lnTo>
                <a:lnTo>
                  <a:pt x="4705946" y="687586"/>
                </a:lnTo>
                <a:lnTo>
                  <a:pt x="4759524" y="687586"/>
                </a:lnTo>
                <a:lnTo>
                  <a:pt x="4822031" y="687586"/>
                </a:lnTo>
                <a:lnTo>
                  <a:pt x="4875610" y="687586"/>
                </a:lnTo>
                <a:lnTo>
                  <a:pt x="4929188" y="687586"/>
                </a:lnTo>
                <a:lnTo>
                  <a:pt x="4973836" y="687586"/>
                </a:lnTo>
                <a:lnTo>
                  <a:pt x="5018485" y="687586"/>
                </a:lnTo>
                <a:lnTo>
                  <a:pt x="5063133" y="687586"/>
                </a:lnTo>
                <a:lnTo>
                  <a:pt x="5107781" y="687586"/>
                </a:lnTo>
                <a:lnTo>
                  <a:pt x="5143500" y="687586"/>
                </a:lnTo>
                <a:lnTo>
                  <a:pt x="5188149" y="687586"/>
                </a:lnTo>
                <a:lnTo>
                  <a:pt x="5223867" y="687586"/>
                </a:lnTo>
                <a:lnTo>
                  <a:pt x="5259586" y="687586"/>
                </a:lnTo>
                <a:lnTo>
                  <a:pt x="5286375" y="678656"/>
                </a:lnTo>
                <a:lnTo>
                  <a:pt x="5313164" y="678656"/>
                </a:lnTo>
                <a:lnTo>
                  <a:pt x="5339953" y="678656"/>
                </a:lnTo>
                <a:lnTo>
                  <a:pt x="5366742" y="678656"/>
                </a:lnTo>
                <a:lnTo>
                  <a:pt x="5384602" y="669726"/>
                </a:lnTo>
                <a:lnTo>
                  <a:pt x="5411391" y="669726"/>
                </a:lnTo>
                <a:lnTo>
                  <a:pt x="5420321" y="669726"/>
                </a:lnTo>
                <a:lnTo>
                  <a:pt x="5438180" y="660797"/>
                </a:lnTo>
                <a:lnTo>
                  <a:pt x="5447110" y="651867"/>
                </a:lnTo>
                <a:lnTo>
                  <a:pt x="5456039" y="651867"/>
                </a:lnTo>
                <a:lnTo>
                  <a:pt x="5464969" y="642937"/>
                </a:lnTo>
                <a:lnTo>
                  <a:pt x="5473899" y="634008"/>
                </a:lnTo>
                <a:lnTo>
                  <a:pt x="5473899" y="625078"/>
                </a:lnTo>
                <a:lnTo>
                  <a:pt x="5473899" y="616148"/>
                </a:lnTo>
                <a:lnTo>
                  <a:pt x="5473899" y="607219"/>
                </a:lnTo>
                <a:lnTo>
                  <a:pt x="5473899" y="598289"/>
                </a:lnTo>
                <a:lnTo>
                  <a:pt x="5464969" y="589359"/>
                </a:lnTo>
                <a:lnTo>
                  <a:pt x="5456039" y="580430"/>
                </a:lnTo>
                <a:lnTo>
                  <a:pt x="5447110" y="562570"/>
                </a:lnTo>
                <a:lnTo>
                  <a:pt x="5438180" y="553640"/>
                </a:lnTo>
                <a:lnTo>
                  <a:pt x="5420321" y="535781"/>
                </a:lnTo>
                <a:lnTo>
                  <a:pt x="5411391" y="517922"/>
                </a:lnTo>
                <a:lnTo>
                  <a:pt x="5393531" y="508992"/>
                </a:lnTo>
                <a:lnTo>
                  <a:pt x="5375672" y="491133"/>
                </a:lnTo>
                <a:lnTo>
                  <a:pt x="5357813" y="473273"/>
                </a:lnTo>
                <a:lnTo>
                  <a:pt x="5339953" y="455414"/>
                </a:lnTo>
                <a:lnTo>
                  <a:pt x="5322094" y="446484"/>
                </a:lnTo>
                <a:lnTo>
                  <a:pt x="5304235" y="428625"/>
                </a:lnTo>
                <a:lnTo>
                  <a:pt x="5286375" y="419695"/>
                </a:lnTo>
                <a:lnTo>
                  <a:pt x="5268516" y="401836"/>
                </a:lnTo>
                <a:lnTo>
                  <a:pt x="5241727" y="392906"/>
                </a:lnTo>
                <a:lnTo>
                  <a:pt x="5223867" y="383976"/>
                </a:lnTo>
                <a:lnTo>
                  <a:pt x="5197078" y="375047"/>
                </a:lnTo>
                <a:lnTo>
                  <a:pt x="5179219" y="366117"/>
                </a:lnTo>
                <a:lnTo>
                  <a:pt x="5161360" y="357187"/>
                </a:lnTo>
                <a:lnTo>
                  <a:pt x="5134571" y="348258"/>
                </a:lnTo>
                <a:lnTo>
                  <a:pt x="5116711" y="339328"/>
                </a:lnTo>
                <a:lnTo>
                  <a:pt x="5098852" y="339328"/>
                </a:lnTo>
                <a:lnTo>
                  <a:pt x="5080992" y="330398"/>
                </a:lnTo>
                <a:lnTo>
                  <a:pt x="5063133" y="330398"/>
                </a:lnTo>
                <a:lnTo>
                  <a:pt x="5045274" y="330398"/>
                </a:lnTo>
                <a:lnTo>
                  <a:pt x="5036344" y="321469"/>
                </a:lnTo>
                <a:lnTo>
                  <a:pt x="5018485" y="321469"/>
                </a:lnTo>
                <a:lnTo>
                  <a:pt x="5009555" y="312539"/>
                </a:lnTo>
                <a:lnTo>
                  <a:pt x="5009555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705945" y="1330523"/>
            <a:ext cx="303611" cy="285751"/>
          </a:xfrm>
          <a:custGeom>
            <a:avLst/>
            <a:gdLst/>
            <a:ahLst/>
            <a:cxnLst/>
            <a:rect l="0" t="0" r="0" b="0"/>
            <a:pathLst>
              <a:path w="303611" h="285751">
                <a:moveTo>
                  <a:pt x="62508" y="44649"/>
                </a:moveTo>
                <a:lnTo>
                  <a:pt x="62508" y="44649"/>
                </a:lnTo>
                <a:lnTo>
                  <a:pt x="53578" y="44649"/>
                </a:lnTo>
                <a:lnTo>
                  <a:pt x="44649" y="44649"/>
                </a:lnTo>
                <a:lnTo>
                  <a:pt x="35719" y="44649"/>
                </a:lnTo>
                <a:lnTo>
                  <a:pt x="26789" y="44649"/>
                </a:lnTo>
                <a:lnTo>
                  <a:pt x="17860" y="44649"/>
                </a:lnTo>
                <a:lnTo>
                  <a:pt x="8930" y="53579"/>
                </a:lnTo>
                <a:lnTo>
                  <a:pt x="8930" y="53579"/>
                </a:lnTo>
                <a:lnTo>
                  <a:pt x="0" y="53579"/>
                </a:lnTo>
                <a:lnTo>
                  <a:pt x="0" y="53579"/>
                </a:lnTo>
                <a:lnTo>
                  <a:pt x="0" y="53579"/>
                </a:lnTo>
                <a:lnTo>
                  <a:pt x="0" y="53579"/>
                </a:lnTo>
                <a:lnTo>
                  <a:pt x="0" y="44649"/>
                </a:lnTo>
                <a:lnTo>
                  <a:pt x="0" y="44649"/>
                </a:lnTo>
                <a:lnTo>
                  <a:pt x="17860" y="35719"/>
                </a:lnTo>
                <a:lnTo>
                  <a:pt x="35719" y="26790"/>
                </a:lnTo>
                <a:lnTo>
                  <a:pt x="53578" y="17860"/>
                </a:lnTo>
                <a:lnTo>
                  <a:pt x="80368" y="8930"/>
                </a:lnTo>
                <a:lnTo>
                  <a:pt x="107157" y="0"/>
                </a:lnTo>
                <a:lnTo>
                  <a:pt x="133946" y="0"/>
                </a:lnTo>
                <a:lnTo>
                  <a:pt x="160735" y="0"/>
                </a:lnTo>
                <a:lnTo>
                  <a:pt x="178594" y="0"/>
                </a:lnTo>
                <a:lnTo>
                  <a:pt x="196453" y="8930"/>
                </a:lnTo>
                <a:lnTo>
                  <a:pt x="196453" y="26790"/>
                </a:lnTo>
                <a:lnTo>
                  <a:pt x="196453" y="35719"/>
                </a:lnTo>
                <a:lnTo>
                  <a:pt x="196453" y="53579"/>
                </a:lnTo>
                <a:lnTo>
                  <a:pt x="178594" y="71438"/>
                </a:lnTo>
                <a:lnTo>
                  <a:pt x="169664" y="80367"/>
                </a:lnTo>
                <a:lnTo>
                  <a:pt x="160735" y="89297"/>
                </a:lnTo>
                <a:lnTo>
                  <a:pt x="160735" y="89297"/>
                </a:lnTo>
                <a:lnTo>
                  <a:pt x="151805" y="89297"/>
                </a:lnTo>
                <a:lnTo>
                  <a:pt x="160735" y="89297"/>
                </a:lnTo>
                <a:lnTo>
                  <a:pt x="169664" y="89297"/>
                </a:lnTo>
                <a:lnTo>
                  <a:pt x="187524" y="89297"/>
                </a:lnTo>
                <a:lnTo>
                  <a:pt x="205383" y="98227"/>
                </a:lnTo>
                <a:lnTo>
                  <a:pt x="232172" y="107156"/>
                </a:lnTo>
                <a:lnTo>
                  <a:pt x="258961" y="125016"/>
                </a:lnTo>
                <a:lnTo>
                  <a:pt x="276821" y="151805"/>
                </a:lnTo>
                <a:lnTo>
                  <a:pt x="294680" y="178594"/>
                </a:lnTo>
                <a:lnTo>
                  <a:pt x="303610" y="205383"/>
                </a:lnTo>
                <a:lnTo>
                  <a:pt x="294680" y="232172"/>
                </a:lnTo>
                <a:lnTo>
                  <a:pt x="276821" y="250031"/>
                </a:lnTo>
                <a:lnTo>
                  <a:pt x="250032" y="267891"/>
                </a:lnTo>
                <a:lnTo>
                  <a:pt x="205383" y="276821"/>
                </a:lnTo>
                <a:lnTo>
                  <a:pt x="160735" y="285750"/>
                </a:lnTo>
                <a:lnTo>
                  <a:pt x="116086" y="276821"/>
                </a:lnTo>
                <a:lnTo>
                  <a:pt x="80368" y="267891"/>
                </a:lnTo>
                <a:lnTo>
                  <a:pt x="44649" y="258961"/>
                </a:lnTo>
                <a:lnTo>
                  <a:pt x="17860" y="250031"/>
                </a:lnTo>
                <a:lnTo>
                  <a:pt x="8930" y="250031"/>
                </a:lnTo>
                <a:lnTo>
                  <a:pt x="8930" y="250031"/>
                </a:lnTo>
                <a:lnTo>
                  <a:pt x="17860" y="241102"/>
                </a:lnTo>
                <a:lnTo>
                  <a:pt x="44649" y="241102"/>
                </a:lnTo>
                <a:lnTo>
                  <a:pt x="71438" y="232172"/>
                </a:lnTo>
                <a:lnTo>
                  <a:pt x="107157" y="214313"/>
                </a:lnTo>
                <a:lnTo>
                  <a:pt x="107157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491758" y="1312664"/>
            <a:ext cx="294681" cy="303610"/>
          </a:xfrm>
          <a:custGeom>
            <a:avLst/>
            <a:gdLst/>
            <a:ahLst/>
            <a:cxnLst/>
            <a:rect l="0" t="0" r="0" b="0"/>
            <a:pathLst>
              <a:path w="294681" h="303610">
                <a:moveTo>
                  <a:pt x="125015" y="53578"/>
                </a:moveTo>
                <a:lnTo>
                  <a:pt x="116086" y="44649"/>
                </a:lnTo>
                <a:lnTo>
                  <a:pt x="116086" y="44649"/>
                </a:lnTo>
                <a:lnTo>
                  <a:pt x="116086" y="44649"/>
                </a:lnTo>
                <a:lnTo>
                  <a:pt x="116086" y="35719"/>
                </a:lnTo>
                <a:lnTo>
                  <a:pt x="116086" y="35719"/>
                </a:lnTo>
                <a:lnTo>
                  <a:pt x="116086" y="26789"/>
                </a:lnTo>
                <a:lnTo>
                  <a:pt x="116086" y="26789"/>
                </a:lnTo>
                <a:lnTo>
                  <a:pt x="116086" y="17859"/>
                </a:lnTo>
                <a:lnTo>
                  <a:pt x="116086" y="17859"/>
                </a:lnTo>
                <a:lnTo>
                  <a:pt x="116086" y="17859"/>
                </a:lnTo>
                <a:lnTo>
                  <a:pt x="116086" y="8930"/>
                </a:lnTo>
                <a:lnTo>
                  <a:pt x="107156" y="17859"/>
                </a:lnTo>
                <a:lnTo>
                  <a:pt x="98226" y="17859"/>
                </a:lnTo>
                <a:lnTo>
                  <a:pt x="89297" y="26789"/>
                </a:lnTo>
                <a:lnTo>
                  <a:pt x="71437" y="53578"/>
                </a:lnTo>
                <a:lnTo>
                  <a:pt x="62508" y="71438"/>
                </a:lnTo>
                <a:lnTo>
                  <a:pt x="44648" y="107156"/>
                </a:lnTo>
                <a:lnTo>
                  <a:pt x="26789" y="142875"/>
                </a:lnTo>
                <a:lnTo>
                  <a:pt x="8930" y="187523"/>
                </a:lnTo>
                <a:lnTo>
                  <a:pt x="0" y="223242"/>
                </a:lnTo>
                <a:lnTo>
                  <a:pt x="0" y="258961"/>
                </a:lnTo>
                <a:lnTo>
                  <a:pt x="8930" y="285750"/>
                </a:lnTo>
                <a:lnTo>
                  <a:pt x="26789" y="303609"/>
                </a:lnTo>
                <a:lnTo>
                  <a:pt x="53578" y="303609"/>
                </a:lnTo>
                <a:lnTo>
                  <a:pt x="89297" y="303609"/>
                </a:lnTo>
                <a:lnTo>
                  <a:pt x="125015" y="294680"/>
                </a:lnTo>
                <a:lnTo>
                  <a:pt x="169664" y="276820"/>
                </a:lnTo>
                <a:lnTo>
                  <a:pt x="205383" y="258961"/>
                </a:lnTo>
                <a:lnTo>
                  <a:pt x="241101" y="223242"/>
                </a:lnTo>
                <a:lnTo>
                  <a:pt x="276820" y="187523"/>
                </a:lnTo>
                <a:lnTo>
                  <a:pt x="294680" y="142875"/>
                </a:lnTo>
                <a:lnTo>
                  <a:pt x="294680" y="107156"/>
                </a:lnTo>
                <a:lnTo>
                  <a:pt x="285750" y="62508"/>
                </a:lnTo>
                <a:lnTo>
                  <a:pt x="267890" y="26789"/>
                </a:lnTo>
                <a:lnTo>
                  <a:pt x="232172" y="8930"/>
                </a:lnTo>
                <a:lnTo>
                  <a:pt x="187523" y="0"/>
                </a:lnTo>
                <a:lnTo>
                  <a:pt x="151805" y="8930"/>
                </a:lnTo>
                <a:lnTo>
                  <a:pt x="116086" y="35719"/>
                </a:lnTo>
                <a:lnTo>
                  <a:pt x="89297" y="53578"/>
                </a:lnTo>
                <a:lnTo>
                  <a:pt x="80367" y="80367"/>
                </a:lnTo>
                <a:lnTo>
                  <a:pt x="80367" y="98226"/>
                </a:lnTo>
                <a:lnTo>
                  <a:pt x="98226" y="107156"/>
                </a:lnTo>
                <a:lnTo>
                  <a:pt x="116086" y="98226"/>
                </a:lnTo>
                <a:lnTo>
                  <a:pt x="116086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474023" y="1312664"/>
            <a:ext cx="26791" cy="321470"/>
          </a:xfrm>
          <a:custGeom>
            <a:avLst/>
            <a:gdLst/>
            <a:ahLst/>
            <a:cxnLst/>
            <a:rect l="0" t="0" r="0" b="0"/>
            <a:pathLst>
              <a:path w="26791" h="321470">
                <a:moveTo>
                  <a:pt x="17860" y="8930"/>
                </a:moveTo>
                <a:lnTo>
                  <a:pt x="17860" y="8930"/>
                </a:lnTo>
                <a:lnTo>
                  <a:pt x="17860" y="8930"/>
                </a:lnTo>
                <a:lnTo>
                  <a:pt x="17860" y="8930"/>
                </a:lnTo>
                <a:lnTo>
                  <a:pt x="17860" y="893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26789"/>
                </a:lnTo>
                <a:lnTo>
                  <a:pt x="17860" y="53578"/>
                </a:lnTo>
                <a:lnTo>
                  <a:pt x="8930" y="89297"/>
                </a:lnTo>
                <a:lnTo>
                  <a:pt x="8930" y="133945"/>
                </a:lnTo>
                <a:lnTo>
                  <a:pt x="8930" y="187523"/>
                </a:lnTo>
                <a:lnTo>
                  <a:pt x="0" y="232172"/>
                </a:lnTo>
                <a:lnTo>
                  <a:pt x="0" y="267890"/>
                </a:lnTo>
                <a:lnTo>
                  <a:pt x="0" y="294680"/>
                </a:lnTo>
                <a:lnTo>
                  <a:pt x="0" y="312539"/>
                </a:lnTo>
                <a:lnTo>
                  <a:pt x="0" y="321469"/>
                </a:lnTo>
                <a:lnTo>
                  <a:pt x="8930" y="303609"/>
                </a:lnTo>
                <a:lnTo>
                  <a:pt x="17860" y="285750"/>
                </a:lnTo>
                <a:lnTo>
                  <a:pt x="26790" y="241101"/>
                </a:lnTo>
                <a:lnTo>
                  <a:pt x="26790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599039" y="1330523"/>
            <a:ext cx="339329" cy="151806"/>
          </a:xfrm>
          <a:custGeom>
            <a:avLst/>
            <a:gdLst/>
            <a:ahLst/>
            <a:cxnLst/>
            <a:rect l="0" t="0" r="0" b="0"/>
            <a:pathLst>
              <a:path w="339329" h="151806">
                <a:moveTo>
                  <a:pt x="44649" y="0"/>
                </a:moveTo>
                <a:lnTo>
                  <a:pt x="44649" y="0"/>
                </a:lnTo>
                <a:lnTo>
                  <a:pt x="35719" y="8930"/>
                </a:lnTo>
                <a:lnTo>
                  <a:pt x="26789" y="17860"/>
                </a:lnTo>
                <a:lnTo>
                  <a:pt x="17859" y="35719"/>
                </a:lnTo>
                <a:lnTo>
                  <a:pt x="8930" y="53579"/>
                </a:lnTo>
                <a:lnTo>
                  <a:pt x="0" y="71438"/>
                </a:lnTo>
                <a:lnTo>
                  <a:pt x="8930" y="98227"/>
                </a:lnTo>
                <a:lnTo>
                  <a:pt x="17859" y="116086"/>
                </a:lnTo>
                <a:lnTo>
                  <a:pt x="35719" y="133946"/>
                </a:lnTo>
                <a:lnTo>
                  <a:pt x="62508" y="142875"/>
                </a:lnTo>
                <a:lnTo>
                  <a:pt x="98227" y="151805"/>
                </a:lnTo>
                <a:lnTo>
                  <a:pt x="133945" y="151805"/>
                </a:lnTo>
                <a:lnTo>
                  <a:pt x="178594" y="151805"/>
                </a:lnTo>
                <a:lnTo>
                  <a:pt x="223242" y="142875"/>
                </a:lnTo>
                <a:lnTo>
                  <a:pt x="258961" y="125016"/>
                </a:lnTo>
                <a:lnTo>
                  <a:pt x="294680" y="116086"/>
                </a:lnTo>
                <a:lnTo>
                  <a:pt x="321469" y="98227"/>
                </a:lnTo>
                <a:lnTo>
                  <a:pt x="330399" y="80367"/>
                </a:lnTo>
                <a:lnTo>
                  <a:pt x="339328" y="62508"/>
                </a:lnTo>
                <a:lnTo>
                  <a:pt x="33932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786563" y="1241227"/>
            <a:ext cx="35719" cy="392907"/>
          </a:xfrm>
          <a:custGeom>
            <a:avLst/>
            <a:gdLst/>
            <a:ahLst/>
            <a:cxnLst/>
            <a:rect l="0" t="0" r="0" b="0"/>
            <a:pathLst>
              <a:path w="35719" h="39290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8929"/>
                </a:lnTo>
                <a:lnTo>
                  <a:pt x="8929" y="26789"/>
                </a:lnTo>
                <a:lnTo>
                  <a:pt x="8929" y="53578"/>
                </a:lnTo>
                <a:lnTo>
                  <a:pt x="8929" y="98226"/>
                </a:lnTo>
                <a:lnTo>
                  <a:pt x="8929" y="142875"/>
                </a:lnTo>
                <a:lnTo>
                  <a:pt x="8929" y="205382"/>
                </a:lnTo>
                <a:lnTo>
                  <a:pt x="17859" y="258960"/>
                </a:lnTo>
                <a:lnTo>
                  <a:pt x="17859" y="312538"/>
                </a:lnTo>
                <a:lnTo>
                  <a:pt x="17859" y="357187"/>
                </a:lnTo>
                <a:lnTo>
                  <a:pt x="26789" y="383976"/>
                </a:lnTo>
                <a:lnTo>
                  <a:pt x="26789" y="392906"/>
                </a:lnTo>
                <a:lnTo>
                  <a:pt x="26789" y="392906"/>
                </a:lnTo>
                <a:lnTo>
                  <a:pt x="26789" y="375046"/>
                </a:lnTo>
                <a:lnTo>
                  <a:pt x="26789" y="339327"/>
                </a:lnTo>
                <a:lnTo>
                  <a:pt x="35718" y="294679"/>
                </a:lnTo>
                <a:lnTo>
                  <a:pt x="35718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098977" y="3545086"/>
            <a:ext cx="8930" cy="17860"/>
          </a:xfrm>
          <a:custGeom>
            <a:avLst/>
            <a:gdLst/>
            <a:ahLst/>
            <a:cxnLst/>
            <a:rect l="0" t="0" r="0" b="0"/>
            <a:pathLst>
              <a:path w="8930" h="17860">
                <a:moveTo>
                  <a:pt x="0" y="17859"/>
                </a:move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098977" y="2973586"/>
            <a:ext cx="2053829" cy="598290"/>
          </a:xfrm>
          <a:custGeom>
            <a:avLst/>
            <a:gdLst/>
            <a:ahLst/>
            <a:cxnLst/>
            <a:rect l="0" t="0" r="0" b="0"/>
            <a:pathLst>
              <a:path w="2053829" h="598290">
                <a:moveTo>
                  <a:pt x="0" y="580429"/>
                </a:moveTo>
                <a:lnTo>
                  <a:pt x="0" y="580429"/>
                </a:lnTo>
                <a:lnTo>
                  <a:pt x="0" y="580429"/>
                </a:lnTo>
                <a:lnTo>
                  <a:pt x="0" y="580429"/>
                </a:lnTo>
                <a:lnTo>
                  <a:pt x="0" y="580429"/>
                </a:lnTo>
                <a:lnTo>
                  <a:pt x="0" y="580429"/>
                </a:lnTo>
                <a:lnTo>
                  <a:pt x="0" y="580429"/>
                </a:lnTo>
                <a:lnTo>
                  <a:pt x="0" y="580429"/>
                </a:lnTo>
                <a:lnTo>
                  <a:pt x="0" y="580429"/>
                </a:lnTo>
                <a:lnTo>
                  <a:pt x="0" y="580429"/>
                </a:lnTo>
                <a:lnTo>
                  <a:pt x="0" y="580429"/>
                </a:lnTo>
                <a:lnTo>
                  <a:pt x="0" y="580429"/>
                </a:lnTo>
                <a:lnTo>
                  <a:pt x="0" y="580429"/>
                </a:lnTo>
                <a:lnTo>
                  <a:pt x="0" y="580429"/>
                </a:lnTo>
                <a:lnTo>
                  <a:pt x="0" y="589359"/>
                </a:lnTo>
                <a:lnTo>
                  <a:pt x="0" y="589359"/>
                </a:lnTo>
                <a:lnTo>
                  <a:pt x="0" y="589359"/>
                </a:lnTo>
                <a:lnTo>
                  <a:pt x="0" y="589359"/>
                </a:lnTo>
                <a:lnTo>
                  <a:pt x="0" y="589359"/>
                </a:lnTo>
                <a:lnTo>
                  <a:pt x="0" y="589359"/>
                </a:lnTo>
                <a:lnTo>
                  <a:pt x="0" y="589359"/>
                </a:lnTo>
                <a:lnTo>
                  <a:pt x="0" y="598289"/>
                </a:lnTo>
                <a:lnTo>
                  <a:pt x="8929" y="598289"/>
                </a:lnTo>
                <a:lnTo>
                  <a:pt x="17859" y="598289"/>
                </a:lnTo>
                <a:lnTo>
                  <a:pt x="26789" y="598289"/>
                </a:lnTo>
                <a:lnTo>
                  <a:pt x="35718" y="598289"/>
                </a:lnTo>
                <a:lnTo>
                  <a:pt x="62507" y="598289"/>
                </a:lnTo>
                <a:lnTo>
                  <a:pt x="80367" y="598289"/>
                </a:lnTo>
                <a:lnTo>
                  <a:pt x="107156" y="589359"/>
                </a:lnTo>
                <a:lnTo>
                  <a:pt x="133945" y="589359"/>
                </a:lnTo>
                <a:lnTo>
                  <a:pt x="169664" y="571500"/>
                </a:lnTo>
                <a:lnTo>
                  <a:pt x="205382" y="562570"/>
                </a:lnTo>
                <a:lnTo>
                  <a:pt x="250031" y="553640"/>
                </a:lnTo>
                <a:lnTo>
                  <a:pt x="294679" y="535781"/>
                </a:lnTo>
                <a:lnTo>
                  <a:pt x="348257" y="526851"/>
                </a:lnTo>
                <a:lnTo>
                  <a:pt x="410765" y="508992"/>
                </a:lnTo>
                <a:lnTo>
                  <a:pt x="464343" y="491132"/>
                </a:lnTo>
                <a:lnTo>
                  <a:pt x="535781" y="473273"/>
                </a:lnTo>
                <a:lnTo>
                  <a:pt x="598289" y="455414"/>
                </a:lnTo>
                <a:lnTo>
                  <a:pt x="669726" y="437554"/>
                </a:lnTo>
                <a:lnTo>
                  <a:pt x="741164" y="410765"/>
                </a:lnTo>
                <a:lnTo>
                  <a:pt x="821531" y="383976"/>
                </a:lnTo>
                <a:lnTo>
                  <a:pt x="901898" y="357187"/>
                </a:lnTo>
                <a:lnTo>
                  <a:pt x="982265" y="330398"/>
                </a:lnTo>
                <a:lnTo>
                  <a:pt x="1062632" y="303609"/>
                </a:lnTo>
                <a:lnTo>
                  <a:pt x="1143000" y="276820"/>
                </a:lnTo>
                <a:lnTo>
                  <a:pt x="1223367" y="250031"/>
                </a:lnTo>
                <a:lnTo>
                  <a:pt x="1303734" y="232171"/>
                </a:lnTo>
                <a:lnTo>
                  <a:pt x="1375171" y="205382"/>
                </a:lnTo>
                <a:lnTo>
                  <a:pt x="1455539" y="187523"/>
                </a:lnTo>
                <a:lnTo>
                  <a:pt x="1526976" y="160734"/>
                </a:lnTo>
                <a:lnTo>
                  <a:pt x="1607343" y="142875"/>
                </a:lnTo>
                <a:lnTo>
                  <a:pt x="1678781" y="125015"/>
                </a:lnTo>
                <a:lnTo>
                  <a:pt x="1741289" y="107156"/>
                </a:lnTo>
                <a:lnTo>
                  <a:pt x="1803796" y="89296"/>
                </a:lnTo>
                <a:lnTo>
                  <a:pt x="1857375" y="71437"/>
                </a:lnTo>
                <a:lnTo>
                  <a:pt x="1910953" y="53578"/>
                </a:lnTo>
                <a:lnTo>
                  <a:pt x="1955601" y="44648"/>
                </a:lnTo>
                <a:lnTo>
                  <a:pt x="1991320" y="26789"/>
                </a:lnTo>
                <a:lnTo>
                  <a:pt x="2018109" y="17859"/>
                </a:lnTo>
                <a:lnTo>
                  <a:pt x="2035968" y="17859"/>
                </a:lnTo>
                <a:lnTo>
                  <a:pt x="2053828" y="8929"/>
                </a:lnTo>
                <a:lnTo>
                  <a:pt x="2044898" y="0"/>
                </a:lnTo>
                <a:lnTo>
                  <a:pt x="2035968" y="0"/>
                </a:lnTo>
                <a:lnTo>
                  <a:pt x="20359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947172" y="3339703"/>
            <a:ext cx="491134" cy="401837"/>
          </a:xfrm>
          <a:custGeom>
            <a:avLst/>
            <a:gdLst/>
            <a:ahLst/>
            <a:cxnLst/>
            <a:rect l="0" t="0" r="0" b="0"/>
            <a:pathLst>
              <a:path w="491134" h="401837">
                <a:moveTo>
                  <a:pt x="330398" y="35718"/>
                </a:moveTo>
                <a:lnTo>
                  <a:pt x="330398" y="35718"/>
                </a:lnTo>
                <a:lnTo>
                  <a:pt x="330398" y="26789"/>
                </a:lnTo>
                <a:lnTo>
                  <a:pt x="339328" y="26789"/>
                </a:lnTo>
                <a:lnTo>
                  <a:pt x="348258" y="17859"/>
                </a:lnTo>
                <a:lnTo>
                  <a:pt x="357187" y="17859"/>
                </a:lnTo>
                <a:lnTo>
                  <a:pt x="357187" y="17859"/>
                </a:lnTo>
                <a:lnTo>
                  <a:pt x="366117" y="17859"/>
                </a:lnTo>
                <a:lnTo>
                  <a:pt x="366117" y="17859"/>
                </a:lnTo>
                <a:lnTo>
                  <a:pt x="366117" y="17859"/>
                </a:lnTo>
                <a:lnTo>
                  <a:pt x="366117" y="26789"/>
                </a:lnTo>
                <a:lnTo>
                  <a:pt x="357187" y="35718"/>
                </a:lnTo>
                <a:lnTo>
                  <a:pt x="339328" y="44648"/>
                </a:lnTo>
                <a:lnTo>
                  <a:pt x="321469" y="62508"/>
                </a:lnTo>
                <a:lnTo>
                  <a:pt x="285750" y="80367"/>
                </a:lnTo>
                <a:lnTo>
                  <a:pt x="258961" y="107156"/>
                </a:lnTo>
                <a:lnTo>
                  <a:pt x="223242" y="125015"/>
                </a:lnTo>
                <a:lnTo>
                  <a:pt x="187523" y="151804"/>
                </a:lnTo>
                <a:lnTo>
                  <a:pt x="151805" y="178593"/>
                </a:lnTo>
                <a:lnTo>
                  <a:pt x="116086" y="196453"/>
                </a:lnTo>
                <a:lnTo>
                  <a:pt x="89297" y="223242"/>
                </a:lnTo>
                <a:lnTo>
                  <a:pt x="62508" y="232172"/>
                </a:lnTo>
                <a:lnTo>
                  <a:pt x="44648" y="250031"/>
                </a:lnTo>
                <a:lnTo>
                  <a:pt x="26789" y="267890"/>
                </a:lnTo>
                <a:lnTo>
                  <a:pt x="17859" y="276820"/>
                </a:lnTo>
                <a:lnTo>
                  <a:pt x="8930" y="285750"/>
                </a:lnTo>
                <a:lnTo>
                  <a:pt x="0" y="294679"/>
                </a:lnTo>
                <a:lnTo>
                  <a:pt x="0" y="303609"/>
                </a:lnTo>
                <a:lnTo>
                  <a:pt x="0" y="303609"/>
                </a:lnTo>
                <a:lnTo>
                  <a:pt x="8930" y="312539"/>
                </a:lnTo>
                <a:lnTo>
                  <a:pt x="17859" y="312539"/>
                </a:lnTo>
                <a:lnTo>
                  <a:pt x="35719" y="321468"/>
                </a:lnTo>
                <a:lnTo>
                  <a:pt x="62508" y="321468"/>
                </a:lnTo>
                <a:lnTo>
                  <a:pt x="89297" y="321468"/>
                </a:lnTo>
                <a:lnTo>
                  <a:pt x="125016" y="321468"/>
                </a:lnTo>
                <a:lnTo>
                  <a:pt x="160734" y="330398"/>
                </a:lnTo>
                <a:lnTo>
                  <a:pt x="196453" y="330398"/>
                </a:lnTo>
                <a:lnTo>
                  <a:pt x="232172" y="339328"/>
                </a:lnTo>
                <a:lnTo>
                  <a:pt x="267891" y="348258"/>
                </a:lnTo>
                <a:lnTo>
                  <a:pt x="312539" y="357187"/>
                </a:lnTo>
                <a:lnTo>
                  <a:pt x="348258" y="357187"/>
                </a:lnTo>
                <a:lnTo>
                  <a:pt x="383976" y="366117"/>
                </a:lnTo>
                <a:lnTo>
                  <a:pt x="419695" y="375047"/>
                </a:lnTo>
                <a:lnTo>
                  <a:pt x="446484" y="383976"/>
                </a:lnTo>
                <a:lnTo>
                  <a:pt x="464344" y="392906"/>
                </a:lnTo>
                <a:lnTo>
                  <a:pt x="482203" y="392906"/>
                </a:lnTo>
                <a:lnTo>
                  <a:pt x="491133" y="401836"/>
                </a:lnTo>
                <a:lnTo>
                  <a:pt x="491133" y="401836"/>
                </a:lnTo>
                <a:lnTo>
                  <a:pt x="491133" y="401836"/>
                </a:lnTo>
                <a:lnTo>
                  <a:pt x="491133" y="401836"/>
                </a:lnTo>
                <a:lnTo>
                  <a:pt x="482203" y="392906"/>
                </a:lnTo>
                <a:lnTo>
                  <a:pt x="482203" y="383976"/>
                </a:lnTo>
                <a:lnTo>
                  <a:pt x="464344" y="366117"/>
                </a:lnTo>
                <a:lnTo>
                  <a:pt x="455414" y="348258"/>
                </a:lnTo>
                <a:lnTo>
                  <a:pt x="446484" y="330398"/>
                </a:lnTo>
                <a:lnTo>
                  <a:pt x="437555" y="303609"/>
                </a:lnTo>
                <a:lnTo>
                  <a:pt x="419695" y="276820"/>
                </a:lnTo>
                <a:lnTo>
                  <a:pt x="410766" y="241101"/>
                </a:lnTo>
                <a:lnTo>
                  <a:pt x="401836" y="214312"/>
                </a:lnTo>
                <a:lnTo>
                  <a:pt x="392906" y="187523"/>
                </a:lnTo>
                <a:lnTo>
                  <a:pt x="392906" y="160734"/>
                </a:lnTo>
                <a:lnTo>
                  <a:pt x="383976" y="133945"/>
                </a:lnTo>
                <a:lnTo>
                  <a:pt x="375047" y="107156"/>
                </a:lnTo>
                <a:lnTo>
                  <a:pt x="366117" y="89297"/>
                </a:lnTo>
                <a:lnTo>
                  <a:pt x="357187" y="71437"/>
                </a:lnTo>
                <a:lnTo>
                  <a:pt x="348258" y="53578"/>
                </a:lnTo>
                <a:lnTo>
                  <a:pt x="348258" y="44648"/>
                </a:lnTo>
                <a:lnTo>
                  <a:pt x="339328" y="35718"/>
                </a:lnTo>
                <a:lnTo>
                  <a:pt x="339328" y="26789"/>
                </a:lnTo>
                <a:lnTo>
                  <a:pt x="339328" y="17859"/>
                </a:lnTo>
                <a:lnTo>
                  <a:pt x="339328" y="8929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9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Violations of structured </a:t>
            </a:r>
            <a:r>
              <a:rPr lang="en-US" dirty="0" smtClean="0"/>
              <a:t>programming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728717"/>
            <a:ext cx="4957763" cy="480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1821656" y="2446734"/>
            <a:ext cx="276822" cy="410767"/>
          </a:xfrm>
          <a:custGeom>
            <a:avLst/>
            <a:gdLst/>
            <a:ahLst/>
            <a:cxnLst/>
            <a:rect l="0" t="0" r="0" b="0"/>
            <a:pathLst>
              <a:path w="276822" h="410767">
                <a:moveTo>
                  <a:pt x="107157" y="178594"/>
                </a:moveTo>
                <a:lnTo>
                  <a:pt x="98227" y="169664"/>
                </a:lnTo>
                <a:lnTo>
                  <a:pt x="98227" y="169664"/>
                </a:lnTo>
                <a:lnTo>
                  <a:pt x="89297" y="169664"/>
                </a:lnTo>
                <a:lnTo>
                  <a:pt x="89297" y="160735"/>
                </a:lnTo>
                <a:lnTo>
                  <a:pt x="80367" y="160735"/>
                </a:lnTo>
                <a:lnTo>
                  <a:pt x="89297" y="169664"/>
                </a:lnTo>
                <a:lnTo>
                  <a:pt x="89297" y="178594"/>
                </a:lnTo>
                <a:lnTo>
                  <a:pt x="98227" y="205383"/>
                </a:lnTo>
                <a:lnTo>
                  <a:pt x="107157" y="232172"/>
                </a:lnTo>
                <a:lnTo>
                  <a:pt x="125016" y="267891"/>
                </a:lnTo>
                <a:lnTo>
                  <a:pt x="133946" y="303610"/>
                </a:lnTo>
                <a:lnTo>
                  <a:pt x="142875" y="339329"/>
                </a:lnTo>
                <a:lnTo>
                  <a:pt x="151805" y="366117"/>
                </a:lnTo>
                <a:lnTo>
                  <a:pt x="151805" y="392906"/>
                </a:lnTo>
                <a:lnTo>
                  <a:pt x="160735" y="410766"/>
                </a:lnTo>
                <a:lnTo>
                  <a:pt x="151805" y="410766"/>
                </a:lnTo>
                <a:lnTo>
                  <a:pt x="151805" y="410766"/>
                </a:lnTo>
                <a:lnTo>
                  <a:pt x="142875" y="401836"/>
                </a:lnTo>
                <a:lnTo>
                  <a:pt x="125016" y="383977"/>
                </a:lnTo>
                <a:lnTo>
                  <a:pt x="98227" y="348258"/>
                </a:lnTo>
                <a:lnTo>
                  <a:pt x="71438" y="312539"/>
                </a:lnTo>
                <a:lnTo>
                  <a:pt x="44649" y="267891"/>
                </a:lnTo>
                <a:lnTo>
                  <a:pt x="26789" y="232172"/>
                </a:lnTo>
                <a:lnTo>
                  <a:pt x="8930" y="196454"/>
                </a:lnTo>
                <a:lnTo>
                  <a:pt x="0" y="169664"/>
                </a:lnTo>
                <a:lnTo>
                  <a:pt x="8930" y="133946"/>
                </a:lnTo>
                <a:lnTo>
                  <a:pt x="26789" y="116086"/>
                </a:lnTo>
                <a:lnTo>
                  <a:pt x="62508" y="89297"/>
                </a:lnTo>
                <a:lnTo>
                  <a:pt x="98227" y="62508"/>
                </a:lnTo>
                <a:lnTo>
                  <a:pt x="142875" y="35719"/>
                </a:lnTo>
                <a:lnTo>
                  <a:pt x="187524" y="17860"/>
                </a:lnTo>
                <a:lnTo>
                  <a:pt x="223242" y="8930"/>
                </a:lnTo>
                <a:lnTo>
                  <a:pt x="258961" y="0"/>
                </a:lnTo>
                <a:lnTo>
                  <a:pt x="267891" y="8930"/>
                </a:lnTo>
                <a:lnTo>
                  <a:pt x="276821" y="17860"/>
                </a:lnTo>
                <a:lnTo>
                  <a:pt x="267891" y="35719"/>
                </a:lnTo>
                <a:lnTo>
                  <a:pt x="250032" y="44649"/>
                </a:lnTo>
                <a:lnTo>
                  <a:pt x="223242" y="62508"/>
                </a:lnTo>
                <a:lnTo>
                  <a:pt x="187524" y="80368"/>
                </a:lnTo>
                <a:lnTo>
                  <a:pt x="187524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768078" y="2589609"/>
            <a:ext cx="276821" cy="169665"/>
          </a:xfrm>
          <a:custGeom>
            <a:avLst/>
            <a:gdLst/>
            <a:ahLst/>
            <a:cxnLst/>
            <a:rect l="0" t="0" r="0" b="0"/>
            <a:pathLst>
              <a:path w="276821" h="169665">
                <a:moveTo>
                  <a:pt x="0" y="169664"/>
                </a:moveTo>
                <a:lnTo>
                  <a:pt x="0" y="169664"/>
                </a:lnTo>
                <a:lnTo>
                  <a:pt x="8930" y="169664"/>
                </a:lnTo>
                <a:lnTo>
                  <a:pt x="17860" y="160735"/>
                </a:lnTo>
                <a:lnTo>
                  <a:pt x="35719" y="151805"/>
                </a:lnTo>
                <a:lnTo>
                  <a:pt x="71438" y="125016"/>
                </a:lnTo>
                <a:lnTo>
                  <a:pt x="107156" y="98227"/>
                </a:lnTo>
                <a:lnTo>
                  <a:pt x="151805" y="71438"/>
                </a:lnTo>
                <a:lnTo>
                  <a:pt x="196453" y="44649"/>
                </a:lnTo>
                <a:lnTo>
                  <a:pt x="232172" y="26789"/>
                </a:lnTo>
                <a:lnTo>
                  <a:pt x="267891" y="8930"/>
                </a:lnTo>
                <a:lnTo>
                  <a:pt x="276820" y="0"/>
                </a:lnTo>
                <a:lnTo>
                  <a:pt x="2768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937742" y="2643188"/>
            <a:ext cx="142876" cy="133946"/>
          </a:xfrm>
          <a:custGeom>
            <a:avLst/>
            <a:gdLst/>
            <a:ahLst/>
            <a:cxnLst/>
            <a:rect l="0" t="0" r="0" b="0"/>
            <a:pathLst>
              <a:path w="142876" h="133946">
                <a:moveTo>
                  <a:pt x="35719" y="62507"/>
                </a:moveTo>
                <a:lnTo>
                  <a:pt x="35719" y="62507"/>
                </a:lnTo>
                <a:lnTo>
                  <a:pt x="35719" y="71437"/>
                </a:lnTo>
                <a:lnTo>
                  <a:pt x="44649" y="80367"/>
                </a:lnTo>
                <a:lnTo>
                  <a:pt x="53578" y="89296"/>
                </a:lnTo>
                <a:lnTo>
                  <a:pt x="62508" y="98226"/>
                </a:lnTo>
                <a:lnTo>
                  <a:pt x="71438" y="116085"/>
                </a:lnTo>
                <a:lnTo>
                  <a:pt x="89297" y="125015"/>
                </a:lnTo>
                <a:lnTo>
                  <a:pt x="98227" y="133945"/>
                </a:lnTo>
                <a:lnTo>
                  <a:pt x="116086" y="133945"/>
                </a:lnTo>
                <a:lnTo>
                  <a:pt x="125016" y="125015"/>
                </a:lnTo>
                <a:lnTo>
                  <a:pt x="133946" y="116085"/>
                </a:lnTo>
                <a:lnTo>
                  <a:pt x="133946" y="107156"/>
                </a:lnTo>
                <a:lnTo>
                  <a:pt x="133946" y="89296"/>
                </a:lnTo>
                <a:lnTo>
                  <a:pt x="125016" y="71437"/>
                </a:lnTo>
                <a:lnTo>
                  <a:pt x="107156" y="44648"/>
                </a:lnTo>
                <a:lnTo>
                  <a:pt x="80367" y="17859"/>
                </a:lnTo>
                <a:lnTo>
                  <a:pt x="62508" y="8929"/>
                </a:lnTo>
                <a:lnTo>
                  <a:pt x="35719" y="0"/>
                </a:lnTo>
                <a:lnTo>
                  <a:pt x="1786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17860" y="53578"/>
                </a:lnTo>
                <a:lnTo>
                  <a:pt x="35719" y="62507"/>
                </a:lnTo>
                <a:lnTo>
                  <a:pt x="62508" y="62507"/>
                </a:lnTo>
                <a:lnTo>
                  <a:pt x="89297" y="62507"/>
                </a:lnTo>
                <a:lnTo>
                  <a:pt x="116086" y="44648"/>
                </a:lnTo>
                <a:lnTo>
                  <a:pt x="133946" y="17859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071688" y="2544961"/>
            <a:ext cx="125016" cy="178595"/>
          </a:xfrm>
          <a:custGeom>
            <a:avLst/>
            <a:gdLst/>
            <a:ahLst/>
            <a:cxnLst/>
            <a:rect l="0" t="0" r="0" b="0"/>
            <a:pathLst>
              <a:path w="125016" h="178595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8929" y="44648"/>
                </a:lnTo>
                <a:lnTo>
                  <a:pt x="8929" y="62508"/>
                </a:lnTo>
                <a:lnTo>
                  <a:pt x="17859" y="80367"/>
                </a:lnTo>
                <a:lnTo>
                  <a:pt x="35718" y="98227"/>
                </a:lnTo>
                <a:lnTo>
                  <a:pt x="44648" y="116086"/>
                </a:lnTo>
                <a:lnTo>
                  <a:pt x="53578" y="142875"/>
                </a:lnTo>
                <a:lnTo>
                  <a:pt x="62507" y="160734"/>
                </a:lnTo>
                <a:lnTo>
                  <a:pt x="71437" y="169664"/>
                </a:lnTo>
                <a:lnTo>
                  <a:pt x="71437" y="178594"/>
                </a:lnTo>
                <a:lnTo>
                  <a:pt x="71437" y="178594"/>
                </a:lnTo>
                <a:lnTo>
                  <a:pt x="71437" y="169664"/>
                </a:lnTo>
                <a:lnTo>
                  <a:pt x="62507" y="142875"/>
                </a:lnTo>
                <a:lnTo>
                  <a:pt x="53578" y="116086"/>
                </a:lnTo>
                <a:lnTo>
                  <a:pt x="44648" y="80367"/>
                </a:lnTo>
                <a:lnTo>
                  <a:pt x="44648" y="53578"/>
                </a:lnTo>
                <a:lnTo>
                  <a:pt x="53578" y="35719"/>
                </a:lnTo>
                <a:lnTo>
                  <a:pt x="62507" y="26789"/>
                </a:lnTo>
                <a:lnTo>
                  <a:pt x="80367" y="8930"/>
                </a:lnTo>
                <a:lnTo>
                  <a:pt x="89296" y="8930"/>
                </a:lnTo>
                <a:lnTo>
                  <a:pt x="107156" y="8930"/>
                </a:lnTo>
                <a:lnTo>
                  <a:pt x="116085" y="8930"/>
                </a:lnTo>
                <a:lnTo>
                  <a:pt x="125015" y="8930"/>
                </a:lnTo>
                <a:lnTo>
                  <a:pt x="125015" y="8930"/>
                </a:lnTo>
                <a:lnTo>
                  <a:pt x="125015" y="8930"/>
                </a:lnTo>
                <a:lnTo>
                  <a:pt x="125015" y="0"/>
                </a:lnTo>
                <a:lnTo>
                  <a:pt x="12501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116336" y="2348508"/>
            <a:ext cx="178595" cy="321470"/>
          </a:xfrm>
          <a:custGeom>
            <a:avLst/>
            <a:gdLst/>
            <a:ahLst/>
            <a:cxnLst/>
            <a:rect l="0" t="0" r="0" b="0"/>
            <a:pathLst>
              <a:path w="178595" h="321470">
                <a:moveTo>
                  <a:pt x="0" y="8929"/>
                </a:move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17859" y="26789"/>
                </a:lnTo>
                <a:lnTo>
                  <a:pt x="26789" y="44648"/>
                </a:lnTo>
                <a:lnTo>
                  <a:pt x="44648" y="80367"/>
                </a:lnTo>
                <a:lnTo>
                  <a:pt x="62508" y="125015"/>
                </a:lnTo>
                <a:lnTo>
                  <a:pt x="89297" y="169664"/>
                </a:lnTo>
                <a:lnTo>
                  <a:pt x="107156" y="223242"/>
                </a:lnTo>
                <a:lnTo>
                  <a:pt x="125016" y="258961"/>
                </a:lnTo>
                <a:lnTo>
                  <a:pt x="142875" y="294680"/>
                </a:lnTo>
                <a:lnTo>
                  <a:pt x="151805" y="312539"/>
                </a:lnTo>
                <a:lnTo>
                  <a:pt x="169664" y="321469"/>
                </a:lnTo>
                <a:lnTo>
                  <a:pt x="178594" y="321469"/>
                </a:lnTo>
                <a:lnTo>
                  <a:pt x="178594" y="312539"/>
                </a:lnTo>
                <a:lnTo>
                  <a:pt x="178594" y="294680"/>
                </a:lnTo>
                <a:lnTo>
                  <a:pt x="178594" y="276820"/>
                </a:lnTo>
                <a:lnTo>
                  <a:pt x="160734" y="250031"/>
                </a:lnTo>
                <a:lnTo>
                  <a:pt x="133945" y="214312"/>
                </a:lnTo>
                <a:lnTo>
                  <a:pt x="107156" y="187523"/>
                </a:lnTo>
                <a:lnTo>
                  <a:pt x="71437" y="160734"/>
                </a:lnTo>
                <a:lnTo>
                  <a:pt x="71437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071688" y="2455664"/>
            <a:ext cx="187524" cy="98228"/>
          </a:xfrm>
          <a:custGeom>
            <a:avLst/>
            <a:gdLst/>
            <a:ahLst/>
            <a:cxnLst/>
            <a:rect l="0" t="0" r="0" b="0"/>
            <a:pathLst>
              <a:path w="187524" h="98228">
                <a:moveTo>
                  <a:pt x="0" y="80367"/>
                </a:moveTo>
                <a:lnTo>
                  <a:pt x="0" y="80367"/>
                </a:lnTo>
                <a:lnTo>
                  <a:pt x="0" y="89297"/>
                </a:lnTo>
                <a:lnTo>
                  <a:pt x="8929" y="98227"/>
                </a:lnTo>
                <a:lnTo>
                  <a:pt x="17859" y="98227"/>
                </a:lnTo>
                <a:lnTo>
                  <a:pt x="44648" y="98227"/>
                </a:lnTo>
                <a:lnTo>
                  <a:pt x="71437" y="89297"/>
                </a:lnTo>
                <a:lnTo>
                  <a:pt x="107156" y="71438"/>
                </a:lnTo>
                <a:lnTo>
                  <a:pt x="133945" y="53578"/>
                </a:lnTo>
                <a:lnTo>
                  <a:pt x="160734" y="35719"/>
                </a:lnTo>
                <a:lnTo>
                  <a:pt x="178593" y="26789"/>
                </a:lnTo>
                <a:lnTo>
                  <a:pt x="187523" y="17859"/>
                </a:lnTo>
                <a:lnTo>
                  <a:pt x="187523" y="8930"/>
                </a:lnTo>
                <a:lnTo>
                  <a:pt x="178593" y="0"/>
                </a:lnTo>
                <a:lnTo>
                  <a:pt x="1785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241352" y="2411015"/>
            <a:ext cx="169665" cy="187525"/>
          </a:xfrm>
          <a:custGeom>
            <a:avLst/>
            <a:gdLst/>
            <a:ahLst/>
            <a:cxnLst/>
            <a:rect l="0" t="0" r="0" b="0"/>
            <a:pathLst>
              <a:path w="169665" h="187525">
                <a:moveTo>
                  <a:pt x="0" y="62508"/>
                </a:moveTo>
                <a:lnTo>
                  <a:pt x="8929" y="62508"/>
                </a:lnTo>
                <a:lnTo>
                  <a:pt x="8929" y="71438"/>
                </a:lnTo>
                <a:lnTo>
                  <a:pt x="17859" y="80368"/>
                </a:lnTo>
                <a:lnTo>
                  <a:pt x="26789" y="98227"/>
                </a:lnTo>
                <a:lnTo>
                  <a:pt x="44648" y="107157"/>
                </a:lnTo>
                <a:lnTo>
                  <a:pt x="62507" y="133946"/>
                </a:lnTo>
                <a:lnTo>
                  <a:pt x="80367" y="151805"/>
                </a:lnTo>
                <a:lnTo>
                  <a:pt x="98226" y="160735"/>
                </a:lnTo>
                <a:lnTo>
                  <a:pt x="107156" y="178594"/>
                </a:lnTo>
                <a:lnTo>
                  <a:pt x="107156" y="187524"/>
                </a:lnTo>
                <a:lnTo>
                  <a:pt x="116086" y="187524"/>
                </a:lnTo>
                <a:lnTo>
                  <a:pt x="107156" y="169665"/>
                </a:lnTo>
                <a:lnTo>
                  <a:pt x="107156" y="151805"/>
                </a:lnTo>
                <a:lnTo>
                  <a:pt x="98226" y="125016"/>
                </a:lnTo>
                <a:lnTo>
                  <a:pt x="89296" y="89298"/>
                </a:lnTo>
                <a:lnTo>
                  <a:pt x="89296" y="62508"/>
                </a:lnTo>
                <a:lnTo>
                  <a:pt x="89296" y="35719"/>
                </a:lnTo>
                <a:lnTo>
                  <a:pt x="98226" y="8930"/>
                </a:lnTo>
                <a:lnTo>
                  <a:pt x="116086" y="0"/>
                </a:lnTo>
                <a:lnTo>
                  <a:pt x="125015" y="0"/>
                </a:lnTo>
                <a:lnTo>
                  <a:pt x="133945" y="0"/>
                </a:lnTo>
                <a:lnTo>
                  <a:pt x="151804" y="0"/>
                </a:lnTo>
                <a:lnTo>
                  <a:pt x="160734" y="8930"/>
                </a:lnTo>
                <a:lnTo>
                  <a:pt x="160734" y="8930"/>
                </a:lnTo>
                <a:lnTo>
                  <a:pt x="169664" y="17860"/>
                </a:lnTo>
                <a:lnTo>
                  <a:pt x="169664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393156" y="2286000"/>
            <a:ext cx="437556" cy="250032"/>
          </a:xfrm>
          <a:custGeom>
            <a:avLst/>
            <a:gdLst/>
            <a:ahLst/>
            <a:cxnLst/>
            <a:rect l="0" t="0" r="0" b="0"/>
            <a:pathLst>
              <a:path w="437556" h="250032">
                <a:moveTo>
                  <a:pt x="17860" y="98226"/>
                </a:moveTo>
                <a:lnTo>
                  <a:pt x="17860" y="98226"/>
                </a:lnTo>
                <a:lnTo>
                  <a:pt x="8930" y="107156"/>
                </a:lnTo>
                <a:lnTo>
                  <a:pt x="8930" y="116086"/>
                </a:lnTo>
                <a:lnTo>
                  <a:pt x="0" y="142875"/>
                </a:lnTo>
                <a:lnTo>
                  <a:pt x="0" y="160734"/>
                </a:lnTo>
                <a:lnTo>
                  <a:pt x="0" y="187523"/>
                </a:lnTo>
                <a:lnTo>
                  <a:pt x="8930" y="205383"/>
                </a:lnTo>
                <a:lnTo>
                  <a:pt x="17860" y="223242"/>
                </a:lnTo>
                <a:lnTo>
                  <a:pt x="17860" y="241102"/>
                </a:lnTo>
                <a:lnTo>
                  <a:pt x="35719" y="250031"/>
                </a:lnTo>
                <a:lnTo>
                  <a:pt x="44649" y="250031"/>
                </a:lnTo>
                <a:lnTo>
                  <a:pt x="53578" y="241102"/>
                </a:lnTo>
                <a:lnTo>
                  <a:pt x="62508" y="223242"/>
                </a:lnTo>
                <a:lnTo>
                  <a:pt x="71438" y="205383"/>
                </a:lnTo>
                <a:lnTo>
                  <a:pt x="71438" y="187523"/>
                </a:lnTo>
                <a:lnTo>
                  <a:pt x="71438" y="160734"/>
                </a:lnTo>
                <a:lnTo>
                  <a:pt x="71438" y="133945"/>
                </a:lnTo>
                <a:lnTo>
                  <a:pt x="71438" y="116086"/>
                </a:lnTo>
                <a:lnTo>
                  <a:pt x="62508" y="98226"/>
                </a:lnTo>
                <a:lnTo>
                  <a:pt x="62508" y="89297"/>
                </a:lnTo>
                <a:lnTo>
                  <a:pt x="62508" y="98226"/>
                </a:lnTo>
                <a:lnTo>
                  <a:pt x="62508" y="116086"/>
                </a:lnTo>
                <a:lnTo>
                  <a:pt x="62508" y="133945"/>
                </a:lnTo>
                <a:lnTo>
                  <a:pt x="62508" y="160734"/>
                </a:lnTo>
                <a:lnTo>
                  <a:pt x="71438" y="178594"/>
                </a:lnTo>
                <a:lnTo>
                  <a:pt x="71438" y="196453"/>
                </a:lnTo>
                <a:lnTo>
                  <a:pt x="71438" y="214313"/>
                </a:lnTo>
                <a:lnTo>
                  <a:pt x="80367" y="223242"/>
                </a:lnTo>
                <a:lnTo>
                  <a:pt x="89297" y="223242"/>
                </a:lnTo>
                <a:lnTo>
                  <a:pt x="98227" y="214313"/>
                </a:lnTo>
                <a:lnTo>
                  <a:pt x="116086" y="205383"/>
                </a:lnTo>
                <a:lnTo>
                  <a:pt x="125016" y="178594"/>
                </a:lnTo>
                <a:lnTo>
                  <a:pt x="125016" y="151804"/>
                </a:lnTo>
                <a:lnTo>
                  <a:pt x="133946" y="116086"/>
                </a:lnTo>
                <a:lnTo>
                  <a:pt x="142875" y="89297"/>
                </a:lnTo>
                <a:lnTo>
                  <a:pt x="142875" y="62508"/>
                </a:lnTo>
                <a:lnTo>
                  <a:pt x="151805" y="44648"/>
                </a:lnTo>
                <a:lnTo>
                  <a:pt x="151805" y="44648"/>
                </a:lnTo>
                <a:lnTo>
                  <a:pt x="151805" y="53578"/>
                </a:lnTo>
                <a:lnTo>
                  <a:pt x="151805" y="71437"/>
                </a:lnTo>
                <a:lnTo>
                  <a:pt x="151805" y="98226"/>
                </a:lnTo>
                <a:lnTo>
                  <a:pt x="151805" y="116086"/>
                </a:lnTo>
                <a:lnTo>
                  <a:pt x="160735" y="142875"/>
                </a:lnTo>
                <a:lnTo>
                  <a:pt x="160735" y="151804"/>
                </a:lnTo>
                <a:lnTo>
                  <a:pt x="169664" y="160734"/>
                </a:lnTo>
                <a:lnTo>
                  <a:pt x="169664" y="160734"/>
                </a:lnTo>
                <a:lnTo>
                  <a:pt x="178594" y="151804"/>
                </a:lnTo>
                <a:lnTo>
                  <a:pt x="196453" y="125015"/>
                </a:lnTo>
                <a:lnTo>
                  <a:pt x="205383" y="107156"/>
                </a:lnTo>
                <a:lnTo>
                  <a:pt x="223242" y="80367"/>
                </a:lnTo>
                <a:lnTo>
                  <a:pt x="241102" y="53578"/>
                </a:lnTo>
                <a:lnTo>
                  <a:pt x="258961" y="44648"/>
                </a:lnTo>
                <a:lnTo>
                  <a:pt x="276821" y="44648"/>
                </a:lnTo>
                <a:lnTo>
                  <a:pt x="285750" y="44648"/>
                </a:lnTo>
                <a:lnTo>
                  <a:pt x="303610" y="53578"/>
                </a:lnTo>
                <a:lnTo>
                  <a:pt x="321469" y="62508"/>
                </a:lnTo>
                <a:lnTo>
                  <a:pt x="330399" y="71437"/>
                </a:lnTo>
                <a:lnTo>
                  <a:pt x="348258" y="80367"/>
                </a:lnTo>
                <a:lnTo>
                  <a:pt x="357188" y="80367"/>
                </a:lnTo>
                <a:lnTo>
                  <a:pt x="375047" y="80367"/>
                </a:lnTo>
                <a:lnTo>
                  <a:pt x="383977" y="71437"/>
                </a:lnTo>
                <a:lnTo>
                  <a:pt x="401836" y="62508"/>
                </a:lnTo>
                <a:lnTo>
                  <a:pt x="410766" y="44648"/>
                </a:lnTo>
                <a:lnTo>
                  <a:pt x="428625" y="26789"/>
                </a:lnTo>
                <a:lnTo>
                  <a:pt x="437555" y="0"/>
                </a:lnTo>
                <a:lnTo>
                  <a:pt x="43755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098477" y="2768203"/>
            <a:ext cx="383977" cy="375048"/>
          </a:xfrm>
          <a:custGeom>
            <a:avLst/>
            <a:gdLst/>
            <a:ahLst/>
            <a:cxnLst/>
            <a:rect l="0" t="0" r="0" b="0"/>
            <a:pathLst>
              <a:path w="383977" h="375048">
                <a:moveTo>
                  <a:pt x="142875" y="26789"/>
                </a:moveTo>
                <a:lnTo>
                  <a:pt x="142875" y="17860"/>
                </a:lnTo>
                <a:lnTo>
                  <a:pt x="142875" y="17860"/>
                </a:lnTo>
                <a:lnTo>
                  <a:pt x="133945" y="17860"/>
                </a:lnTo>
                <a:lnTo>
                  <a:pt x="133945" y="8930"/>
                </a:lnTo>
                <a:lnTo>
                  <a:pt x="125015" y="0"/>
                </a:lnTo>
                <a:lnTo>
                  <a:pt x="116086" y="0"/>
                </a:lnTo>
                <a:lnTo>
                  <a:pt x="107156" y="0"/>
                </a:lnTo>
                <a:lnTo>
                  <a:pt x="89296" y="8930"/>
                </a:lnTo>
                <a:lnTo>
                  <a:pt x="80367" y="26789"/>
                </a:lnTo>
                <a:lnTo>
                  <a:pt x="62507" y="44648"/>
                </a:lnTo>
                <a:lnTo>
                  <a:pt x="44648" y="80367"/>
                </a:lnTo>
                <a:lnTo>
                  <a:pt x="26789" y="125015"/>
                </a:lnTo>
                <a:lnTo>
                  <a:pt x="8929" y="178593"/>
                </a:lnTo>
                <a:lnTo>
                  <a:pt x="0" y="232172"/>
                </a:lnTo>
                <a:lnTo>
                  <a:pt x="8929" y="285750"/>
                </a:lnTo>
                <a:lnTo>
                  <a:pt x="17859" y="330398"/>
                </a:lnTo>
                <a:lnTo>
                  <a:pt x="44648" y="366117"/>
                </a:lnTo>
                <a:lnTo>
                  <a:pt x="89296" y="375047"/>
                </a:lnTo>
                <a:lnTo>
                  <a:pt x="142875" y="375047"/>
                </a:lnTo>
                <a:lnTo>
                  <a:pt x="205382" y="366117"/>
                </a:lnTo>
                <a:lnTo>
                  <a:pt x="267890" y="339328"/>
                </a:lnTo>
                <a:lnTo>
                  <a:pt x="312539" y="312539"/>
                </a:lnTo>
                <a:lnTo>
                  <a:pt x="357187" y="285750"/>
                </a:lnTo>
                <a:lnTo>
                  <a:pt x="375046" y="267890"/>
                </a:lnTo>
                <a:lnTo>
                  <a:pt x="383976" y="258961"/>
                </a:lnTo>
                <a:lnTo>
                  <a:pt x="375046" y="258961"/>
                </a:lnTo>
                <a:lnTo>
                  <a:pt x="348257" y="267890"/>
                </a:lnTo>
                <a:lnTo>
                  <a:pt x="330398" y="285750"/>
                </a:lnTo>
                <a:lnTo>
                  <a:pt x="303609" y="303609"/>
                </a:lnTo>
                <a:lnTo>
                  <a:pt x="303609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786688" y="1687711"/>
            <a:ext cx="267891" cy="401837"/>
          </a:xfrm>
          <a:custGeom>
            <a:avLst/>
            <a:gdLst/>
            <a:ahLst/>
            <a:cxnLst/>
            <a:rect l="0" t="0" r="0" b="0"/>
            <a:pathLst>
              <a:path w="267891" h="401837">
                <a:moveTo>
                  <a:pt x="17859" y="187523"/>
                </a:moveTo>
                <a:lnTo>
                  <a:pt x="17859" y="187523"/>
                </a:lnTo>
                <a:lnTo>
                  <a:pt x="17859" y="187523"/>
                </a:lnTo>
                <a:lnTo>
                  <a:pt x="8929" y="187523"/>
                </a:lnTo>
                <a:lnTo>
                  <a:pt x="8929" y="187523"/>
                </a:lnTo>
                <a:lnTo>
                  <a:pt x="8929" y="187523"/>
                </a:lnTo>
                <a:lnTo>
                  <a:pt x="0" y="187523"/>
                </a:lnTo>
                <a:lnTo>
                  <a:pt x="0" y="178593"/>
                </a:lnTo>
                <a:lnTo>
                  <a:pt x="0" y="178593"/>
                </a:lnTo>
                <a:lnTo>
                  <a:pt x="0" y="169664"/>
                </a:lnTo>
                <a:lnTo>
                  <a:pt x="0" y="160734"/>
                </a:lnTo>
                <a:lnTo>
                  <a:pt x="8929" y="151804"/>
                </a:lnTo>
                <a:lnTo>
                  <a:pt x="17859" y="133945"/>
                </a:lnTo>
                <a:lnTo>
                  <a:pt x="35718" y="116086"/>
                </a:lnTo>
                <a:lnTo>
                  <a:pt x="53578" y="98226"/>
                </a:lnTo>
                <a:lnTo>
                  <a:pt x="80367" y="71437"/>
                </a:lnTo>
                <a:lnTo>
                  <a:pt x="107156" y="53578"/>
                </a:lnTo>
                <a:lnTo>
                  <a:pt x="133945" y="35718"/>
                </a:lnTo>
                <a:lnTo>
                  <a:pt x="160734" y="17859"/>
                </a:lnTo>
                <a:lnTo>
                  <a:pt x="196453" y="8929"/>
                </a:lnTo>
                <a:lnTo>
                  <a:pt x="214312" y="0"/>
                </a:lnTo>
                <a:lnTo>
                  <a:pt x="241101" y="0"/>
                </a:lnTo>
                <a:lnTo>
                  <a:pt x="250031" y="0"/>
                </a:lnTo>
                <a:lnTo>
                  <a:pt x="258960" y="0"/>
                </a:lnTo>
                <a:lnTo>
                  <a:pt x="267890" y="8929"/>
                </a:lnTo>
                <a:lnTo>
                  <a:pt x="267890" y="17859"/>
                </a:lnTo>
                <a:lnTo>
                  <a:pt x="267890" y="35718"/>
                </a:lnTo>
                <a:lnTo>
                  <a:pt x="250031" y="62508"/>
                </a:lnTo>
                <a:lnTo>
                  <a:pt x="241101" y="89297"/>
                </a:lnTo>
                <a:lnTo>
                  <a:pt x="214312" y="125015"/>
                </a:lnTo>
                <a:lnTo>
                  <a:pt x="187523" y="160734"/>
                </a:lnTo>
                <a:lnTo>
                  <a:pt x="160734" y="196453"/>
                </a:lnTo>
                <a:lnTo>
                  <a:pt x="142875" y="223242"/>
                </a:lnTo>
                <a:lnTo>
                  <a:pt x="125015" y="241101"/>
                </a:lnTo>
                <a:lnTo>
                  <a:pt x="107156" y="258961"/>
                </a:lnTo>
                <a:lnTo>
                  <a:pt x="98226" y="276820"/>
                </a:lnTo>
                <a:lnTo>
                  <a:pt x="89296" y="285750"/>
                </a:lnTo>
                <a:lnTo>
                  <a:pt x="89296" y="303609"/>
                </a:lnTo>
                <a:lnTo>
                  <a:pt x="89296" y="312539"/>
                </a:lnTo>
                <a:lnTo>
                  <a:pt x="89296" y="330398"/>
                </a:lnTo>
                <a:lnTo>
                  <a:pt x="98226" y="339328"/>
                </a:lnTo>
                <a:lnTo>
                  <a:pt x="98226" y="357187"/>
                </a:lnTo>
                <a:lnTo>
                  <a:pt x="98226" y="366117"/>
                </a:lnTo>
                <a:lnTo>
                  <a:pt x="98226" y="383976"/>
                </a:lnTo>
                <a:lnTo>
                  <a:pt x="107156" y="392906"/>
                </a:lnTo>
                <a:lnTo>
                  <a:pt x="107156" y="401836"/>
                </a:lnTo>
                <a:lnTo>
                  <a:pt x="107156" y="40183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947422" y="2223492"/>
            <a:ext cx="17860" cy="26790"/>
          </a:xfrm>
          <a:custGeom>
            <a:avLst/>
            <a:gdLst/>
            <a:ahLst/>
            <a:cxnLst/>
            <a:rect l="0" t="0" r="0" b="0"/>
            <a:pathLst>
              <a:path w="17860" h="26790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8930" y="17859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48320" y="3973711"/>
            <a:ext cx="17861" cy="276821"/>
          </a:xfrm>
          <a:custGeom>
            <a:avLst/>
            <a:gdLst/>
            <a:ahLst/>
            <a:cxnLst/>
            <a:rect l="0" t="0" r="0" b="0"/>
            <a:pathLst>
              <a:path w="17861" h="27682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8930" y="44648"/>
                </a:lnTo>
                <a:lnTo>
                  <a:pt x="8930" y="80367"/>
                </a:lnTo>
                <a:lnTo>
                  <a:pt x="17860" y="116085"/>
                </a:lnTo>
                <a:lnTo>
                  <a:pt x="17860" y="151804"/>
                </a:lnTo>
                <a:lnTo>
                  <a:pt x="17860" y="187523"/>
                </a:lnTo>
                <a:lnTo>
                  <a:pt x="17860" y="223242"/>
                </a:lnTo>
                <a:lnTo>
                  <a:pt x="17860" y="250031"/>
                </a:lnTo>
                <a:lnTo>
                  <a:pt x="17860" y="267890"/>
                </a:lnTo>
                <a:lnTo>
                  <a:pt x="17860" y="276820"/>
                </a:lnTo>
                <a:lnTo>
                  <a:pt x="17860" y="276820"/>
                </a:lnTo>
                <a:lnTo>
                  <a:pt x="17860" y="267890"/>
                </a:lnTo>
                <a:lnTo>
                  <a:pt x="8930" y="250031"/>
                </a:lnTo>
                <a:lnTo>
                  <a:pt x="8930" y="223242"/>
                </a:lnTo>
                <a:lnTo>
                  <a:pt x="8930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76883" y="3777257"/>
            <a:ext cx="26790" cy="71439"/>
          </a:xfrm>
          <a:custGeom>
            <a:avLst/>
            <a:gdLst/>
            <a:ahLst/>
            <a:cxnLst/>
            <a:rect l="0" t="0" r="0" b="0"/>
            <a:pathLst>
              <a:path w="26790" h="71439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17860"/>
                </a:lnTo>
                <a:lnTo>
                  <a:pt x="17859" y="26789"/>
                </a:lnTo>
                <a:lnTo>
                  <a:pt x="17859" y="35719"/>
                </a:lnTo>
                <a:lnTo>
                  <a:pt x="26789" y="53579"/>
                </a:lnTo>
                <a:lnTo>
                  <a:pt x="26789" y="62508"/>
                </a:lnTo>
                <a:lnTo>
                  <a:pt x="26789" y="62508"/>
                </a:lnTo>
                <a:lnTo>
                  <a:pt x="26789" y="71438"/>
                </a:lnTo>
                <a:lnTo>
                  <a:pt x="26789" y="71438"/>
                </a:lnTo>
                <a:lnTo>
                  <a:pt x="17859" y="62508"/>
                </a:lnTo>
                <a:lnTo>
                  <a:pt x="8930" y="53579"/>
                </a:lnTo>
                <a:lnTo>
                  <a:pt x="0" y="44649"/>
                </a:lnTo>
                <a:lnTo>
                  <a:pt x="0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76883" y="3705820"/>
            <a:ext cx="169665" cy="571501"/>
          </a:xfrm>
          <a:custGeom>
            <a:avLst/>
            <a:gdLst/>
            <a:ahLst/>
            <a:cxnLst/>
            <a:rect l="0" t="0" r="0" b="0"/>
            <a:pathLst>
              <a:path w="169665" h="571501">
                <a:moveTo>
                  <a:pt x="169664" y="44648"/>
                </a:moveTo>
                <a:lnTo>
                  <a:pt x="169664" y="35719"/>
                </a:lnTo>
                <a:lnTo>
                  <a:pt x="169664" y="26789"/>
                </a:lnTo>
                <a:lnTo>
                  <a:pt x="160734" y="17859"/>
                </a:lnTo>
                <a:lnTo>
                  <a:pt x="160734" y="8930"/>
                </a:lnTo>
                <a:lnTo>
                  <a:pt x="151805" y="0"/>
                </a:lnTo>
                <a:lnTo>
                  <a:pt x="142875" y="0"/>
                </a:lnTo>
                <a:lnTo>
                  <a:pt x="133945" y="8930"/>
                </a:lnTo>
                <a:lnTo>
                  <a:pt x="125016" y="26789"/>
                </a:lnTo>
                <a:lnTo>
                  <a:pt x="116086" y="44648"/>
                </a:lnTo>
                <a:lnTo>
                  <a:pt x="107156" y="71437"/>
                </a:lnTo>
                <a:lnTo>
                  <a:pt x="107156" y="107156"/>
                </a:lnTo>
                <a:lnTo>
                  <a:pt x="107156" y="151805"/>
                </a:lnTo>
                <a:lnTo>
                  <a:pt x="107156" y="205383"/>
                </a:lnTo>
                <a:lnTo>
                  <a:pt x="116086" y="258961"/>
                </a:lnTo>
                <a:lnTo>
                  <a:pt x="133945" y="312539"/>
                </a:lnTo>
                <a:lnTo>
                  <a:pt x="142875" y="357187"/>
                </a:lnTo>
                <a:lnTo>
                  <a:pt x="151805" y="410766"/>
                </a:lnTo>
                <a:lnTo>
                  <a:pt x="160734" y="446484"/>
                </a:lnTo>
                <a:lnTo>
                  <a:pt x="160734" y="491133"/>
                </a:lnTo>
                <a:lnTo>
                  <a:pt x="160734" y="517922"/>
                </a:lnTo>
                <a:lnTo>
                  <a:pt x="160734" y="544711"/>
                </a:lnTo>
                <a:lnTo>
                  <a:pt x="151805" y="562570"/>
                </a:lnTo>
                <a:lnTo>
                  <a:pt x="142875" y="571500"/>
                </a:lnTo>
                <a:lnTo>
                  <a:pt x="133945" y="571500"/>
                </a:lnTo>
                <a:lnTo>
                  <a:pt x="116086" y="553641"/>
                </a:lnTo>
                <a:lnTo>
                  <a:pt x="89297" y="535781"/>
                </a:lnTo>
                <a:lnTo>
                  <a:pt x="62508" y="508992"/>
                </a:lnTo>
                <a:lnTo>
                  <a:pt x="35719" y="482203"/>
                </a:lnTo>
                <a:lnTo>
                  <a:pt x="0" y="446484"/>
                </a:lnTo>
                <a:lnTo>
                  <a:pt x="0" y="44648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23305" y="4063007"/>
            <a:ext cx="330399" cy="71439"/>
          </a:xfrm>
          <a:custGeom>
            <a:avLst/>
            <a:gdLst/>
            <a:ahLst/>
            <a:cxnLst/>
            <a:rect l="0" t="0" r="0" b="0"/>
            <a:pathLst>
              <a:path w="330399" h="71439">
                <a:moveTo>
                  <a:pt x="0" y="71438"/>
                </a:moveTo>
                <a:lnTo>
                  <a:pt x="8929" y="71438"/>
                </a:lnTo>
                <a:lnTo>
                  <a:pt x="26789" y="62508"/>
                </a:lnTo>
                <a:lnTo>
                  <a:pt x="62508" y="53579"/>
                </a:lnTo>
                <a:lnTo>
                  <a:pt x="98226" y="44649"/>
                </a:lnTo>
                <a:lnTo>
                  <a:pt x="142875" y="35719"/>
                </a:lnTo>
                <a:lnTo>
                  <a:pt x="178594" y="17860"/>
                </a:lnTo>
                <a:lnTo>
                  <a:pt x="223242" y="8930"/>
                </a:lnTo>
                <a:lnTo>
                  <a:pt x="258961" y="0"/>
                </a:lnTo>
                <a:lnTo>
                  <a:pt x="285750" y="0"/>
                </a:lnTo>
                <a:lnTo>
                  <a:pt x="312539" y="0"/>
                </a:lnTo>
                <a:lnTo>
                  <a:pt x="321469" y="0"/>
                </a:lnTo>
                <a:lnTo>
                  <a:pt x="330398" y="8930"/>
                </a:lnTo>
                <a:lnTo>
                  <a:pt x="330398" y="8930"/>
                </a:lnTo>
                <a:lnTo>
                  <a:pt x="33039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401961" y="3848695"/>
            <a:ext cx="151806" cy="392907"/>
          </a:xfrm>
          <a:custGeom>
            <a:avLst/>
            <a:gdLst/>
            <a:ahLst/>
            <a:cxnLst/>
            <a:rect l="0" t="0" r="0" b="0"/>
            <a:pathLst>
              <a:path w="151806" h="392907">
                <a:moveTo>
                  <a:pt x="133945" y="44648"/>
                </a:moveTo>
                <a:lnTo>
                  <a:pt x="133945" y="35719"/>
                </a:lnTo>
                <a:lnTo>
                  <a:pt x="133945" y="35719"/>
                </a:lnTo>
                <a:lnTo>
                  <a:pt x="133945" y="26789"/>
                </a:lnTo>
                <a:lnTo>
                  <a:pt x="133945" y="17859"/>
                </a:lnTo>
                <a:lnTo>
                  <a:pt x="133945" y="8930"/>
                </a:lnTo>
                <a:lnTo>
                  <a:pt x="125016" y="8930"/>
                </a:lnTo>
                <a:lnTo>
                  <a:pt x="116086" y="0"/>
                </a:lnTo>
                <a:lnTo>
                  <a:pt x="107156" y="0"/>
                </a:lnTo>
                <a:lnTo>
                  <a:pt x="98227" y="0"/>
                </a:lnTo>
                <a:lnTo>
                  <a:pt x="80367" y="0"/>
                </a:lnTo>
                <a:lnTo>
                  <a:pt x="71437" y="8930"/>
                </a:lnTo>
                <a:lnTo>
                  <a:pt x="53578" y="26789"/>
                </a:lnTo>
                <a:lnTo>
                  <a:pt x="35719" y="44648"/>
                </a:lnTo>
                <a:lnTo>
                  <a:pt x="26789" y="71437"/>
                </a:lnTo>
                <a:lnTo>
                  <a:pt x="8930" y="116086"/>
                </a:lnTo>
                <a:lnTo>
                  <a:pt x="8930" y="169664"/>
                </a:lnTo>
                <a:lnTo>
                  <a:pt x="0" y="214312"/>
                </a:lnTo>
                <a:lnTo>
                  <a:pt x="8930" y="267891"/>
                </a:lnTo>
                <a:lnTo>
                  <a:pt x="26789" y="312539"/>
                </a:lnTo>
                <a:lnTo>
                  <a:pt x="44648" y="348258"/>
                </a:lnTo>
                <a:lnTo>
                  <a:pt x="62508" y="375047"/>
                </a:lnTo>
                <a:lnTo>
                  <a:pt x="89297" y="392906"/>
                </a:lnTo>
                <a:lnTo>
                  <a:pt x="125016" y="392906"/>
                </a:lnTo>
                <a:lnTo>
                  <a:pt x="151805" y="392906"/>
                </a:lnTo>
                <a:lnTo>
                  <a:pt x="151805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598414" y="4170164"/>
            <a:ext cx="17860" cy="35719"/>
          </a:xfrm>
          <a:custGeom>
            <a:avLst/>
            <a:gdLst/>
            <a:ahLst/>
            <a:cxnLst/>
            <a:rect l="0" t="0" r="0" b="0"/>
            <a:pathLst>
              <a:path w="17860" h="35719">
                <a:moveTo>
                  <a:pt x="0" y="35718"/>
                </a:move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1580555" y="3982640"/>
            <a:ext cx="125016" cy="187525"/>
          </a:xfrm>
          <a:custGeom>
            <a:avLst/>
            <a:gdLst/>
            <a:ahLst/>
            <a:cxnLst/>
            <a:rect l="0" t="0" r="0" b="0"/>
            <a:pathLst>
              <a:path w="125016" h="187525">
                <a:moveTo>
                  <a:pt x="44648" y="35719"/>
                </a:moveTo>
                <a:lnTo>
                  <a:pt x="44648" y="44649"/>
                </a:lnTo>
                <a:lnTo>
                  <a:pt x="44648" y="71438"/>
                </a:lnTo>
                <a:lnTo>
                  <a:pt x="44648" y="98227"/>
                </a:lnTo>
                <a:lnTo>
                  <a:pt x="53578" y="125016"/>
                </a:lnTo>
                <a:lnTo>
                  <a:pt x="53578" y="151805"/>
                </a:lnTo>
                <a:lnTo>
                  <a:pt x="62508" y="169664"/>
                </a:lnTo>
                <a:lnTo>
                  <a:pt x="71437" y="187524"/>
                </a:lnTo>
                <a:lnTo>
                  <a:pt x="80367" y="187524"/>
                </a:lnTo>
                <a:lnTo>
                  <a:pt x="98226" y="187524"/>
                </a:lnTo>
                <a:lnTo>
                  <a:pt x="107156" y="169664"/>
                </a:lnTo>
                <a:lnTo>
                  <a:pt x="116086" y="151805"/>
                </a:lnTo>
                <a:lnTo>
                  <a:pt x="125015" y="125016"/>
                </a:lnTo>
                <a:lnTo>
                  <a:pt x="116086" y="98227"/>
                </a:lnTo>
                <a:lnTo>
                  <a:pt x="107156" y="62508"/>
                </a:lnTo>
                <a:lnTo>
                  <a:pt x="98226" y="35719"/>
                </a:lnTo>
                <a:lnTo>
                  <a:pt x="71437" y="8930"/>
                </a:lnTo>
                <a:lnTo>
                  <a:pt x="53578" y="0"/>
                </a:lnTo>
                <a:lnTo>
                  <a:pt x="26789" y="0"/>
                </a:lnTo>
                <a:lnTo>
                  <a:pt x="8929" y="8930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8929" y="62508"/>
                </a:lnTo>
                <a:lnTo>
                  <a:pt x="17859" y="62508"/>
                </a:lnTo>
                <a:lnTo>
                  <a:pt x="35718" y="53578"/>
                </a:lnTo>
                <a:lnTo>
                  <a:pt x="62508" y="44649"/>
                </a:lnTo>
                <a:lnTo>
                  <a:pt x="80367" y="26789"/>
                </a:lnTo>
                <a:lnTo>
                  <a:pt x="8036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1723430" y="3937992"/>
            <a:ext cx="232173" cy="232173"/>
          </a:xfrm>
          <a:custGeom>
            <a:avLst/>
            <a:gdLst/>
            <a:ahLst/>
            <a:cxnLst/>
            <a:rect l="0" t="0" r="0" b="0"/>
            <a:pathLst>
              <a:path w="232173" h="23217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0" y="26789"/>
                </a:lnTo>
                <a:lnTo>
                  <a:pt x="8929" y="53578"/>
                </a:lnTo>
                <a:lnTo>
                  <a:pt x="17859" y="80367"/>
                </a:lnTo>
                <a:lnTo>
                  <a:pt x="26789" y="107156"/>
                </a:lnTo>
                <a:lnTo>
                  <a:pt x="26789" y="142875"/>
                </a:lnTo>
                <a:lnTo>
                  <a:pt x="26789" y="178594"/>
                </a:lnTo>
                <a:lnTo>
                  <a:pt x="26789" y="205383"/>
                </a:lnTo>
                <a:lnTo>
                  <a:pt x="26789" y="223242"/>
                </a:lnTo>
                <a:lnTo>
                  <a:pt x="26789" y="232172"/>
                </a:lnTo>
                <a:lnTo>
                  <a:pt x="26789" y="232172"/>
                </a:lnTo>
                <a:lnTo>
                  <a:pt x="26789" y="223242"/>
                </a:lnTo>
                <a:lnTo>
                  <a:pt x="26789" y="196453"/>
                </a:lnTo>
                <a:lnTo>
                  <a:pt x="26789" y="160734"/>
                </a:lnTo>
                <a:lnTo>
                  <a:pt x="35718" y="125015"/>
                </a:lnTo>
                <a:lnTo>
                  <a:pt x="53578" y="89297"/>
                </a:lnTo>
                <a:lnTo>
                  <a:pt x="62508" y="62508"/>
                </a:lnTo>
                <a:lnTo>
                  <a:pt x="89297" y="53578"/>
                </a:lnTo>
                <a:lnTo>
                  <a:pt x="107156" y="53578"/>
                </a:lnTo>
                <a:lnTo>
                  <a:pt x="125015" y="62508"/>
                </a:lnTo>
                <a:lnTo>
                  <a:pt x="133945" y="98226"/>
                </a:lnTo>
                <a:lnTo>
                  <a:pt x="142875" y="125015"/>
                </a:lnTo>
                <a:lnTo>
                  <a:pt x="151804" y="151804"/>
                </a:lnTo>
                <a:lnTo>
                  <a:pt x="151804" y="178594"/>
                </a:lnTo>
                <a:lnTo>
                  <a:pt x="151804" y="196453"/>
                </a:lnTo>
                <a:lnTo>
                  <a:pt x="151804" y="205383"/>
                </a:lnTo>
                <a:lnTo>
                  <a:pt x="160734" y="205383"/>
                </a:lnTo>
                <a:lnTo>
                  <a:pt x="169664" y="196453"/>
                </a:lnTo>
                <a:lnTo>
                  <a:pt x="178593" y="169664"/>
                </a:lnTo>
                <a:lnTo>
                  <a:pt x="187523" y="133945"/>
                </a:lnTo>
                <a:lnTo>
                  <a:pt x="205383" y="107156"/>
                </a:lnTo>
                <a:lnTo>
                  <a:pt x="214312" y="71437"/>
                </a:lnTo>
                <a:lnTo>
                  <a:pt x="232172" y="53578"/>
                </a:lnTo>
                <a:lnTo>
                  <a:pt x="232172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964531" y="3804046"/>
            <a:ext cx="285751" cy="383978"/>
          </a:xfrm>
          <a:custGeom>
            <a:avLst/>
            <a:gdLst/>
            <a:ahLst/>
            <a:cxnLst/>
            <a:rect l="0" t="0" r="0" b="0"/>
            <a:pathLst>
              <a:path w="285751" h="383978">
                <a:moveTo>
                  <a:pt x="62508" y="187524"/>
                </a:moveTo>
                <a:lnTo>
                  <a:pt x="62508" y="178594"/>
                </a:lnTo>
                <a:lnTo>
                  <a:pt x="53578" y="178594"/>
                </a:lnTo>
                <a:lnTo>
                  <a:pt x="44649" y="169665"/>
                </a:lnTo>
                <a:lnTo>
                  <a:pt x="35719" y="169665"/>
                </a:lnTo>
                <a:lnTo>
                  <a:pt x="35719" y="178594"/>
                </a:lnTo>
                <a:lnTo>
                  <a:pt x="26789" y="187524"/>
                </a:lnTo>
                <a:lnTo>
                  <a:pt x="17860" y="214313"/>
                </a:lnTo>
                <a:lnTo>
                  <a:pt x="8930" y="250032"/>
                </a:lnTo>
                <a:lnTo>
                  <a:pt x="8930" y="285750"/>
                </a:lnTo>
                <a:lnTo>
                  <a:pt x="0" y="321469"/>
                </a:lnTo>
                <a:lnTo>
                  <a:pt x="0" y="348258"/>
                </a:lnTo>
                <a:lnTo>
                  <a:pt x="0" y="366118"/>
                </a:lnTo>
                <a:lnTo>
                  <a:pt x="8930" y="383977"/>
                </a:lnTo>
                <a:lnTo>
                  <a:pt x="17860" y="383977"/>
                </a:lnTo>
                <a:lnTo>
                  <a:pt x="26789" y="375047"/>
                </a:lnTo>
                <a:lnTo>
                  <a:pt x="44649" y="348258"/>
                </a:lnTo>
                <a:lnTo>
                  <a:pt x="53578" y="321469"/>
                </a:lnTo>
                <a:lnTo>
                  <a:pt x="71438" y="294680"/>
                </a:lnTo>
                <a:lnTo>
                  <a:pt x="80367" y="250032"/>
                </a:lnTo>
                <a:lnTo>
                  <a:pt x="89297" y="214313"/>
                </a:lnTo>
                <a:lnTo>
                  <a:pt x="98227" y="160735"/>
                </a:lnTo>
                <a:lnTo>
                  <a:pt x="98227" y="116086"/>
                </a:lnTo>
                <a:lnTo>
                  <a:pt x="98227" y="80368"/>
                </a:lnTo>
                <a:lnTo>
                  <a:pt x="89297" y="35719"/>
                </a:lnTo>
                <a:lnTo>
                  <a:pt x="89297" y="8930"/>
                </a:lnTo>
                <a:lnTo>
                  <a:pt x="71438" y="0"/>
                </a:lnTo>
                <a:lnTo>
                  <a:pt x="62508" y="8930"/>
                </a:lnTo>
                <a:lnTo>
                  <a:pt x="44649" y="26790"/>
                </a:lnTo>
                <a:lnTo>
                  <a:pt x="35719" y="71438"/>
                </a:lnTo>
                <a:lnTo>
                  <a:pt x="26789" y="116086"/>
                </a:lnTo>
                <a:lnTo>
                  <a:pt x="26789" y="169665"/>
                </a:lnTo>
                <a:lnTo>
                  <a:pt x="35719" y="232172"/>
                </a:lnTo>
                <a:lnTo>
                  <a:pt x="44649" y="276821"/>
                </a:lnTo>
                <a:lnTo>
                  <a:pt x="62508" y="321469"/>
                </a:lnTo>
                <a:lnTo>
                  <a:pt x="80367" y="348258"/>
                </a:lnTo>
                <a:lnTo>
                  <a:pt x="107157" y="366118"/>
                </a:lnTo>
                <a:lnTo>
                  <a:pt x="133946" y="366118"/>
                </a:lnTo>
                <a:lnTo>
                  <a:pt x="160735" y="366118"/>
                </a:lnTo>
                <a:lnTo>
                  <a:pt x="187524" y="357188"/>
                </a:lnTo>
                <a:lnTo>
                  <a:pt x="214313" y="339329"/>
                </a:lnTo>
                <a:lnTo>
                  <a:pt x="232172" y="321469"/>
                </a:lnTo>
                <a:lnTo>
                  <a:pt x="258961" y="294680"/>
                </a:lnTo>
                <a:lnTo>
                  <a:pt x="285750" y="267891"/>
                </a:lnTo>
                <a:lnTo>
                  <a:pt x="285750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562820" y="3687961"/>
            <a:ext cx="142876" cy="375047"/>
          </a:xfrm>
          <a:custGeom>
            <a:avLst/>
            <a:gdLst/>
            <a:ahLst/>
            <a:cxnLst/>
            <a:rect l="0" t="0" r="0" b="0"/>
            <a:pathLst>
              <a:path w="142876" h="375047">
                <a:moveTo>
                  <a:pt x="142875" y="8929"/>
                </a:moveTo>
                <a:lnTo>
                  <a:pt x="142875" y="0"/>
                </a:lnTo>
                <a:lnTo>
                  <a:pt x="142875" y="0"/>
                </a:lnTo>
                <a:lnTo>
                  <a:pt x="142875" y="8929"/>
                </a:lnTo>
                <a:lnTo>
                  <a:pt x="142875" y="26789"/>
                </a:lnTo>
                <a:lnTo>
                  <a:pt x="142875" y="62507"/>
                </a:lnTo>
                <a:lnTo>
                  <a:pt x="133946" y="98226"/>
                </a:lnTo>
                <a:lnTo>
                  <a:pt x="125016" y="151804"/>
                </a:lnTo>
                <a:lnTo>
                  <a:pt x="116086" y="196453"/>
                </a:lnTo>
                <a:lnTo>
                  <a:pt x="107157" y="250031"/>
                </a:lnTo>
                <a:lnTo>
                  <a:pt x="98227" y="294679"/>
                </a:lnTo>
                <a:lnTo>
                  <a:pt x="98227" y="330398"/>
                </a:lnTo>
                <a:lnTo>
                  <a:pt x="89297" y="357187"/>
                </a:lnTo>
                <a:lnTo>
                  <a:pt x="89297" y="366117"/>
                </a:lnTo>
                <a:lnTo>
                  <a:pt x="89297" y="375046"/>
                </a:lnTo>
                <a:lnTo>
                  <a:pt x="80368" y="366117"/>
                </a:lnTo>
                <a:lnTo>
                  <a:pt x="80368" y="357187"/>
                </a:lnTo>
                <a:lnTo>
                  <a:pt x="71438" y="348257"/>
                </a:lnTo>
                <a:lnTo>
                  <a:pt x="62508" y="321468"/>
                </a:lnTo>
                <a:lnTo>
                  <a:pt x="44649" y="285750"/>
                </a:lnTo>
                <a:lnTo>
                  <a:pt x="26789" y="250031"/>
                </a:lnTo>
                <a:lnTo>
                  <a:pt x="0" y="205382"/>
                </a:lnTo>
                <a:lnTo>
                  <a:pt x="0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482453" y="3714750"/>
            <a:ext cx="785814" cy="392907"/>
          </a:xfrm>
          <a:custGeom>
            <a:avLst/>
            <a:gdLst/>
            <a:ahLst/>
            <a:cxnLst/>
            <a:rect l="0" t="0" r="0" b="0"/>
            <a:pathLst>
              <a:path w="785814" h="392907">
                <a:moveTo>
                  <a:pt x="8930" y="71437"/>
                </a:moveTo>
                <a:lnTo>
                  <a:pt x="8930" y="80367"/>
                </a:lnTo>
                <a:lnTo>
                  <a:pt x="0" y="89296"/>
                </a:lnTo>
                <a:lnTo>
                  <a:pt x="0" y="98226"/>
                </a:lnTo>
                <a:lnTo>
                  <a:pt x="0" y="125015"/>
                </a:lnTo>
                <a:lnTo>
                  <a:pt x="0" y="151804"/>
                </a:lnTo>
                <a:lnTo>
                  <a:pt x="17860" y="187523"/>
                </a:lnTo>
                <a:lnTo>
                  <a:pt x="26789" y="214312"/>
                </a:lnTo>
                <a:lnTo>
                  <a:pt x="53578" y="223242"/>
                </a:lnTo>
                <a:lnTo>
                  <a:pt x="80367" y="241101"/>
                </a:lnTo>
                <a:lnTo>
                  <a:pt x="116086" y="241101"/>
                </a:lnTo>
                <a:lnTo>
                  <a:pt x="142875" y="232171"/>
                </a:lnTo>
                <a:lnTo>
                  <a:pt x="169664" y="214312"/>
                </a:lnTo>
                <a:lnTo>
                  <a:pt x="205383" y="187523"/>
                </a:lnTo>
                <a:lnTo>
                  <a:pt x="232172" y="160734"/>
                </a:lnTo>
                <a:lnTo>
                  <a:pt x="250031" y="125015"/>
                </a:lnTo>
                <a:lnTo>
                  <a:pt x="267891" y="89296"/>
                </a:lnTo>
                <a:lnTo>
                  <a:pt x="276820" y="53578"/>
                </a:lnTo>
                <a:lnTo>
                  <a:pt x="285750" y="17859"/>
                </a:lnTo>
                <a:lnTo>
                  <a:pt x="294680" y="0"/>
                </a:lnTo>
                <a:lnTo>
                  <a:pt x="294680" y="0"/>
                </a:lnTo>
                <a:lnTo>
                  <a:pt x="294680" y="17859"/>
                </a:lnTo>
                <a:lnTo>
                  <a:pt x="285750" y="53578"/>
                </a:lnTo>
                <a:lnTo>
                  <a:pt x="276820" y="98226"/>
                </a:lnTo>
                <a:lnTo>
                  <a:pt x="267891" y="160734"/>
                </a:lnTo>
                <a:lnTo>
                  <a:pt x="258961" y="214312"/>
                </a:lnTo>
                <a:lnTo>
                  <a:pt x="250031" y="258961"/>
                </a:lnTo>
                <a:lnTo>
                  <a:pt x="250031" y="303609"/>
                </a:lnTo>
                <a:lnTo>
                  <a:pt x="250031" y="330398"/>
                </a:lnTo>
                <a:lnTo>
                  <a:pt x="250031" y="357187"/>
                </a:lnTo>
                <a:lnTo>
                  <a:pt x="258961" y="357187"/>
                </a:lnTo>
                <a:lnTo>
                  <a:pt x="267891" y="357187"/>
                </a:lnTo>
                <a:lnTo>
                  <a:pt x="285750" y="339328"/>
                </a:lnTo>
                <a:lnTo>
                  <a:pt x="294680" y="312539"/>
                </a:lnTo>
                <a:lnTo>
                  <a:pt x="303610" y="285750"/>
                </a:lnTo>
                <a:lnTo>
                  <a:pt x="312539" y="250031"/>
                </a:lnTo>
                <a:lnTo>
                  <a:pt x="321469" y="223242"/>
                </a:lnTo>
                <a:lnTo>
                  <a:pt x="330399" y="205382"/>
                </a:lnTo>
                <a:lnTo>
                  <a:pt x="339328" y="205382"/>
                </a:lnTo>
                <a:lnTo>
                  <a:pt x="339328" y="223242"/>
                </a:lnTo>
                <a:lnTo>
                  <a:pt x="348258" y="241101"/>
                </a:lnTo>
                <a:lnTo>
                  <a:pt x="348258" y="276820"/>
                </a:lnTo>
                <a:lnTo>
                  <a:pt x="348258" y="303609"/>
                </a:lnTo>
                <a:lnTo>
                  <a:pt x="348258" y="330398"/>
                </a:lnTo>
                <a:lnTo>
                  <a:pt x="357188" y="348257"/>
                </a:lnTo>
                <a:lnTo>
                  <a:pt x="357188" y="357187"/>
                </a:lnTo>
                <a:lnTo>
                  <a:pt x="366117" y="366117"/>
                </a:lnTo>
                <a:lnTo>
                  <a:pt x="375047" y="366117"/>
                </a:lnTo>
                <a:lnTo>
                  <a:pt x="392906" y="357187"/>
                </a:lnTo>
                <a:lnTo>
                  <a:pt x="401836" y="339328"/>
                </a:lnTo>
                <a:lnTo>
                  <a:pt x="410766" y="312539"/>
                </a:lnTo>
                <a:lnTo>
                  <a:pt x="419695" y="285750"/>
                </a:lnTo>
                <a:lnTo>
                  <a:pt x="428625" y="250031"/>
                </a:lnTo>
                <a:lnTo>
                  <a:pt x="437555" y="223242"/>
                </a:lnTo>
                <a:lnTo>
                  <a:pt x="437555" y="205382"/>
                </a:lnTo>
                <a:lnTo>
                  <a:pt x="437555" y="205382"/>
                </a:lnTo>
                <a:lnTo>
                  <a:pt x="437555" y="214312"/>
                </a:lnTo>
                <a:lnTo>
                  <a:pt x="437555" y="232171"/>
                </a:lnTo>
                <a:lnTo>
                  <a:pt x="437555" y="258961"/>
                </a:lnTo>
                <a:lnTo>
                  <a:pt x="428625" y="285750"/>
                </a:lnTo>
                <a:lnTo>
                  <a:pt x="428625" y="312539"/>
                </a:lnTo>
                <a:lnTo>
                  <a:pt x="428625" y="330398"/>
                </a:lnTo>
                <a:lnTo>
                  <a:pt x="437555" y="348257"/>
                </a:lnTo>
                <a:lnTo>
                  <a:pt x="437555" y="348257"/>
                </a:lnTo>
                <a:lnTo>
                  <a:pt x="446485" y="348257"/>
                </a:lnTo>
                <a:lnTo>
                  <a:pt x="455414" y="339328"/>
                </a:lnTo>
                <a:lnTo>
                  <a:pt x="464344" y="321468"/>
                </a:lnTo>
                <a:lnTo>
                  <a:pt x="473274" y="294679"/>
                </a:lnTo>
                <a:lnTo>
                  <a:pt x="482203" y="258961"/>
                </a:lnTo>
                <a:lnTo>
                  <a:pt x="482203" y="232171"/>
                </a:lnTo>
                <a:lnTo>
                  <a:pt x="491133" y="205382"/>
                </a:lnTo>
                <a:lnTo>
                  <a:pt x="500063" y="196453"/>
                </a:lnTo>
                <a:lnTo>
                  <a:pt x="500063" y="196453"/>
                </a:lnTo>
                <a:lnTo>
                  <a:pt x="500063" y="223242"/>
                </a:lnTo>
                <a:lnTo>
                  <a:pt x="500063" y="258961"/>
                </a:lnTo>
                <a:lnTo>
                  <a:pt x="491133" y="294679"/>
                </a:lnTo>
                <a:lnTo>
                  <a:pt x="491133" y="330398"/>
                </a:lnTo>
                <a:lnTo>
                  <a:pt x="482203" y="357187"/>
                </a:lnTo>
                <a:lnTo>
                  <a:pt x="482203" y="383976"/>
                </a:lnTo>
                <a:lnTo>
                  <a:pt x="482203" y="392906"/>
                </a:lnTo>
                <a:lnTo>
                  <a:pt x="491133" y="392906"/>
                </a:lnTo>
                <a:lnTo>
                  <a:pt x="500063" y="383976"/>
                </a:lnTo>
                <a:lnTo>
                  <a:pt x="517922" y="357187"/>
                </a:lnTo>
                <a:lnTo>
                  <a:pt x="535781" y="330398"/>
                </a:lnTo>
                <a:lnTo>
                  <a:pt x="562570" y="303609"/>
                </a:lnTo>
                <a:lnTo>
                  <a:pt x="580430" y="285750"/>
                </a:lnTo>
                <a:lnTo>
                  <a:pt x="598289" y="276820"/>
                </a:lnTo>
                <a:lnTo>
                  <a:pt x="616149" y="276820"/>
                </a:lnTo>
                <a:lnTo>
                  <a:pt x="634008" y="285750"/>
                </a:lnTo>
                <a:lnTo>
                  <a:pt x="651867" y="294679"/>
                </a:lnTo>
                <a:lnTo>
                  <a:pt x="660797" y="303609"/>
                </a:lnTo>
                <a:lnTo>
                  <a:pt x="669727" y="303609"/>
                </a:lnTo>
                <a:lnTo>
                  <a:pt x="678656" y="294679"/>
                </a:lnTo>
                <a:lnTo>
                  <a:pt x="687586" y="285750"/>
                </a:lnTo>
                <a:lnTo>
                  <a:pt x="705445" y="267890"/>
                </a:lnTo>
                <a:lnTo>
                  <a:pt x="723305" y="241101"/>
                </a:lnTo>
                <a:lnTo>
                  <a:pt x="750094" y="214312"/>
                </a:lnTo>
                <a:lnTo>
                  <a:pt x="785813" y="169664"/>
                </a:lnTo>
                <a:lnTo>
                  <a:pt x="785813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223617" y="4036218"/>
            <a:ext cx="428626" cy="35720"/>
          </a:xfrm>
          <a:custGeom>
            <a:avLst/>
            <a:gdLst/>
            <a:ahLst/>
            <a:cxnLst/>
            <a:rect l="0" t="0" r="0" b="0"/>
            <a:pathLst>
              <a:path w="428626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8930" y="26789"/>
                </a:lnTo>
                <a:lnTo>
                  <a:pt x="17860" y="26789"/>
                </a:lnTo>
                <a:lnTo>
                  <a:pt x="26789" y="26789"/>
                </a:lnTo>
                <a:lnTo>
                  <a:pt x="53578" y="17860"/>
                </a:lnTo>
                <a:lnTo>
                  <a:pt x="71438" y="17860"/>
                </a:lnTo>
                <a:lnTo>
                  <a:pt x="107156" y="26789"/>
                </a:lnTo>
                <a:lnTo>
                  <a:pt x="133946" y="26789"/>
                </a:lnTo>
                <a:lnTo>
                  <a:pt x="178594" y="26789"/>
                </a:lnTo>
                <a:lnTo>
                  <a:pt x="223242" y="26789"/>
                </a:lnTo>
                <a:lnTo>
                  <a:pt x="267891" y="26789"/>
                </a:lnTo>
                <a:lnTo>
                  <a:pt x="312539" y="26789"/>
                </a:lnTo>
                <a:lnTo>
                  <a:pt x="357188" y="17860"/>
                </a:lnTo>
                <a:lnTo>
                  <a:pt x="392906" y="17860"/>
                </a:lnTo>
                <a:lnTo>
                  <a:pt x="419696" y="17860"/>
                </a:lnTo>
                <a:lnTo>
                  <a:pt x="428625" y="17860"/>
                </a:lnTo>
                <a:lnTo>
                  <a:pt x="428625" y="17860"/>
                </a:lnTo>
                <a:lnTo>
                  <a:pt x="419696" y="17860"/>
                </a:lnTo>
                <a:lnTo>
                  <a:pt x="410766" y="17860"/>
                </a:lnTo>
                <a:lnTo>
                  <a:pt x="401836" y="17860"/>
                </a:lnTo>
                <a:lnTo>
                  <a:pt x="392906" y="8930"/>
                </a:lnTo>
                <a:lnTo>
                  <a:pt x="392906" y="8930"/>
                </a:lnTo>
                <a:lnTo>
                  <a:pt x="401836" y="8930"/>
                </a:lnTo>
                <a:lnTo>
                  <a:pt x="410766" y="0"/>
                </a:lnTo>
                <a:lnTo>
                  <a:pt x="41076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464594" y="4170164"/>
            <a:ext cx="598290" cy="446485"/>
          </a:xfrm>
          <a:custGeom>
            <a:avLst/>
            <a:gdLst/>
            <a:ahLst/>
            <a:cxnLst/>
            <a:rect l="0" t="0" r="0" b="0"/>
            <a:pathLst>
              <a:path w="598290" h="446485">
                <a:moveTo>
                  <a:pt x="0" y="267890"/>
                </a:moveTo>
                <a:lnTo>
                  <a:pt x="0" y="276820"/>
                </a:lnTo>
                <a:lnTo>
                  <a:pt x="0" y="285750"/>
                </a:lnTo>
                <a:lnTo>
                  <a:pt x="0" y="294679"/>
                </a:lnTo>
                <a:lnTo>
                  <a:pt x="0" y="312539"/>
                </a:lnTo>
                <a:lnTo>
                  <a:pt x="8929" y="321468"/>
                </a:lnTo>
                <a:lnTo>
                  <a:pt x="26789" y="321468"/>
                </a:lnTo>
                <a:lnTo>
                  <a:pt x="44648" y="312539"/>
                </a:lnTo>
                <a:lnTo>
                  <a:pt x="62508" y="303609"/>
                </a:lnTo>
                <a:lnTo>
                  <a:pt x="80367" y="285750"/>
                </a:lnTo>
                <a:lnTo>
                  <a:pt x="98226" y="267890"/>
                </a:lnTo>
                <a:lnTo>
                  <a:pt x="107156" y="250031"/>
                </a:lnTo>
                <a:lnTo>
                  <a:pt x="125015" y="223242"/>
                </a:lnTo>
                <a:lnTo>
                  <a:pt x="125015" y="196453"/>
                </a:lnTo>
                <a:lnTo>
                  <a:pt x="133945" y="178593"/>
                </a:lnTo>
                <a:lnTo>
                  <a:pt x="125015" y="160734"/>
                </a:lnTo>
                <a:lnTo>
                  <a:pt x="116086" y="151804"/>
                </a:lnTo>
                <a:lnTo>
                  <a:pt x="107156" y="151804"/>
                </a:lnTo>
                <a:lnTo>
                  <a:pt x="89297" y="169664"/>
                </a:lnTo>
                <a:lnTo>
                  <a:pt x="80367" y="196453"/>
                </a:lnTo>
                <a:lnTo>
                  <a:pt x="62508" y="232172"/>
                </a:lnTo>
                <a:lnTo>
                  <a:pt x="53578" y="276820"/>
                </a:lnTo>
                <a:lnTo>
                  <a:pt x="44648" y="330398"/>
                </a:lnTo>
                <a:lnTo>
                  <a:pt x="44648" y="366117"/>
                </a:lnTo>
                <a:lnTo>
                  <a:pt x="53578" y="410765"/>
                </a:lnTo>
                <a:lnTo>
                  <a:pt x="62508" y="428625"/>
                </a:lnTo>
                <a:lnTo>
                  <a:pt x="80367" y="446484"/>
                </a:lnTo>
                <a:lnTo>
                  <a:pt x="107156" y="446484"/>
                </a:lnTo>
                <a:lnTo>
                  <a:pt x="133945" y="437554"/>
                </a:lnTo>
                <a:lnTo>
                  <a:pt x="160734" y="419695"/>
                </a:lnTo>
                <a:lnTo>
                  <a:pt x="196453" y="392906"/>
                </a:lnTo>
                <a:lnTo>
                  <a:pt x="223242" y="357187"/>
                </a:lnTo>
                <a:lnTo>
                  <a:pt x="241101" y="312539"/>
                </a:lnTo>
                <a:lnTo>
                  <a:pt x="258961" y="258961"/>
                </a:lnTo>
                <a:lnTo>
                  <a:pt x="267890" y="205382"/>
                </a:lnTo>
                <a:lnTo>
                  <a:pt x="267890" y="142875"/>
                </a:lnTo>
                <a:lnTo>
                  <a:pt x="258961" y="89297"/>
                </a:lnTo>
                <a:lnTo>
                  <a:pt x="250031" y="44648"/>
                </a:lnTo>
                <a:lnTo>
                  <a:pt x="250031" y="8929"/>
                </a:lnTo>
                <a:lnTo>
                  <a:pt x="241101" y="0"/>
                </a:lnTo>
                <a:lnTo>
                  <a:pt x="232172" y="0"/>
                </a:lnTo>
                <a:lnTo>
                  <a:pt x="232172" y="26789"/>
                </a:lnTo>
                <a:lnTo>
                  <a:pt x="232172" y="62507"/>
                </a:lnTo>
                <a:lnTo>
                  <a:pt x="232172" y="98226"/>
                </a:lnTo>
                <a:lnTo>
                  <a:pt x="232172" y="151804"/>
                </a:lnTo>
                <a:lnTo>
                  <a:pt x="241101" y="196453"/>
                </a:lnTo>
                <a:lnTo>
                  <a:pt x="250031" y="241101"/>
                </a:lnTo>
                <a:lnTo>
                  <a:pt x="258961" y="276820"/>
                </a:lnTo>
                <a:lnTo>
                  <a:pt x="267890" y="312539"/>
                </a:lnTo>
                <a:lnTo>
                  <a:pt x="285750" y="339328"/>
                </a:lnTo>
                <a:lnTo>
                  <a:pt x="294679" y="366117"/>
                </a:lnTo>
                <a:lnTo>
                  <a:pt x="303609" y="383976"/>
                </a:lnTo>
                <a:lnTo>
                  <a:pt x="303609" y="392906"/>
                </a:lnTo>
                <a:lnTo>
                  <a:pt x="294679" y="401836"/>
                </a:lnTo>
                <a:lnTo>
                  <a:pt x="285750" y="401836"/>
                </a:lnTo>
                <a:lnTo>
                  <a:pt x="258961" y="401836"/>
                </a:lnTo>
                <a:lnTo>
                  <a:pt x="232172" y="401836"/>
                </a:lnTo>
                <a:lnTo>
                  <a:pt x="205383" y="392906"/>
                </a:lnTo>
                <a:lnTo>
                  <a:pt x="187523" y="383976"/>
                </a:lnTo>
                <a:lnTo>
                  <a:pt x="169664" y="375047"/>
                </a:lnTo>
                <a:lnTo>
                  <a:pt x="160734" y="375047"/>
                </a:lnTo>
                <a:lnTo>
                  <a:pt x="160734" y="375047"/>
                </a:lnTo>
                <a:lnTo>
                  <a:pt x="169664" y="375047"/>
                </a:lnTo>
                <a:lnTo>
                  <a:pt x="187523" y="383976"/>
                </a:lnTo>
                <a:lnTo>
                  <a:pt x="214312" y="383976"/>
                </a:lnTo>
                <a:lnTo>
                  <a:pt x="241101" y="383976"/>
                </a:lnTo>
                <a:lnTo>
                  <a:pt x="276820" y="383976"/>
                </a:lnTo>
                <a:lnTo>
                  <a:pt x="312539" y="375047"/>
                </a:lnTo>
                <a:lnTo>
                  <a:pt x="339328" y="366117"/>
                </a:lnTo>
                <a:lnTo>
                  <a:pt x="366117" y="348257"/>
                </a:lnTo>
                <a:lnTo>
                  <a:pt x="392906" y="321468"/>
                </a:lnTo>
                <a:lnTo>
                  <a:pt x="410765" y="303609"/>
                </a:lnTo>
                <a:lnTo>
                  <a:pt x="419695" y="267890"/>
                </a:lnTo>
                <a:lnTo>
                  <a:pt x="419695" y="241101"/>
                </a:lnTo>
                <a:lnTo>
                  <a:pt x="419695" y="214312"/>
                </a:lnTo>
                <a:lnTo>
                  <a:pt x="410765" y="196453"/>
                </a:lnTo>
                <a:lnTo>
                  <a:pt x="401836" y="196453"/>
                </a:lnTo>
                <a:lnTo>
                  <a:pt x="392906" y="205382"/>
                </a:lnTo>
                <a:lnTo>
                  <a:pt x="383976" y="232172"/>
                </a:lnTo>
                <a:lnTo>
                  <a:pt x="375047" y="267890"/>
                </a:lnTo>
                <a:lnTo>
                  <a:pt x="366117" y="303609"/>
                </a:lnTo>
                <a:lnTo>
                  <a:pt x="366117" y="330398"/>
                </a:lnTo>
                <a:lnTo>
                  <a:pt x="375047" y="357187"/>
                </a:lnTo>
                <a:lnTo>
                  <a:pt x="383976" y="383976"/>
                </a:lnTo>
                <a:lnTo>
                  <a:pt x="401836" y="392906"/>
                </a:lnTo>
                <a:lnTo>
                  <a:pt x="419695" y="383976"/>
                </a:lnTo>
                <a:lnTo>
                  <a:pt x="437554" y="375047"/>
                </a:lnTo>
                <a:lnTo>
                  <a:pt x="464344" y="357187"/>
                </a:lnTo>
                <a:lnTo>
                  <a:pt x="482203" y="339328"/>
                </a:lnTo>
                <a:lnTo>
                  <a:pt x="508992" y="330398"/>
                </a:lnTo>
                <a:lnTo>
                  <a:pt x="535781" y="321468"/>
                </a:lnTo>
                <a:lnTo>
                  <a:pt x="553640" y="321468"/>
                </a:lnTo>
                <a:lnTo>
                  <a:pt x="571500" y="330398"/>
                </a:lnTo>
                <a:lnTo>
                  <a:pt x="598289" y="339328"/>
                </a:lnTo>
                <a:lnTo>
                  <a:pt x="598289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187898" y="4420195"/>
            <a:ext cx="473275" cy="80368"/>
          </a:xfrm>
          <a:custGeom>
            <a:avLst/>
            <a:gdLst/>
            <a:ahLst/>
            <a:cxnLst/>
            <a:rect l="0" t="0" r="0" b="0"/>
            <a:pathLst>
              <a:path w="473275" h="80368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17860" y="80367"/>
                </a:lnTo>
                <a:lnTo>
                  <a:pt x="26790" y="71437"/>
                </a:lnTo>
                <a:lnTo>
                  <a:pt x="53579" y="71437"/>
                </a:lnTo>
                <a:lnTo>
                  <a:pt x="89297" y="71437"/>
                </a:lnTo>
                <a:lnTo>
                  <a:pt x="125016" y="62508"/>
                </a:lnTo>
                <a:lnTo>
                  <a:pt x="169665" y="53578"/>
                </a:lnTo>
                <a:lnTo>
                  <a:pt x="214313" y="44648"/>
                </a:lnTo>
                <a:lnTo>
                  <a:pt x="258961" y="35719"/>
                </a:lnTo>
                <a:lnTo>
                  <a:pt x="294680" y="35719"/>
                </a:lnTo>
                <a:lnTo>
                  <a:pt x="339329" y="26789"/>
                </a:lnTo>
                <a:lnTo>
                  <a:pt x="375047" y="17859"/>
                </a:lnTo>
                <a:lnTo>
                  <a:pt x="401836" y="17859"/>
                </a:lnTo>
                <a:lnTo>
                  <a:pt x="428625" y="8930"/>
                </a:lnTo>
                <a:lnTo>
                  <a:pt x="446485" y="8930"/>
                </a:lnTo>
                <a:lnTo>
                  <a:pt x="464344" y="0"/>
                </a:lnTo>
                <a:lnTo>
                  <a:pt x="464344" y="8930"/>
                </a:lnTo>
                <a:lnTo>
                  <a:pt x="473274" y="8930"/>
                </a:lnTo>
                <a:lnTo>
                  <a:pt x="473274" y="17859"/>
                </a:lnTo>
                <a:lnTo>
                  <a:pt x="473274" y="26789"/>
                </a:lnTo>
                <a:lnTo>
                  <a:pt x="464344" y="35719"/>
                </a:lnTo>
                <a:lnTo>
                  <a:pt x="464344" y="44648"/>
                </a:lnTo>
                <a:lnTo>
                  <a:pt x="455415" y="44648"/>
                </a:lnTo>
                <a:lnTo>
                  <a:pt x="446485" y="35719"/>
                </a:lnTo>
                <a:lnTo>
                  <a:pt x="44648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1000125" y="3080742"/>
            <a:ext cx="482204" cy="696516"/>
          </a:xfrm>
          <a:custGeom>
            <a:avLst/>
            <a:gdLst/>
            <a:ahLst/>
            <a:cxnLst/>
            <a:rect l="0" t="0" r="0" b="0"/>
            <a:pathLst>
              <a:path w="482204" h="696516">
                <a:moveTo>
                  <a:pt x="0" y="17859"/>
                </a:move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0"/>
                </a:lnTo>
                <a:lnTo>
                  <a:pt x="17859" y="0"/>
                </a:lnTo>
                <a:lnTo>
                  <a:pt x="17859" y="8929"/>
                </a:lnTo>
                <a:lnTo>
                  <a:pt x="35719" y="8929"/>
                </a:lnTo>
                <a:lnTo>
                  <a:pt x="53578" y="26789"/>
                </a:lnTo>
                <a:lnTo>
                  <a:pt x="71438" y="35719"/>
                </a:lnTo>
                <a:lnTo>
                  <a:pt x="89297" y="62508"/>
                </a:lnTo>
                <a:lnTo>
                  <a:pt x="125016" y="89297"/>
                </a:lnTo>
                <a:lnTo>
                  <a:pt x="151805" y="125015"/>
                </a:lnTo>
                <a:lnTo>
                  <a:pt x="187524" y="169664"/>
                </a:lnTo>
                <a:lnTo>
                  <a:pt x="223242" y="214312"/>
                </a:lnTo>
                <a:lnTo>
                  <a:pt x="258961" y="267890"/>
                </a:lnTo>
                <a:lnTo>
                  <a:pt x="294680" y="321469"/>
                </a:lnTo>
                <a:lnTo>
                  <a:pt x="330398" y="366117"/>
                </a:lnTo>
                <a:lnTo>
                  <a:pt x="357188" y="419695"/>
                </a:lnTo>
                <a:lnTo>
                  <a:pt x="375047" y="464344"/>
                </a:lnTo>
                <a:lnTo>
                  <a:pt x="401836" y="508992"/>
                </a:lnTo>
                <a:lnTo>
                  <a:pt x="410766" y="553640"/>
                </a:lnTo>
                <a:lnTo>
                  <a:pt x="428625" y="598289"/>
                </a:lnTo>
                <a:lnTo>
                  <a:pt x="437555" y="634008"/>
                </a:lnTo>
                <a:lnTo>
                  <a:pt x="446484" y="660797"/>
                </a:lnTo>
                <a:lnTo>
                  <a:pt x="455414" y="678656"/>
                </a:lnTo>
                <a:lnTo>
                  <a:pt x="464344" y="687586"/>
                </a:lnTo>
                <a:lnTo>
                  <a:pt x="473273" y="696515"/>
                </a:lnTo>
                <a:lnTo>
                  <a:pt x="473273" y="696515"/>
                </a:lnTo>
                <a:lnTo>
                  <a:pt x="473273" y="696515"/>
                </a:lnTo>
                <a:lnTo>
                  <a:pt x="482203" y="696515"/>
                </a:lnTo>
                <a:lnTo>
                  <a:pt x="473273" y="696515"/>
                </a:lnTo>
                <a:lnTo>
                  <a:pt x="473273" y="687586"/>
                </a:lnTo>
                <a:lnTo>
                  <a:pt x="473273" y="669726"/>
                </a:lnTo>
                <a:lnTo>
                  <a:pt x="464344" y="660797"/>
                </a:lnTo>
                <a:lnTo>
                  <a:pt x="464344" y="6607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1062633" y="3473648"/>
            <a:ext cx="232173" cy="267892"/>
          </a:xfrm>
          <a:custGeom>
            <a:avLst/>
            <a:gdLst/>
            <a:ahLst/>
            <a:cxnLst/>
            <a:rect l="0" t="0" r="0" b="0"/>
            <a:pathLst>
              <a:path w="232173" h="267892">
                <a:moveTo>
                  <a:pt x="8930" y="142875"/>
                </a:moveTo>
                <a:lnTo>
                  <a:pt x="893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8930" y="142875"/>
                </a:lnTo>
                <a:lnTo>
                  <a:pt x="17859" y="142875"/>
                </a:lnTo>
                <a:lnTo>
                  <a:pt x="35719" y="160734"/>
                </a:lnTo>
                <a:lnTo>
                  <a:pt x="62508" y="178594"/>
                </a:lnTo>
                <a:lnTo>
                  <a:pt x="89297" y="205383"/>
                </a:lnTo>
                <a:lnTo>
                  <a:pt x="125016" y="232172"/>
                </a:lnTo>
                <a:lnTo>
                  <a:pt x="151805" y="250031"/>
                </a:lnTo>
                <a:lnTo>
                  <a:pt x="178594" y="267891"/>
                </a:lnTo>
                <a:lnTo>
                  <a:pt x="196453" y="267891"/>
                </a:lnTo>
                <a:lnTo>
                  <a:pt x="205383" y="258961"/>
                </a:lnTo>
                <a:lnTo>
                  <a:pt x="214312" y="241102"/>
                </a:lnTo>
                <a:lnTo>
                  <a:pt x="223242" y="205383"/>
                </a:lnTo>
                <a:lnTo>
                  <a:pt x="232172" y="169664"/>
                </a:lnTo>
                <a:lnTo>
                  <a:pt x="223242" y="133945"/>
                </a:lnTo>
                <a:lnTo>
                  <a:pt x="223242" y="89297"/>
                </a:lnTo>
                <a:lnTo>
                  <a:pt x="214312" y="62508"/>
                </a:lnTo>
                <a:lnTo>
                  <a:pt x="205383" y="26789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8" name="Freeform 7167"/>
          <p:cNvSpPr/>
          <p:nvPr/>
        </p:nvSpPr>
        <p:spPr>
          <a:xfrm>
            <a:off x="187524" y="2491383"/>
            <a:ext cx="116086" cy="1401961"/>
          </a:xfrm>
          <a:custGeom>
            <a:avLst/>
            <a:gdLst/>
            <a:ahLst/>
            <a:cxnLst/>
            <a:rect l="0" t="0" r="0" b="0"/>
            <a:pathLst>
              <a:path w="116086" h="1401961">
                <a:moveTo>
                  <a:pt x="8929" y="0"/>
                </a:moveTo>
                <a:lnTo>
                  <a:pt x="8929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8929" y="80367"/>
                </a:lnTo>
                <a:lnTo>
                  <a:pt x="8929" y="107156"/>
                </a:lnTo>
                <a:lnTo>
                  <a:pt x="17859" y="133945"/>
                </a:lnTo>
                <a:lnTo>
                  <a:pt x="26789" y="178594"/>
                </a:lnTo>
                <a:lnTo>
                  <a:pt x="35718" y="232172"/>
                </a:lnTo>
                <a:lnTo>
                  <a:pt x="53578" y="294680"/>
                </a:lnTo>
                <a:lnTo>
                  <a:pt x="62507" y="357187"/>
                </a:lnTo>
                <a:lnTo>
                  <a:pt x="71437" y="437554"/>
                </a:lnTo>
                <a:lnTo>
                  <a:pt x="89296" y="517921"/>
                </a:lnTo>
                <a:lnTo>
                  <a:pt x="98226" y="607218"/>
                </a:lnTo>
                <a:lnTo>
                  <a:pt x="98226" y="696515"/>
                </a:lnTo>
                <a:lnTo>
                  <a:pt x="107156" y="776882"/>
                </a:lnTo>
                <a:lnTo>
                  <a:pt x="107156" y="866179"/>
                </a:lnTo>
                <a:lnTo>
                  <a:pt x="107156" y="946546"/>
                </a:lnTo>
                <a:lnTo>
                  <a:pt x="107156" y="1017984"/>
                </a:lnTo>
                <a:lnTo>
                  <a:pt x="98226" y="1089421"/>
                </a:lnTo>
                <a:lnTo>
                  <a:pt x="98226" y="1151929"/>
                </a:lnTo>
                <a:lnTo>
                  <a:pt x="98226" y="1214437"/>
                </a:lnTo>
                <a:lnTo>
                  <a:pt x="98226" y="1259085"/>
                </a:lnTo>
                <a:lnTo>
                  <a:pt x="98226" y="1303734"/>
                </a:lnTo>
                <a:lnTo>
                  <a:pt x="107156" y="1339453"/>
                </a:lnTo>
                <a:lnTo>
                  <a:pt x="107156" y="1366242"/>
                </a:lnTo>
                <a:lnTo>
                  <a:pt x="107156" y="1393031"/>
                </a:lnTo>
                <a:lnTo>
                  <a:pt x="116085" y="1401960"/>
                </a:lnTo>
                <a:lnTo>
                  <a:pt x="116085" y="1401960"/>
                </a:lnTo>
                <a:lnTo>
                  <a:pt x="116085" y="14019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9" name="Freeform 7168"/>
          <p:cNvSpPr/>
          <p:nvPr/>
        </p:nvSpPr>
        <p:spPr>
          <a:xfrm>
            <a:off x="205383" y="2803921"/>
            <a:ext cx="35720" cy="1116212"/>
          </a:xfrm>
          <a:custGeom>
            <a:avLst/>
            <a:gdLst/>
            <a:ahLst/>
            <a:cxnLst/>
            <a:rect l="0" t="0" r="0" b="0"/>
            <a:pathLst>
              <a:path w="35720" h="1116212">
                <a:moveTo>
                  <a:pt x="35719" y="26790"/>
                </a:moveTo>
                <a:lnTo>
                  <a:pt x="26789" y="893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17859" y="35719"/>
                </a:lnTo>
                <a:lnTo>
                  <a:pt x="17859" y="71438"/>
                </a:lnTo>
                <a:lnTo>
                  <a:pt x="17859" y="116086"/>
                </a:lnTo>
                <a:lnTo>
                  <a:pt x="17859" y="160735"/>
                </a:lnTo>
                <a:lnTo>
                  <a:pt x="17859" y="223243"/>
                </a:lnTo>
                <a:lnTo>
                  <a:pt x="26789" y="285750"/>
                </a:lnTo>
                <a:lnTo>
                  <a:pt x="26789" y="357188"/>
                </a:lnTo>
                <a:lnTo>
                  <a:pt x="26789" y="437555"/>
                </a:lnTo>
                <a:lnTo>
                  <a:pt x="26789" y="517922"/>
                </a:lnTo>
                <a:lnTo>
                  <a:pt x="26789" y="598290"/>
                </a:lnTo>
                <a:lnTo>
                  <a:pt x="17859" y="678657"/>
                </a:lnTo>
                <a:lnTo>
                  <a:pt x="17859" y="750094"/>
                </a:lnTo>
                <a:lnTo>
                  <a:pt x="8930" y="812602"/>
                </a:lnTo>
                <a:lnTo>
                  <a:pt x="8930" y="875110"/>
                </a:lnTo>
                <a:lnTo>
                  <a:pt x="8930" y="928688"/>
                </a:lnTo>
                <a:lnTo>
                  <a:pt x="0" y="973336"/>
                </a:lnTo>
                <a:lnTo>
                  <a:pt x="0" y="1009055"/>
                </a:lnTo>
                <a:lnTo>
                  <a:pt x="0" y="1044774"/>
                </a:lnTo>
                <a:lnTo>
                  <a:pt x="0" y="1071563"/>
                </a:lnTo>
                <a:lnTo>
                  <a:pt x="0" y="1089422"/>
                </a:lnTo>
                <a:lnTo>
                  <a:pt x="0" y="1098352"/>
                </a:lnTo>
                <a:lnTo>
                  <a:pt x="0" y="1107282"/>
                </a:lnTo>
                <a:lnTo>
                  <a:pt x="0" y="1116211"/>
                </a:lnTo>
                <a:lnTo>
                  <a:pt x="0" y="1107282"/>
                </a:lnTo>
                <a:lnTo>
                  <a:pt x="0" y="1107282"/>
                </a:lnTo>
                <a:lnTo>
                  <a:pt x="0" y="1089422"/>
                </a:lnTo>
                <a:lnTo>
                  <a:pt x="0" y="108942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1" name="Freeform 7170"/>
          <p:cNvSpPr/>
          <p:nvPr/>
        </p:nvSpPr>
        <p:spPr>
          <a:xfrm>
            <a:off x="357188" y="2607469"/>
            <a:ext cx="169665" cy="1223368"/>
          </a:xfrm>
          <a:custGeom>
            <a:avLst/>
            <a:gdLst/>
            <a:ahLst/>
            <a:cxnLst/>
            <a:rect l="0" t="0" r="0" b="0"/>
            <a:pathLst>
              <a:path w="169665" h="1223368">
                <a:moveTo>
                  <a:pt x="169664" y="0"/>
                </a:moveTo>
                <a:lnTo>
                  <a:pt x="160734" y="0"/>
                </a:lnTo>
                <a:lnTo>
                  <a:pt x="160734" y="0"/>
                </a:lnTo>
                <a:lnTo>
                  <a:pt x="160734" y="17859"/>
                </a:lnTo>
                <a:lnTo>
                  <a:pt x="160734" y="26789"/>
                </a:lnTo>
                <a:lnTo>
                  <a:pt x="160734" y="53578"/>
                </a:lnTo>
                <a:lnTo>
                  <a:pt x="160734" y="89297"/>
                </a:lnTo>
                <a:lnTo>
                  <a:pt x="151804" y="133945"/>
                </a:lnTo>
                <a:lnTo>
                  <a:pt x="142875" y="187523"/>
                </a:lnTo>
                <a:lnTo>
                  <a:pt x="142875" y="250031"/>
                </a:lnTo>
                <a:lnTo>
                  <a:pt x="125015" y="321468"/>
                </a:lnTo>
                <a:lnTo>
                  <a:pt x="116086" y="392906"/>
                </a:lnTo>
                <a:lnTo>
                  <a:pt x="107156" y="482202"/>
                </a:lnTo>
                <a:lnTo>
                  <a:pt x="98226" y="571499"/>
                </a:lnTo>
                <a:lnTo>
                  <a:pt x="89296" y="669726"/>
                </a:lnTo>
                <a:lnTo>
                  <a:pt x="80367" y="759023"/>
                </a:lnTo>
                <a:lnTo>
                  <a:pt x="71437" y="830460"/>
                </a:lnTo>
                <a:lnTo>
                  <a:pt x="62507" y="901898"/>
                </a:lnTo>
                <a:lnTo>
                  <a:pt x="53578" y="964406"/>
                </a:lnTo>
                <a:lnTo>
                  <a:pt x="35718" y="1009054"/>
                </a:lnTo>
                <a:lnTo>
                  <a:pt x="26789" y="1062632"/>
                </a:lnTo>
                <a:lnTo>
                  <a:pt x="26789" y="1098351"/>
                </a:lnTo>
                <a:lnTo>
                  <a:pt x="17859" y="1134070"/>
                </a:lnTo>
                <a:lnTo>
                  <a:pt x="17859" y="1160859"/>
                </a:lnTo>
                <a:lnTo>
                  <a:pt x="17859" y="1187648"/>
                </a:lnTo>
                <a:lnTo>
                  <a:pt x="17859" y="1205507"/>
                </a:lnTo>
                <a:lnTo>
                  <a:pt x="17859" y="1214437"/>
                </a:lnTo>
                <a:lnTo>
                  <a:pt x="17859" y="1223367"/>
                </a:lnTo>
                <a:lnTo>
                  <a:pt x="17859" y="1223367"/>
                </a:lnTo>
                <a:lnTo>
                  <a:pt x="17859" y="1223367"/>
                </a:lnTo>
                <a:lnTo>
                  <a:pt x="8929" y="1223367"/>
                </a:lnTo>
                <a:lnTo>
                  <a:pt x="8929" y="1214437"/>
                </a:lnTo>
                <a:lnTo>
                  <a:pt x="8929" y="1205507"/>
                </a:lnTo>
                <a:lnTo>
                  <a:pt x="0" y="1196577"/>
                </a:lnTo>
                <a:lnTo>
                  <a:pt x="0" y="1178718"/>
                </a:lnTo>
                <a:lnTo>
                  <a:pt x="8929" y="1160859"/>
                </a:lnTo>
                <a:lnTo>
                  <a:pt x="8929" y="1160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2" name="Freeform 7171"/>
          <p:cNvSpPr/>
          <p:nvPr/>
        </p:nvSpPr>
        <p:spPr>
          <a:xfrm>
            <a:off x="0" y="3634382"/>
            <a:ext cx="375048" cy="330400"/>
          </a:xfrm>
          <a:custGeom>
            <a:avLst/>
            <a:gdLst/>
            <a:ahLst/>
            <a:cxnLst/>
            <a:rect l="0" t="0" r="0" b="0"/>
            <a:pathLst>
              <a:path w="375048" h="330400">
                <a:moveTo>
                  <a:pt x="35719" y="8930"/>
                </a:moveTo>
                <a:lnTo>
                  <a:pt x="1786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44649"/>
                </a:lnTo>
                <a:lnTo>
                  <a:pt x="0" y="71438"/>
                </a:lnTo>
                <a:lnTo>
                  <a:pt x="8930" y="116086"/>
                </a:lnTo>
                <a:lnTo>
                  <a:pt x="26789" y="151805"/>
                </a:lnTo>
                <a:lnTo>
                  <a:pt x="53578" y="196454"/>
                </a:lnTo>
                <a:lnTo>
                  <a:pt x="71438" y="241102"/>
                </a:lnTo>
                <a:lnTo>
                  <a:pt x="98227" y="276821"/>
                </a:lnTo>
                <a:lnTo>
                  <a:pt x="116086" y="303610"/>
                </a:lnTo>
                <a:lnTo>
                  <a:pt x="142875" y="321469"/>
                </a:lnTo>
                <a:lnTo>
                  <a:pt x="160734" y="330399"/>
                </a:lnTo>
                <a:lnTo>
                  <a:pt x="187524" y="321469"/>
                </a:lnTo>
                <a:lnTo>
                  <a:pt x="241102" y="276821"/>
                </a:lnTo>
                <a:lnTo>
                  <a:pt x="285750" y="223243"/>
                </a:lnTo>
                <a:lnTo>
                  <a:pt x="330399" y="178594"/>
                </a:lnTo>
                <a:lnTo>
                  <a:pt x="357188" y="151805"/>
                </a:lnTo>
                <a:lnTo>
                  <a:pt x="375047" y="151805"/>
                </a:lnTo>
                <a:lnTo>
                  <a:pt x="375047" y="169664"/>
                </a:lnTo>
                <a:lnTo>
                  <a:pt x="37504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3" name="Freeform 7172"/>
          <p:cNvSpPr/>
          <p:nvPr/>
        </p:nvSpPr>
        <p:spPr>
          <a:xfrm>
            <a:off x="2259211" y="5607843"/>
            <a:ext cx="267892" cy="392907"/>
          </a:xfrm>
          <a:custGeom>
            <a:avLst/>
            <a:gdLst/>
            <a:ahLst/>
            <a:cxnLst/>
            <a:rect l="0" t="0" r="0" b="0"/>
            <a:pathLst>
              <a:path w="267892" h="392907">
                <a:moveTo>
                  <a:pt x="8930" y="17859"/>
                </a:moveTo>
                <a:lnTo>
                  <a:pt x="8930" y="17859"/>
                </a:lnTo>
                <a:lnTo>
                  <a:pt x="893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17859" y="26789"/>
                </a:lnTo>
                <a:lnTo>
                  <a:pt x="35719" y="53578"/>
                </a:lnTo>
                <a:lnTo>
                  <a:pt x="53578" y="89297"/>
                </a:lnTo>
                <a:lnTo>
                  <a:pt x="71437" y="125016"/>
                </a:lnTo>
                <a:lnTo>
                  <a:pt x="89297" y="178594"/>
                </a:lnTo>
                <a:lnTo>
                  <a:pt x="107156" y="232172"/>
                </a:lnTo>
                <a:lnTo>
                  <a:pt x="125016" y="276820"/>
                </a:lnTo>
                <a:lnTo>
                  <a:pt x="133945" y="312539"/>
                </a:lnTo>
                <a:lnTo>
                  <a:pt x="133945" y="339328"/>
                </a:lnTo>
                <a:lnTo>
                  <a:pt x="133945" y="357187"/>
                </a:lnTo>
                <a:lnTo>
                  <a:pt x="133945" y="348258"/>
                </a:lnTo>
                <a:lnTo>
                  <a:pt x="125016" y="339328"/>
                </a:lnTo>
                <a:lnTo>
                  <a:pt x="116086" y="303609"/>
                </a:lnTo>
                <a:lnTo>
                  <a:pt x="107156" y="258961"/>
                </a:lnTo>
                <a:lnTo>
                  <a:pt x="107156" y="214312"/>
                </a:lnTo>
                <a:lnTo>
                  <a:pt x="116086" y="169664"/>
                </a:lnTo>
                <a:lnTo>
                  <a:pt x="133945" y="125016"/>
                </a:lnTo>
                <a:lnTo>
                  <a:pt x="160734" y="98227"/>
                </a:lnTo>
                <a:lnTo>
                  <a:pt x="187523" y="89297"/>
                </a:lnTo>
                <a:lnTo>
                  <a:pt x="223242" y="98227"/>
                </a:lnTo>
                <a:lnTo>
                  <a:pt x="250031" y="116086"/>
                </a:lnTo>
                <a:lnTo>
                  <a:pt x="267891" y="151805"/>
                </a:lnTo>
                <a:lnTo>
                  <a:pt x="267891" y="187523"/>
                </a:lnTo>
                <a:lnTo>
                  <a:pt x="267891" y="241102"/>
                </a:lnTo>
                <a:lnTo>
                  <a:pt x="250031" y="294680"/>
                </a:lnTo>
                <a:lnTo>
                  <a:pt x="223242" y="348258"/>
                </a:lnTo>
                <a:lnTo>
                  <a:pt x="196453" y="375047"/>
                </a:lnTo>
                <a:lnTo>
                  <a:pt x="160734" y="392906"/>
                </a:lnTo>
                <a:lnTo>
                  <a:pt x="133945" y="383977"/>
                </a:lnTo>
                <a:lnTo>
                  <a:pt x="107156" y="366117"/>
                </a:lnTo>
                <a:lnTo>
                  <a:pt x="89297" y="330398"/>
                </a:lnTo>
                <a:lnTo>
                  <a:pt x="89297" y="294680"/>
                </a:lnTo>
                <a:lnTo>
                  <a:pt x="98227" y="250031"/>
                </a:lnTo>
                <a:lnTo>
                  <a:pt x="116086" y="214312"/>
                </a:lnTo>
                <a:lnTo>
                  <a:pt x="142875" y="178594"/>
                </a:lnTo>
                <a:lnTo>
                  <a:pt x="169664" y="151805"/>
                </a:lnTo>
                <a:lnTo>
                  <a:pt x="187523" y="125016"/>
                </a:lnTo>
                <a:lnTo>
                  <a:pt x="205383" y="98227"/>
                </a:lnTo>
                <a:lnTo>
                  <a:pt x="205383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4" name="Freeform 7173"/>
          <p:cNvSpPr/>
          <p:nvPr/>
        </p:nvSpPr>
        <p:spPr>
          <a:xfrm>
            <a:off x="2464594" y="5634632"/>
            <a:ext cx="116087" cy="232173"/>
          </a:xfrm>
          <a:custGeom>
            <a:avLst/>
            <a:gdLst/>
            <a:ahLst/>
            <a:cxnLst/>
            <a:rect l="0" t="0" r="0" b="0"/>
            <a:pathLst>
              <a:path w="116087" h="232173">
                <a:moveTo>
                  <a:pt x="0" y="26789"/>
                </a:moveTo>
                <a:lnTo>
                  <a:pt x="0" y="26789"/>
                </a:lnTo>
                <a:lnTo>
                  <a:pt x="8929" y="44648"/>
                </a:lnTo>
                <a:lnTo>
                  <a:pt x="17859" y="62508"/>
                </a:lnTo>
                <a:lnTo>
                  <a:pt x="26789" y="80367"/>
                </a:lnTo>
                <a:lnTo>
                  <a:pt x="44648" y="107156"/>
                </a:lnTo>
                <a:lnTo>
                  <a:pt x="62508" y="142875"/>
                </a:lnTo>
                <a:lnTo>
                  <a:pt x="71437" y="169664"/>
                </a:lnTo>
                <a:lnTo>
                  <a:pt x="80367" y="196453"/>
                </a:lnTo>
                <a:lnTo>
                  <a:pt x="80367" y="214313"/>
                </a:lnTo>
                <a:lnTo>
                  <a:pt x="80367" y="232172"/>
                </a:lnTo>
                <a:lnTo>
                  <a:pt x="80367" y="232172"/>
                </a:lnTo>
                <a:lnTo>
                  <a:pt x="71437" y="232172"/>
                </a:lnTo>
                <a:lnTo>
                  <a:pt x="71437" y="223242"/>
                </a:lnTo>
                <a:lnTo>
                  <a:pt x="62508" y="196453"/>
                </a:lnTo>
                <a:lnTo>
                  <a:pt x="53578" y="160734"/>
                </a:lnTo>
                <a:lnTo>
                  <a:pt x="44648" y="116086"/>
                </a:lnTo>
                <a:lnTo>
                  <a:pt x="44648" y="80367"/>
                </a:lnTo>
                <a:lnTo>
                  <a:pt x="53578" y="44648"/>
                </a:lnTo>
                <a:lnTo>
                  <a:pt x="53578" y="17859"/>
                </a:lnTo>
                <a:lnTo>
                  <a:pt x="71437" y="8930"/>
                </a:lnTo>
                <a:lnTo>
                  <a:pt x="80367" y="0"/>
                </a:lnTo>
                <a:lnTo>
                  <a:pt x="89297" y="0"/>
                </a:lnTo>
                <a:lnTo>
                  <a:pt x="107156" y="8930"/>
                </a:lnTo>
                <a:lnTo>
                  <a:pt x="116086" y="17859"/>
                </a:lnTo>
                <a:lnTo>
                  <a:pt x="116086" y="26789"/>
                </a:lnTo>
                <a:lnTo>
                  <a:pt x="116086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5" name="Freeform 7174"/>
          <p:cNvSpPr/>
          <p:nvPr/>
        </p:nvSpPr>
        <p:spPr>
          <a:xfrm>
            <a:off x="2580680" y="5607843"/>
            <a:ext cx="116087" cy="241103"/>
          </a:xfrm>
          <a:custGeom>
            <a:avLst/>
            <a:gdLst/>
            <a:ahLst/>
            <a:cxnLst/>
            <a:rect l="0" t="0" r="0" b="0"/>
            <a:pathLst>
              <a:path w="116087" h="241103">
                <a:moveTo>
                  <a:pt x="17859" y="151805"/>
                </a:moveTo>
                <a:lnTo>
                  <a:pt x="17859" y="151805"/>
                </a:lnTo>
                <a:lnTo>
                  <a:pt x="26789" y="160734"/>
                </a:lnTo>
                <a:lnTo>
                  <a:pt x="35718" y="160734"/>
                </a:lnTo>
                <a:lnTo>
                  <a:pt x="44648" y="160734"/>
                </a:lnTo>
                <a:lnTo>
                  <a:pt x="53578" y="151805"/>
                </a:lnTo>
                <a:lnTo>
                  <a:pt x="62508" y="133945"/>
                </a:lnTo>
                <a:lnTo>
                  <a:pt x="62508" y="107156"/>
                </a:lnTo>
                <a:lnTo>
                  <a:pt x="62508" y="89297"/>
                </a:lnTo>
                <a:lnTo>
                  <a:pt x="62508" y="62508"/>
                </a:lnTo>
                <a:lnTo>
                  <a:pt x="53578" y="44648"/>
                </a:lnTo>
                <a:lnTo>
                  <a:pt x="44648" y="17859"/>
                </a:lnTo>
                <a:lnTo>
                  <a:pt x="26789" y="8930"/>
                </a:lnTo>
                <a:lnTo>
                  <a:pt x="17859" y="0"/>
                </a:lnTo>
                <a:lnTo>
                  <a:pt x="0" y="8930"/>
                </a:lnTo>
                <a:lnTo>
                  <a:pt x="0" y="26789"/>
                </a:lnTo>
                <a:lnTo>
                  <a:pt x="0" y="62508"/>
                </a:lnTo>
                <a:lnTo>
                  <a:pt x="8929" y="98227"/>
                </a:lnTo>
                <a:lnTo>
                  <a:pt x="17859" y="142875"/>
                </a:lnTo>
                <a:lnTo>
                  <a:pt x="35718" y="178594"/>
                </a:lnTo>
                <a:lnTo>
                  <a:pt x="53578" y="214312"/>
                </a:lnTo>
                <a:lnTo>
                  <a:pt x="71437" y="232172"/>
                </a:lnTo>
                <a:lnTo>
                  <a:pt x="89297" y="241102"/>
                </a:lnTo>
                <a:lnTo>
                  <a:pt x="98226" y="232172"/>
                </a:lnTo>
                <a:lnTo>
                  <a:pt x="116086" y="214312"/>
                </a:lnTo>
                <a:lnTo>
                  <a:pt x="116086" y="178594"/>
                </a:lnTo>
                <a:lnTo>
                  <a:pt x="116086" y="133945"/>
                </a:lnTo>
                <a:lnTo>
                  <a:pt x="116086" y="89297"/>
                </a:lnTo>
                <a:lnTo>
                  <a:pt x="107156" y="44648"/>
                </a:lnTo>
                <a:lnTo>
                  <a:pt x="89297" y="8930"/>
                </a:lnTo>
                <a:lnTo>
                  <a:pt x="8929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6" name="Freeform 7175"/>
          <p:cNvSpPr/>
          <p:nvPr/>
        </p:nvSpPr>
        <p:spPr>
          <a:xfrm>
            <a:off x="2652117" y="5581054"/>
            <a:ext cx="160736" cy="169665"/>
          </a:xfrm>
          <a:custGeom>
            <a:avLst/>
            <a:gdLst/>
            <a:ahLst/>
            <a:cxnLst/>
            <a:rect l="0" t="0" r="0" b="0"/>
            <a:pathLst>
              <a:path w="160736" h="169665">
                <a:moveTo>
                  <a:pt x="1786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44648"/>
                </a:lnTo>
                <a:lnTo>
                  <a:pt x="8930" y="53578"/>
                </a:lnTo>
                <a:lnTo>
                  <a:pt x="17860" y="71437"/>
                </a:lnTo>
                <a:lnTo>
                  <a:pt x="26789" y="98226"/>
                </a:lnTo>
                <a:lnTo>
                  <a:pt x="35719" y="125016"/>
                </a:lnTo>
                <a:lnTo>
                  <a:pt x="44649" y="142875"/>
                </a:lnTo>
                <a:lnTo>
                  <a:pt x="62508" y="160734"/>
                </a:lnTo>
                <a:lnTo>
                  <a:pt x="71438" y="169664"/>
                </a:lnTo>
                <a:lnTo>
                  <a:pt x="80367" y="169664"/>
                </a:lnTo>
                <a:lnTo>
                  <a:pt x="89297" y="160734"/>
                </a:lnTo>
                <a:lnTo>
                  <a:pt x="89297" y="142875"/>
                </a:lnTo>
                <a:lnTo>
                  <a:pt x="89297" y="116086"/>
                </a:lnTo>
                <a:lnTo>
                  <a:pt x="80367" y="89297"/>
                </a:lnTo>
                <a:lnTo>
                  <a:pt x="71438" y="53578"/>
                </a:lnTo>
                <a:lnTo>
                  <a:pt x="62508" y="26789"/>
                </a:lnTo>
                <a:lnTo>
                  <a:pt x="53578" y="8930"/>
                </a:lnTo>
                <a:lnTo>
                  <a:pt x="53578" y="0"/>
                </a:lnTo>
                <a:lnTo>
                  <a:pt x="62508" y="8930"/>
                </a:lnTo>
                <a:lnTo>
                  <a:pt x="71438" y="35719"/>
                </a:lnTo>
                <a:lnTo>
                  <a:pt x="89297" y="62508"/>
                </a:lnTo>
                <a:lnTo>
                  <a:pt x="107156" y="98226"/>
                </a:lnTo>
                <a:lnTo>
                  <a:pt x="116086" y="125016"/>
                </a:lnTo>
                <a:lnTo>
                  <a:pt x="133946" y="151805"/>
                </a:lnTo>
                <a:lnTo>
                  <a:pt x="142875" y="169664"/>
                </a:lnTo>
                <a:lnTo>
                  <a:pt x="151805" y="169664"/>
                </a:lnTo>
                <a:lnTo>
                  <a:pt x="160735" y="169664"/>
                </a:lnTo>
                <a:lnTo>
                  <a:pt x="160735" y="151805"/>
                </a:lnTo>
                <a:lnTo>
                  <a:pt x="160735" y="125016"/>
                </a:lnTo>
                <a:lnTo>
                  <a:pt x="160735" y="89297"/>
                </a:lnTo>
                <a:lnTo>
                  <a:pt x="142875" y="53578"/>
                </a:lnTo>
                <a:lnTo>
                  <a:pt x="142875" y="26789"/>
                </a:lnTo>
                <a:lnTo>
                  <a:pt x="133946" y="0"/>
                </a:lnTo>
                <a:lnTo>
                  <a:pt x="13394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7" name="Freeform 7176"/>
          <p:cNvSpPr/>
          <p:nvPr/>
        </p:nvSpPr>
        <p:spPr>
          <a:xfrm>
            <a:off x="2759273" y="5518547"/>
            <a:ext cx="89298" cy="205383"/>
          </a:xfrm>
          <a:custGeom>
            <a:avLst/>
            <a:gdLst/>
            <a:ahLst/>
            <a:cxnLst/>
            <a:rect l="0" t="0" r="0" b="0"/>
            <a:pathLst>
              <a:path w="89298" h="205383">
                <a:moveTo>
                  <a:pt x="0" y="17859"/>
                </a:moveTo>
                <a:lnTo>
                  <a:pt x="8930" y="17859"/>
                </a:lnTo>
                <a:lnTo>
                  <a:pt x="17860" y="35719"/>
                </a:lnTo>
                <a:lnTo>
                  <a:pt x="26790" y="53578"/>
                </a:lnTo>
                <a:lnTo>
                  <a:pt x="35719" y="80366"/>
                </a:lnTo>
                <a:lnTo>
                  <a:pt x="53579" y="107155"/>
                </a:lnTo>
                <a:lnTo>
                  <a:pt x="62508" y="133944"/>
                </a:lnTo>
                <a:lnTo>
                  <a:pt x="71438" y="160733"/>
                </a:lnTo>
                <a:lnTo>
                  <a:pt x="80368" y="178593"/>
                </a:lnTo>
                <a:lnTo>
                  <a:pt x="89297" y="196452"/>
                </a:lnTo>
                <a:lnTo>
                  <a:pt x="89297" y="205382"/>
                </a:lnTo>
                <a:lnTo>
                  <a:pt x="89297" y="205382"/>
                </a:lnTo>
                <a:lnTo>
                  <a:pt x="89297" y="196452"/>
                </a:lnTo>
                <a:lnTo>
                  <a:pt x="89297" y="178593"/>
                </a:lnTo>
                <a:lnTo>
                  <a:pt x="80368" y="142874"/>
                </a:lnTo>
                <a:lnTo>
                  <a:pt x="71438" y="107155"/>
                </a:lnTo>
                <a:lnTo>
                  <a:pt x="62508" y="53578"/>
                </a:lnTo>
                <a:lnTo>
                  <a:pt x="44649" y="0"/>
                </a:lnTo>
                <a:lnTo>
                  <a:pt x="4464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8" name="Freeform 7177"/>
          <p:cNvSpPr/>
          <p:nvPr/>
        </p:nvSpPr>
        <p:spPr>
          <a:xfrm>
            <a:off x="2812852" y="5411391"/>
            <a:ext cx="196454" cy="214312"/>
          </a:xfrm>
          <a:custGeom>
            <a:avLst/>
            <a:gdLst/>
            <a:ahLst/>
            <a:cxnLst/>
            <a:rect l="0" t="0" r="0" b="0"/>
            <a:pathLst>
              <a:path w="196454" h="214312">
                <a:moveTo>
                  <a:pt x="0" y="0"/>
                </a:moveTo>
                <a:lnTo>
                  <a:pt x="0" y="0"/>
                </a:lnTo>
                <a:lnTo>
                  <a:pt x="0" y="17859"/>
                </a:lnTo>
                <a:lnTo>
                  <a:pt x="8929" y="35718"/>
                </a:lnTo>
                <a:lnTo>
                  <a:pt x="8929" y="62507"/>
                </a:lnTo>
                <a:lnTo>
                  <a:pt x="0" y="89297"/>
                </a:lnTo>
                <a:lnTo>
                  <a:pt x="0" y="125015"/>
                </a:lnTo>
                <a:lnTo>
                  <a:pt x="0" y="151804"/>
                </a:lnTo>
                <a:lnTo>
                  <a:pt x="8929" y="178593"/>
                </a:lnTo>
                <a:lnTo>
                  <a:pt x="17859" y="196452"/>
                </a:lnTo>
                <a:lnTo>
                  <a:pt x="35718" y="205382"/>
                </a:lnTo>
                <a:lnTo>
                  <a:pt x="62507" y="214311"/>
                </a:lnTo>
                <a:lnTo>
                  <a:pt x="89296" y="214311"/>
                </a:lnTo>
                <a:lnTo>
                  <a:pt x="125015" y="214311"/>
                </a:lnTo>
                <a:lnTo>
                  <a:pt x="151804" y="205382"/>
                </a:lnTo>
                <a:lnTo>
                  <a:pt x="169664" y="187522"/>
                </a:lnTo>
                <a:lnTo>
                  <a:pt x="187523" y="178593"/>
                </a:lnTo>
                <a:lnTo>
                  <a:pt x="196453" y="160734"/>
                </a:lnTo>
                <a:lnTo>
                  <a:pt x="187523" y="151804"/>
                </a:lnTo>
                <a:lnTo>
                  <a:pt x="178593" y="151804"/>
                </a:lnTo>
                <a:lnTo>
                  <a:pt x="178593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9" name="Freeform 7178"/>
          <p:cNvSpPr/>
          <p:nvPr/>
        </p:nvSpPr>
        <p:spPr>
          <a:xfrm>
            <a:off x="2643188" y="5902523"/>
            <a:ext cx="250032" cy="267891"/>
          </a:xfrm>
          <a:custGeom>
            <a:avLst/>
            <a:gdLst/>
            <a:ahLst/>
            <a:cxnLst/>
            <a:rect l="0" t="0" r="0" b="0"/>
            <a:pathLst>
              <a:path w="250032" h="267891">
                <a:moveTo>
                  <a:pt x="89296" y="17859"/>
                </a:moveTo>
                <a:lnTo>
                  <a:pt x="80367" y="8929"/>
                </a:lnTo>
                <a:lnTo>
                  <a:pt x="71437" y="0"/>
                </a:lnTo>
                <a:lnTo>
                  <a:pt x="53578" y="0"/>
                </a:lnTo>
                <a:lnTo>
                  <a:pt x="44648" y="0"/>
                </a:lnTo>
                <a:lnTo>
                  <a:pt x="26789" y="8929"/>
                </a:lnTo>
                <a:lnTo>
                  <a:pt x="17859" y="26789"/>
                </a:lnTo>
                <a:lnTo>
                  <a:pt x="8929" y="53578"/>
                </a:lnTo>
                <a:lnTo>
                  <a:pt x="0" y="89297"/>
                </a:lnTo>
                <a:lnTo>
                  <a:pt x="8929" y="125015"/>
                </a:lnTo>
                <a:lnTo>
                  <a:pt x="17859" y="169664"/>
                </a:lnTo>
                <a:lnTo>
                  <a:pt x="26789" y="205382"/>
                </a:lnTo>
                <a:lnTo>
                  <a:pt x="53578" y="232172"/>
                </a:lnTo>
                <a:lnTo>
                  <a:pt x="80367" y="258961"/>
                </a:lnTo>
                <a:lnTo>
                  <a:pt x="107156" y="267890"/>
                </a:lnTo>
                <a:lnTo>
                  <a:pt x="142875" y="267890"/>
                </a:lnTo>
                <a:lnTo>
                  <a:pt x="169664" y="258961"/>
                </a:lnTo>
                <a:lnTo>
                  <a:pt x="205382" y="241101"/>
                </a:lnTo>
                <a:lnTo>
                  <a:pt x="223242" y="214312"/>
                </a:lnTo>
                <a:lnTo>
                  <a:pt x="241101" y="178593"/>
                </a:lnTo>
                <a:lnTo>
                  <a:pt x="250031" y="142875"/>
                </a:lnTo>
                <a:lnTo>
                  <a:pt x="241101" y="107156"/>
                </a:lnTo>
                <a:lnTo>
                  <a:pt x="232171" y="80367"/>
                </a:lnTo>
                <a:lnTo>
                  <a:pt x="223242" y="53578"/>
                </a:lnTo>
                <a:lnTo>
                  <a:pt x="223242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0" name="Freeform 7179"/>
          <p:cNvSpPr/>
          <p:nvPr/>
        </p:nvSpPr>
        <p:spPr>
          <a:xfrm>
            <a:off x="2821781" y="5759648"/>
            <a:ext cx="98228" cy="428626"/>
          </a:xfrm>
          <a:custGeom>
            <a:avLst/>
            <a:gdLst/>
            <a:ahLst/>
            <a:cxnLst/>
            <a:rect l="0" t="0" r="0" b="0"/>
            <a:pathLst>
              <a:path w="98228" h="428626">
                <a:moveTo>
                  <a:pt x="0" y="17859"/>
                </a:move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6789"/>
                </a:lnTo>
                <a:lnTo>
                  <a:pt x="0" y="62507"/>
                </a:lnTo>
                <a:lnTo>
                  <a:pt x="8930" y="107156"/>
                </a:lnTo>
                <a:lnTo>
                  <a:pt x="26789" y="178593"/>
                </a:lnTo>
                <a:lnTo>
                  <a:pt x="44649" y="241101"/>
                </a:lnTo>
                <a:lnTo>
                  <a:pt x="53578" y="303609"/>
                </a:lnTo>
                <a:lnTo>
                  <a:pt x="71438" y="357187"/>
                </a:lnTo>
                <a:lnTo>
                  <a:pt x="89297" y="401836"/>
                </a:lnTo>
                <a:lnTo>
                  <a:pt x="98227" y="428625"/>
                </a:lnTo>
                <a:lnTo>
                  <a:pt x="98227" y="428625"/>
                </a:lnTo>
                <a:lnTo>
                  <a:pt x="98227" y="410765"/>
                </a:lnTo>
                <a:lnTo>
                  <a:pt x="89297" y="375047"/>
                </a:lnTo>
                <a:lnTo>
                  <a:pt x="80367" y="330398"/>
                </a:lnTo>
                <a:lnTo>
                  <a:pt x="62508" y="276820"/>
                </a:lnTo>
                <a:lnTo>
                  <a:pt x="62508" y="223242"/>
                </a:lnTo>
                <a:lnTo>
                  <a:pt x="62508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1" name="Freeform 7180"/>
          <p:cNvSpPr/>
          <p:nvPr/>
        </p:nvSpPr>
        <p:spPr>
          <a:xfrm>
            <a:off x="2812852" y="5759648"/>
            <a:ext cx="294680" cy="241102"/>
          </a:xfrm>
          <a:custGeom>
            <a:avLst/>
            <a:gdLst/>
            <a:ahLst/>
            <a:cxnLst/>
            <a:rect l="0" t="0" r="0" b="0"/>
            <a:pathLst>
              <a:path w="294680" h="241102">
                <a:moveTo>
                  <a:pt x="160734" y="0"/>
                </a:moveTo>
                <a:lnTo>
                  <a:pt x="160734" y="0"/>
                </a:lnTo>
                <a:lnTo>
                  <a:pt x="160734" y="8929"/>
                </a:lnTo>
                <a:lnTo>
                  <a:pt x="169664" y="8929"/>
                </a:lnTo>
                <a:lnTo>
                  <a:pt x="178593" y="17859"/>
                </a:lnTo>
                <a:lnTo>
                  <a:pt x="187523" y="26789"/>
                </a:lnTo>
                <a:lnTo>
                  <a:pt x="214312" y="44648"/>
                </a:lnTo>
                <a:lnTo>
                  <a:pt x="232171" y="62507"/>
                </a:lnTo>
                <a:lnTo>
                  <a:pt x="258961" y="80367"/>
                </a:lnTo>
                <a:lnTo>
                  <a:pt x="276820" y="107156"/>
                </a:lnTo>
                <a:lnTo>
                  <a:pt x="285750" y="133945"/>
                </a:lnTo>
                <a:lnTo>
                  <a:pt x="294679" y="160734"/>
                </a:lnTo>
                <a:lnTo>
                  <a:pt x="285750" y="187523"/>
                </a:lnTo>
                <a:lnTo>
                  <a:pt x="267890" y="214312"/>
                </a:lnTo>
                <a:lnTo>
                  <a:pt x="241101" y="232172"/>
                </a:lnTo>
                <a:lnTo>
                  <a:pt x="205382" y="241101"/>
                </a:lnTo>
                <a:lnTo>
                  <a:pt x="169664" y="241101"/>
                </a:lnTo>
                <a:lnTo>
                  <a:pt x="125015" y="232172"/>
                </a:lnTo>
                <a:lnTo>
                  <a:pt x="89296" y="205382"/>
                </a:lnTo>
                <a:lnTo>
                  <a:pt x="53578" y="187523"/>
                </a:lnTo>
                <a:lnTo>
                  <a:pt x="17859" y="160734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2" name="Freeform 7181"/>
          <p:cNvSpPr/>
          <p:nvPr/>
        </p:nvSpPr>
        <p:spPr>
          <a:xfrm>
            <a:off x="2848570" y="5634632"/>
            <a:ext cx="223244" cy="223243"/>
          </a:xfrm>
          <a:custGeom>
            <a:avLst/>
            <a:gdLst/>
            <a:ahLst/>
            <a:cxnLst/>
            <a:rect l="0" t="0" r="0" b="0"/>
            <a:pathLst>
              <a:path w="223244" h="223243">
                <a:moveTo>
                  <a:pt x="0" y="223242"/>
                </a:moveTo>
                <a:lnTo>
                  <a:pt x="8930" y="214313"/>
                </a:lnTo>
                <a:lnTo>
                  <a:pt x="17860" y="205383"/>
                </a:lnTo>
                <a:lnTo>
                  <a:pt x="35719" y="187523"/>
                </a:lnTo>
                <a:lnTo>
                  <a:pt x="53578" y="151805"/>
                </a:lnTo>
                <a:lnTo>
                  <a:pt x="71438" y="125016"/>
                </a:lnTo>
                <a:lnTo>
                  <a:pt x="98227" y="89297"/>
                </a:lnTo>
                <a:lnTo>
                  <a:pt x="116086" y="53578"/>
                </a:lnTo>
                <a:lnTo>
                  <a:pt x="142875" y="35719"/>
                </a:lnTo>
                <a:lnTo>
                  <a:pt x="160735" y="17859"/>
                </a:lnTo>
                <a:lnTo>
                  <a:pt x="178594" y="8930"/>
                </a:lnTo>
                <a:lnTo>
                  <a:pt x="196453" y="0"/>
                </a:lnTo>
                <a:lnTo>
                  <a:pt x="205383" y="0"/>
                </a:lnTo>
                <a:lnTo>
                  <a:pt x="223243" y="0"/>
                </a:lnTo>
                <a:lnTo>
                  <a:pt x="2232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3" name="Freeform 7182"/>
          <p:cNvSpPr/>
          <p:nvPr/>
        </p:nvSpPr>
        <p:spPr>
          <a:xfrm>
            <a:off x="3053953" y="5527477"/>
            <a:ext cx="223243" cy="392906"/>
          </a:xfrm>
          <a:custGeom>
            <a:avLst/>
            <a:gdLst/>
            <a:ahLst/>
            <a:cxnLst/>
            <a:rect l="0" t="0" r="0" b="0"/>
            <a:pathLst>
              <a:path w="223243" h="392906">
                <a:moveTo>
                  <a:pt x="8930" y="205382"/>
                </a:moveTo>
                <a:lnTo>
                  <a:pt x="8930" y="205382"/>
                </a:lnTo>
                <a:lnTo>
                  <a:pt x="8930" y="214311"/>
                </a:lnTo>
                <a:lnTo>
                  <a:pt x="0" y="232171"/>
                </a:lnTo>
                <a:lnTo>
                  <a:pt x="8930" y="250030"/>
                </a:lnTo>
                <a:lnTo>
                  <a:pt x="8930" y="276819"/>
                </a:lnTo>
                <a:lnTo>
                  <a:pt x="8930" y="312538"/>
                </a:lnTo>
                <a:lnTo>
                  <a:pt x="17860" y="339327"/>
                </a:lnTo>
                <a:lnTo>
                  <a:pt x="26789" y="366116"/>
                </a:lnTo>
                <a:lnTo>
                  <a:pt x="35719" y="383975"/>
                </a:lnTo>
                <a:lnTo>
                  <a:pt x="44649" y="392905"/>
                </a:lnTo>
                <a:lnTo>
                  <a:pt x="53578" y="392905"/>
                </a:lnTo>
                <a:lnTo>
                  <a:pt x="62508" y="383975"/>
                </a:lnTo>
                <a:lnTo>
                  <a:pt x="62508" y="366116"/>
                </a:lnTo>
                <a:lnTo>
                  <a:pt x="62508" y="330397"/>
                </a:lnTo>
                <a:lnTo>
                  <a:pt x="62508" y="294678"/>
                </a:lnTo>
                <a:lnTo>
                  <a:pt x="53578" y="258960"/>
                </a:lnTo>
                <a:lnTo>
                  <a:pt x="44649" y="232171"/>
                </a:lnTo>
                <a:lnTo>
                  <a:pt x="44649" y="205382"/>
                </a:lnTo>
                <a:lnTo>
                  <a:pt x="44649" y="196452"/>
                </a:lnTo>
                <a:lnTo>
                  <a:pt x="53578" y="205382"/>
                </a:lnTo>
                <a:lnTo>
                  <a:pt x="62508" y="223241"/>
                </a:lnTo>
                <a:lnTo>
                  <a:pt x="71438" y="250030"/>
                </a:lnTo>
                <a:lnTo>
                  <a:pt x="89297" y="276819"/>
                </a:lnTo>
                <a:lnTo>
                  <a:pt x="98227" y="303608"/>
                </a:lnTo>
                <a:lnTo>
                  <a:pt x="116086" y="330397"/>
                </a:lnTo>
                <a:lnTo>
                  <a:pt x="133945" y="339327"/>
                </a:lnTo>
                <a:lnTo>
                  <a:pt x="133945" y="348257"/>
                </a:lnTo>
                <a:lnTo>
                  <a:pt x="142875" y="339327"/>
                </a:lnTo>
                <a:lnTo>
                  <a:pt x="151805" y="321468"/>
                </a:lnTo>
                <a:lnTo>
                  <a:pt x="142875" y="294678"/>
                </a:lnTo>
                <a:lnTo>
                  <a:pt x="142875" y="258960"/>
                </a:lnTo>
                <a:lnTo>
                  <a:pt x="133945" y="223241"/>
                </a:lnTo>
                <a:lnTo>
                  <a:pt x="125016" y="196452"/>
                </a:lnTo>
                <a:lnTo>
                  <a:pt x="116086" y="169663"/>
                </a:lnTo>
                <a:lnTo>
                  <a:pt x="116086" y="151803"/>
                </a:lnTo>
                <a:lnTo>
                  <a:pt x="125016" y="160733"/>
                </a:lnTo>
                <a:lnTo>
                  <a:pt x="133945" y="169663"/>
                </a:lnTo>
                <a:lnTo>
                  <a:pt x="142875" y="196452"/>
                </a:lnTo>
                <a:lnTo>
                  <a:pt x="160735" y="223241"/>
                </a:lnTo>
                <a:lnTo>
                  <a:pt x="169664" y="250030"/>
                </a:lnTo>
                <a:lnTo>
                  <a:pt x="187524" y="267889"/>
                </a:lnTo>
                <a:lnTo>
                  <a:pt x="196453" y="276819"/>
                </a:lnTo>
                <a:lnTo>
                  <a:pt x="205383" y="276819"/>
                </a:lnTo>
                <a:lnTo>
                  <a:pt x="205383" y="258960"/>
                </a:lnTo>
                <a:lnTo>
                  <a:pt x="214313" y="241100"/>
                </a:lnTo>
                <a:lnTo>
                  <a:pt x="214313" y="214311"/>
                </a:lnTo>
                <a:lnTo>
                  <a:pt x="205383" y="178593"/>
                </a:lnTo>
                <a:lnTo>
                  <a:pt x="196453" y="133944"/>
                </a:lnTo>
                <a:lnTo>
                  <a:pt x="178594" y="89296"/>
                </a:lnTo>
                <a:lnTo>
                  <a:pt x="169664" y="53577"/>
                </a:lnTo>
                <a:lnTo>
                  <a:pt x="151805" y="17859"/>
                </a:lnTo>
                <a:lnTo>
                  <a:pt x="142875" y="8929"/>
                </a:lnTo>
                <a:lnTo>
                  <a:pt x="133945" y="0"/>
                </a:lnTo>
                <a:lnTo>
                  <a:pt x="125016" y="8929"/>
                </a:lnTo>
                <a:lnTo>
                  <a:pt x="125016" y="17859"/>
                </a:lnTo>
                <a:lnTo>
                  <a:pt x="125016" y="35718"/>
                </a:lnTo>
                <a:lnTo>
                  <a:pt x="133945" y="44648"/>
                </a:lnTo>
                <a:lnTo>
                  <a:pt x="142875" y="44648"/>
                </a:lnTo>
                <a:lnTo>
                  <a:pt x="151805" y="44648"/>
                </a:lnTo>
                <a:lnTo>
                  <a:pt x="160735" y="44648"/>
                </a:lnTo>
                <a:lnTo>
                  <a:pt x="178594" y="35718"/>
                </a:lnTo>
                <a:lnTo>
                  <a:pt x="187524" y="26789"/>
                </a:lnTo>
                <a:lnTo>
                  <a:pt x="205383" y="17859"/>
                </a:lnTo>
                <a:lnTo>
                  <a:pt x="214313" y="8929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4" name="Freeform 7183"/>
          <p:cNvSpPr/>
          <p:nvPr/>
        </p:nvSpPr>
        <p:spPr>
          <a:xfrm>
            <a:off x="3250406" y="5527477"/>
            <a:ext cx="142876" cy="196453"/>
          </a:xfrm>
          <a:custGeom>
            <a:avLst/>
            <a:gdLst/>
            <a:ahLst/>
            <a:cxnLst/>
            <a:rect l="0" t="0" r="0" b="0"/>
            <a:pathLst>
              <a:path w="142876" h="196453">
                <a:moveTo>
                  <a:pt x="8930" y="0"/>
                </a:moveTo>
                <a:lnTo>
                  <a:pt x="893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26789"/>
                </a:lnTo>
                <a:lnTo>
                  <a:pt x="0" y="44648"/>
                </a:lnTo>
                <a:lnTo>
                  <a:pt x="0" y="71436"/>
                </a:lnTo>
                <a:lnTo>
                  <a:pt x="8930" y="98225"/>
                </a:lnTo>
                <a:lnTo>
                  <a:pt x="17860" y="133944"/>
                </a:lnTo>
                <a:lnTo>
                  <a:pt x="26789" y="160733"/>
                </a:lnTo>
                <a:lnTo>
                  <a:pt x="35719" y="178593"/>
                </a:lnTo>
                <a:lnTo>
                  <a:pt x="44649" y="196452"/>
                </a:lnTo>
                <a:lnTo>
                  <a:pt x="53578" y="196452"/>
                </a:lnTo>
                <a:lnTo>
                  <a:pt x="62508" y="187522"/>
                </a:lnTo>
                <a:lnTo>
                  <a:pt x="71438" y="169663"/>
                </a:lnTo>
                <a:lnTo>
                  <a:pt x="71438" y="142874"/>
                </a:lnTo>
                <a:lnTo>
                  <a:pt x="80367" y="107155"/>
                </a:lnTo>
                <a:lnTo>
                  <a:pt x="80367" y="80366"/>
                </a:lnTo>
                <a:lnTo>
                  <a:pt x="80367" y="62507"/>
                </a:lnTo>
                <a:lnTo>
                  <a:pt x="89297" y="53577"/>
                </a:lnTo>
                <a:lnTo>
                  <a:pt x="89297" y="53577"/>
                </a:lnTo>
                <a:lnTo>
                  <a:pt x="98227" y="71436"/>
                </a:lnTo>
                <a:lnTo>
                  <a:pt x="107157" y="89296"/>
                </a:lnTo>
                <a:lnTo>
                  <a:pt x="116086" y="107155"/>
                </a:lnTo>
                <a:lnTo>
                  <a:pt x="125016" y="116085"/>
                </a:lnTo>
                <a:lnTo>
                  <a:pt x="125016" y="125014"/>
                </a:lnTo>
                <a:lnTo>
                  <a:pt x="133946" y="125014"/>
                </a:lnTo>
                <a:lnTo>
                  <a:pt x="142875" y="125014"/>
                </a:lnTo>
                <a:lnTo>
                  <a:pt x="142875" y="107155"/>
                </a:lnTo>
                <a:lnTo>
                  <a:pt x="142875" y="89296"/>
                </a:lnTo>
                <a:lnTo>
                  <a:pt x="133946" y="71436"/>
                </a:lnTo>
                <a:lnTo>
                  <a:pt x="125016" y="53577"/>
                </a:lnTo>
                <a:lnTo>
                  <a:pt x="116086" y="44648"/>
                </a:lnTo>
                <a:lnTo>
                  <a:pt x="116086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5" name="Freeform 7184"/>
          <p:cNvSpPr/>
          <p:nvPr/>
        </p:nvSpPr>
        <p:spPr>
          <a:xfrm>
            <a:off x="4063008" y="5125641"/>
            <a:ext cx="348259" cy="1285875"/>
          </a:xfrm>
          <a:custGeom>
            <a:avLst/>
            <a:gdLst/>
            <a:ahLst/>
            <a:cxnLst/>
            <a:rect l="0" t="0" r="0" b="0"/>
            <a:pathLst>
              <a:path w="348259" h="1285875">
                <a:moveTo>
                  <a:pt x="330398" y="17859"/>
                </a:moveTo>
                <a:lnTo>
                  <a:pt x="321469" y="17859"/>
                </a:lnTo>
                <a:lnTo>
                  <a:pt x="321469" y="8929"/>
                </a:lnTo>
                <a:lnTo>
                  <a:pt x="312539" y="8929"/>
                </a:lnTo>
                <a:lnTo>
                  <a:pt x="303609" y="0"/>
                </a:lnTo>
                <a:lnTo>
                  <a:pt x="303609" y="0"/>
                </a:lnTo>
                <a:lnTo>
                  <a:pt x="294680" y="8929"/>
                </a:lnTo>
                <a:lnTo>
                  <a:pt x="285750" y="8929"/>
                </a:lnTo>
                <a:lnTo>
                  <a:pt x="267890" y="17859"/>
                </a:lnTo>
                <a:lnTo>
                  <a:pt x="258961" y="26789"/>
                </a:lnTo>
                <a:lnTo>
                  <a:pt x="241101" y="35718"/>
                </a:lnTo>
                <a:lnTo>
                  <a:pt x="223242" y="53578"/>
                </a:lnTo>
                <a:lnTo>
                  <a:pt x="205383" y="62507"/>
                </a:lnTo>
                <a:lnTo>
                  <a:pt x="196453" y="80367"/>
                </a:lnTo>
                <a:lnTo>
                  <a:pt x="178594" y="98226"/>
                </a:lnTo>
                <a:lnTo>
                  <a:pt x="160734" y="125015"/>
                </a:lnTo>
                <a:lnTo>
                  <a:pt x="142875" y="142875"/>
                </a:lnTo>
                <a:lnTo>
                  <a:pt x="116086" y="169664"/>
                </a:lnTo>
                <a:lnTo>
                  <a:pt x="98226" y="196453"/>
                </a:lnTo>
                <a:lnTo>
                  <a:pt x="80367" y="223242"/>
                </a:lnTo>
                <a:lnTo>
                  <a:pt x="62508" y="258961"/>
                </a:lnTo>
                <a:lnTo>
                  <a:pt x="44648" y="303609"/>
                </a:lnTo>
                <a:lnTo>
                  <a:pt x="35719" y="339328"/>
                </a:lnTo>
                <a:lnTo>
                  <a:pt x="26789" y="383976"/>
                </a:lnTo>
                <a:lnTo>
                  <a:pt x="17859" y="428625"/>
                </a:lnTo>
                <a:lnTo>
                  <a:pt x="8930" y="473272"/>
                </a:lnTo>
                <a:lnTo>
                  <a:pt x="0" y="517921"/>
                </a:lnTo>
                <a:lnTo>
                  <a:pt x="0" y="562569"/>
                </a:lnTo>
                <a:lnTo>
                  <a:pt x="0" y="607218"/>
                </a:lnTo>
                <a:lnTo>
                  <a:pt x="0" y="651866"/>
                </a:lnTo>
                <a:lnTo>
                  <a:pt x="8930" y="696514"/>
                </a:lnTo>
                <a:lnTo>
                  <a:pt x="8930" y="741163"/>
                </a:lnTo>
                <a:lnTo>
                  <a:pt x="17859" y="785811"/>
                </a:lnTo>
                <a:lnTo>
                  <a:pt x="26789" y="839389"/>
                </a:lnTo>
                <a:lnTo>
                  <a:pt x="35719" y="884038"/>
                </a:lnTo>
                <a:lnTo>
                  <a:pt x="44648" y="928686"/>
                </a:lnTo>
                <a:lnTo>
                  <a:pt x="62508" y="982264"/>
                </a:lnTo>
                <a:lnTo>
                  <a:pt x="80367" y="1017983"/>
                </a:lnTo>
                <a:lnTo>
                  <a:pt x="98226" y="1062632"/>
                </a:lnTo>
                <a:lnTo>
                  <a:pt x="125015" y="1098350"/>
                </a:lnTo>
                <a:lnTo>
                  <a:pt x="142875" y="1125139"/>
                </a:lnTo>
                <a:lnTo>
                  <a:pt x="160734" y="1160858"/>
                </a:lnTo>
                <a:lnTo>
                  <a:pt x="187523" y="1178718"/>
                </a:lnTo>
                <a:lnTo>
                  <a:pt x="214312" y="1196577"/>
                </a:lnTo>
                <a:lnTo>
                  <a:pt x="232172" y="1214436"/>
                </a:lnTo>
                <a:lnTo>
                  <a:pt x="258961" y="1223366"/>
                </a:lnTo>
                <a:lnTo>
                  <a:pt x="276820" y="1232296"/>
                </a:lnTo>
                <a:lnTo>
                  <a:pt x="294680" y="1241225"/>
                </a:lnTo>
                <a:lnTo>
                  <a:pt x="312539" y="1241225"/>
                </a:lnTo>
                <a:lnTo>
                  <a:pt x="321469" y="1250155"/>
                </a:lnTo>
                <a:lnTo>
                  <a:pt x="330398" y="1259085"/>
                </a:lnTo>
                <a:lnTo>
                  <a:pt x="339328" y="1268014"/>
                </a:lnTo>
                <a:lnTo>
                  <a:pt x="348258" y="1268014"/>
                </a:lnTo>
                <a:lnTo>
                  <a:pt x="348258" y="1276944"/>
                </a:lnTo>
                <a:lnTo>
                  <a:pt x="348258" y="1276944"/>
                </a:lnTo>
                <a:lnTo>
                  <a:pt x="348258" y="1276944"/>
                </a:lnTo>
                <a:lnTo>
                  <a:pt x="348258" y="1276944"/>
                </a:lnTo>
                <a:lnTo>
                  <a:pt x="348258" y="1285874"/>
                </a:lnTo>
                <a:lnTo>
                  <a:pt x="339328" y="1285874"/>
                </a:lnTo>
                <a:lnTo>
                  <a:pt x="339328" y="1285874"/>
                </a:lnTo>
                <a:lnTo>
                  <a:pt x="330398" y="1285874"/>
                </a:lnTo>
                <a:lnTo>
                  <a:pt x="321469" y="1285874"/>
                </a:lnTo>
                <a:lnTo>
                  <a:pt x="321469" y="128587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6" name="Freeform 7185"/>
          <p:cNvSpPr/>
          <p:nvPr/>
        </p:nvSpPr>
        <p:spPr>
          <a:xfrm>
            <a:off x="4268391" y="6295429"/>
            <a:ext cx="8930" cy="1"/>
          </a:xfrm>
          <a:custGeom>
            <a:avLst/>
            <a:gdLst/>
            <a:ahLst/>
            <a:cxnLst/>
            <a:rect l="0" t="0" r="0" b="0"/>
            <a:pathLst>
              <a:path w="8930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7" name="Freeform 7186"/>
          <p:cNvSpPr/>
          <p:nvPr/>
        </p:nvSpPr>
        <p:spPr>
          <a:xfrm>
            <a:off x="4250531" y="6295429"/>
            <a:ext cx="151806" cy="205384"/>
          </a:xfrm>
          <a:custGeom>
            <a:avLst/>
            <a:gdLst/>
            <a:ahLst/>
            <a:cxnLst/>
            <a:rect l="0" t="0" r="0" b="0"/>
            <a:pathLst>
              <a:path w="151806" h="205384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17860" y="26789"/>
                </a:lnTo>
                <a:lnTo>
                  <a:pt x="26789" y="35719"/>
                </a:lnTo>
                <a:lnTo>
                  <a:pt x="35719" y="44648"/>
                </a:lnTo>
                <a:lnTo>
                  <a:pt x="44649" y="53578"/>
                </a:lnTo>
                <a:lnTo>
                  <a:pt x="53578" y="53578"/>
                </a:lnTo>
                <a:lnTo>
                  <a:pt x="71438" y="53578"/>
                </a:lnTo>
                <a:lnTo>
                  <a:pt x="80367" y="62508"/>
                </a:lnTo>
                <a:lnTo>
                  <a:pt x="98227" y="62508"/>
                </a:lnTo>
                <a:lnTo>
                  <a:pt x="107157" y="71437"/>
                </a:lnTo>
                <a:lnTo>
                  <a:pt x="116086" y="80367"/>
                </a:lnTo>
                <a:lnTo>
                  <a:pt x="125016" y="89297"/>
                </a:lnTo>
                <a:lnTo>
                  <a:pt x="133946" y="98226"/>
                </a:lnTo>
                <a:lnTo>
                  <a:pt x="133946" y="107156"/>
                </a:lnTo>
                <a:lnTo>
                  <a:pt x="142875" y="116086"/>
                </a:lnTo>
                <a:lnTo>
                  <a:pt x="142875" y="125016"/>
                </a:lnTo>
                <a:lnTo>
                  <a:pt x="142875" y="133945"/>
                </a:lnTo>
                <a:lnTo>
                  <a:pt x="151805" y="133945"/>
                </a:lnTo>
                <a:lnTo>
                  <a:pt x="151805" y="142875"/>
                </a:lnTo>
                <a:lnTo>
                  <a:pt x="142875" y="151805"/>
                </a:lnTo>
                <a:lnTo>
                  <a:pt x="142875" y="151805"/>
                </a:lnTo>
                <a:lnTo>
                  <a:pt x="133946" y="160734"/>
                </a:lnTo>
                <a:lnTo>
                  <a:pt x="133946" y="169664"/>
                </a:lnTo>
                <a:lnTo>
                  <a:pt x="116086" y="178594"/>
                </a:lnTo>
                <a:lnTo>
                  <a:pt x="107157" y="187523"/>
                </a:lnTo>
                <a:lnTo>
                  <a:pt x="89297" y="196453"/>
                </a:lnTo>
                <a:lnTo>
                  <a:pt x="71438" y="205383"/>
                </a:lnTo>
                <a:lnTo>
                  <a:pt x="53578" y="205383"/>
                </a:lnTo>
                <a:lnTo>
                  <a:pt x="44649" y="205383"/>
                </a:lnTo>
                <a:lnTo>
                  <a:pt x="35719" y="205383"/>
                </a:lnTo>
                <a:lnTo>
                  <a:pt x="26789" y="205383"/>
                </a:lnTo>
                <a:lnTo>
                  <a:pt x="26789" y="196453"/>
                </a:lnTo>
                <a:lnTo>
                  <a:pt x="35719" y="187523"/>
                </a:lnTo>
                <a:lnTo>
                  <a:pt x="44649" y="178594"/>
                </a:lnTo>
                <a:lnTo>
                  <a:pt x="62508" y="160734"/>
                </a:lnTo>
                <a:lnTo>
                  <a:pt x="80367" y="151805"/>
                </a:lnTo>
                <a:lnTo>
                  <a:pt x="98227" y="142875"/>
                </a:lnTo>
                <a:lnTo>
                  <a:pt x="9822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8" name="Freeform 7187"/>
          <p:cNvSpPr/>
          <p:nvPr/>
        </p:nvSpPr>
        <p:spPr>
          <a:xfrm>
            <a:off x="7992070" y="3964781"/>
            <a:ext cx="339329" cy="625079"/>
          </a:xfrm>
          <a:custGeom>
            <a:avLst/>
            <a:gdLst/>
            <a:ahLst/>
            <a:cxnLst/>
            <a:rect l="0" t="0" r="0" b="0"/>
            <a:pathLst>
              <a:path w="339329" h="625079">
                <a:moveTo>
                  <a:pt x="53578" y="133945"/>
                </a:moveTo>
                <a:lnTo>
                  <a:pt x="44649" y="125015"/>
                </a:lnTo>
                <a:lnTo>
                  <a:pt x="44649" y="125015"/>
                </a:lnTo>
                <a:lnTo>
                  <a:pt x="35719" y="116086"/>
                </a:lnTo>
                <a:lnTo>
                  <a:pt x="26789" y="116086"/>
                </a:lnTo>
                <a:lnTo>
                  <a:pt x="17860" y="107156"/>
                </a:lnTo>
                <a:lnTo>
                  <a:pt x="8930" y="107156"/>
                </a:lnTo>
                <a:lnTo>
                  <a:pt x="0" y="107156"/>
                </a:lnTo>
                <a:lnTo>
                  <a:pt x="8930" y="98226"/>
                </a:lnTo>
                <a:lnTo>
                  <a:pt x="17860" y="89297"/>
                </a:lnTo>
                <a:lnTo>
                  <a:pt x="44649" y="80367"/>
                </a:lnTo>
                <a:lnTo>
                  <a:pt x="80368" y="62508"/>
                </a:lnTo>
                <a:lnTo>
                  <a:pt x="125016" y="35719"/>
                </a:lnTo>
                <a:lnTo>
                  <a:pt x="178594" y="26789"/>
                </a:lnTo>
                <a:lnTo>
                  <a:pt x="232171" y="8930"/>
                </a:lnTo>
                <a:lnTo>
                  <a:pt x="276820" y="0"/>
                </a:lnTo>
                <a:lnTo>
                  <a:pt x="312539" y="8930"/>
                </a:lnTo>
                <a:lnTo>
                  <a:pt x="339328" y="17859"/>
                </a:lnTo>
                <a:lnTo>
                  <a:pt x="339328" y="44648"/>
                </a:lnTo>
                <a:lnTo>
                  <a:pt x="321468" y="80367"/>
                </a:lnTo>
                <a:lnTo>
                  <a:pt x="276820" y="133945"/>
                </a:lnTo>
                <a:lnTo>
                  <a:pt x="223242" y="205383"/>
                </a:lnTo>
                <a:lnTo>
                  <a:pt x="169664" y="267890"/>
                </a:lnTo>
                <a:lnTo>
                  <a:pt x="116086" y="330398"/>
                </a:lnTo>
                <a:lnTo>
                  <a:pt x="71438" y="383976"/>
                </a:lnTo>
                <a:lnTo>
                  <a:pt x="35719" y="428625"/>
                </a:lnTo>
                <a:lnTo>
                  <a:pt x="26789" y="464344"/>
                </a:lnTo>
                <a:lnTo>
                  <a:pt x="35719" y="482203"/>
                </a:lnTo>
                <a:lnTo>
                  <a:pt x="62508" y="508992"/>
                </a:lnTo>
                <a:lnTo>
                  <a:pt x="98227" y="517922"/>
                </a:lnTo>
                <a:lnTo>
                  <a:pt x="142875" y="535781"/>
                </a:lnTo>
                <a:lnTo>
                  <a:pt x="178594" y="562570"/>
                </a:lnTo>
                <a:lnTo>
                  <a:pt x="205382" y="589359"/>
                </a:lnTo>
                <a:lnTo>
                  <a:pt x="223242" y="625078"/>
                </a:lnTo>
                <a:lnTo>
                  <a:pt x="223242" y="6250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9" name="Freeform 7188"/>
          <p:cNvSpPr/>
          <p:nvPr/>
        </p:nvSpPr>
        <p:spPr>
          <a:xfrm>
            <a:off x="8108156" y="4875609"/>
            <a:ext cx="17861" cy="26790"/>
          </a:xfrm>
          <a:custGeom>
            <a:avLst/>
            <a:gdLst/>
            <a:ahLst/>
            <a:cxnLst/>
            <a:rect l="0" t="0" r="0" b="0"/>
            <a:pathLst>
              <a:path w="17861" h="26790">
                <a:moveTo>
                  <a:pt x="17860" y="0"/>
                </a:moveTo>
                <a:lnTo>
                  <a:pt x="893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8930" y="2678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0" name="Freeform 7189"/>
          <p:cNvSpPr/>
          <p:nvPr/>
        </p:nvSpPr>
        <p:spPr>
          <a:xfrm>
            <a:off x="4063008" y="4634507"/>
            <a:ext cx="187524" cy="473275"/>
          </a:xfrm>
          <a:custGeom>
            <a:avLst/>
            <a:gdLst/>
            <a:ahLst/>
            <a:cxnLst/>
            <a:rect l="0" t="0" r="0" b="0"/>
            <a:pathLst>
              <a:path w="187524" h="473275">
                <a:moveTo>
                  <a:pt x="0" y="401837"/>
                </a:moveTo>
                <a:lnTo>
                  <a:pt x="0" y="401837"/>
                </a:lnTo>
                <a:lnTo>
                  <a:pt x="0" y="401837"/>
                </a:lnTo>
                <a:lnTo>
                  <a:pt x="0" y="392907"/>
                </a:lnTo>
                <a:lnTo>
                  <a:pt x="0" y="392907"/>
                </a:lnTo>
                <a:lnTo>
                  <a:pt x="0" y="392907"/>
                </a:lnTo>
                <a:lnTo>
                  <a:pt x="0" y="392907"/>
                </a:lnTo>
                <a:lnTo>
                  <a:pt x="0" y="401837"/>
                </a:lnTo>
                <a:lnTo>
                  <a:pt x="8930" y="410766"/>
                </a:lnTo>
                <a:lnTo>
                  <a:pt x="17859" y="428626"/>
                </a:lnTo>
                <a:lnTo>
                  <a:pt x="26789" y="446485"/>
                </a:lnTo>
                <a:lnTo>
                  <a:pt x="35719" y="464345"/>
                </a:lnTo>
                <a:lnTo>
                  <a:pt x="35719" y="473274"/>
                </a:lnTo>
                <a:lnTo>
                  <a:pt x="44648" y="473274"/>
                </a:lnTo>
                <a:lnTo>
                  <a:pt x="62508" y="455415"/>
                </a:lnTo>
                <a:lnTo>
                  <a:pt x="71437" y="428626"/>
                </a:lnTo>
                <a:lnTo>
                  <a:pt x="98226" y="383977"/>
                </a:lnTo>
                <a:lnTo>
                  <a:pt x="116086" y="321470"/>
                </a:lnTo>
                <a:lnTo>
                  <a:pt x="142875" y="267891"/>
                </a:lnTo>
                <a:lnTo>
                  <a:pt x="160734" y="205383"/>
                </a:lnTo>
                <a:lnTo>
                  <a:pt x="178594" y="142875"/>
                </a:lnTo>
                <a:lnTo>
                  <a:pt x="187523" y="80368"/>
                </a:lnTo>
                <a:lnTo>
                  <a:pt x="187523" y="35719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1" name="Freeform 7190"/>
          <p:cNvSpPr/>
          <p:nvPr/>
        </p:nvSpPr>
        <p:spPr>
          <a:xfrm>
            <a:off x="4580930" y="5170289"/>
            <a:ext cx="250032" cy="410766"/>
          </a:xfrm>
          <a:custGeom>
            <a:avLst/>
            <a:gdLst/>
            <a:ahLst/>
            <a:cxnLst/>
            <a:rect l="0" t="0" r="0" b="0"/>
            <a:pathLst>
              <a:path w="250032" h="410766">
                <a:moveTo>
                  <a:pt x="0" y="294680"/>
                </a:moveTo>
                <a:lnTo>
                  <a:pt x="0" y="294680"/>
                </a:lnTo>
                <a:lnTo>
                  <a:pt x="0" y="294680"/>
                </a:lnTo>
                <a:lnTo>
                  <a:pt x="0" y="294680"/>
                </a:lnTo>
                <a:lnTo>
                  <a:pt x="0" y="294680"/>
                </a:lnTo>
                <a:lnTo>
                  <a:pt x="0" y="294680"/>
                </a:lnTo>
                <a:lnTo>
                  <a:pt x="0" y="294680"/>
                </a:lnTo>
                <a:lnTo>
                  <a:pt x="0" y="294680"/>
                </a:lnTo>
                <a:lnTo>
                  <a:pt x="0" y="294680"/>
                </a:lnTo>
                <a:lnTo>
                  <a:pt x="0" y="294680"/>
                </a:lnTo>
                <a:lnTo>
                  <a:pt x="0" y="294680"/>
                </a:lnTo>
                <a:lnTo>
                  <a:pt x="8929" y="312539"/>
                </a:lnTo>
                <a:lnTo>
                  <a:pt x="17859" y="330399"/>
                </a:lnTo>
                <a:lnTo>
                  <a:pt x="26789" y="357188"/>
                </a:lnTo>
                <a:lnTo>
                  <a:pt x="35718" y="392906"/>
                </a:lnTo>
                <a:lnTo>
                  <a:pt x="44648" y="410765"/>
                </a:lnTo>
                <a:lnTo>
                  <a:pt x="62508" y="410765"/>
                </a:lnTo>
                <a:lnTo>
                  <a:pt x="80367" y="383977"/>
                </a:lnTo>
                <a:lnTo>
                  <a:pt x="107156" y="330399"/>
                </a:lnTo>
                <a:lnTo>
                  <a:pt x="142875" y="250031"/>
                </a:lnTo>
                <a:lnTo>
                  <a:pt x="178593" y="178594"/>
                </a:lnTo>
                <a:lnTo>
                  <a:pt x="205383" y="98227"/>
                </a:lnTo>
                <a:lnTo>
                  <a:pt x="232172" y="44649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5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38300"/>
            <a:ext cx="641985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848320" y="1705570"/>
            <a:ext cx="1732361" cy="1303735"/>
          </a:xfrm>
          <a:custGeom>
            <a:avLst/>
            <a:gdLst/>
            <a:ahLst/>
            <a:cxnLst/>
            <a:rect l="0" t="0" r="0" b="0"/>
            <a:pathLst>
              <a:path w="1732361" h="1303735">
                <a:moveTo>
                  <a:pt x="1294805" y="196453"/>
                </a:moveTo>
                <a:lnTo>
                  <a:pt x="1294805" y="196453"/>
                </a:lnTo>
                <a:lnTo>
                  <a:pt x="1294805" y="187524"/>
                </a:lnTo>
                <a:lnTo>
                  <a:pt x="1294805" y="178594"/>
                </a:lnTo>
                <a:lnTo>
                  <a:pt x="1285875" y="178594"/>
                </a:lnTo>
                <a:lnTo>
                  <a:pt x="1285875" y="169664"/>
                </a:lnTo>
                <a:lnTo>
                  <a:pt x="1285875" y="169664"/>
                </a:lnTo>
                <a:lnTo>
                  <a:pt x="1276946" y="160734"/>
                </a:lnTo>
                <a:lnTo>
                  <a:pt x="1268016" y="160734"/>
                </a:lnTo>
                <a:lnTo>
                  <a:pt x="1250157" y="160734"/>
                </a:lnTo>
                <a:lnTo>
                  <a:pt x="1232297" y="160734"/>
                </a:lnTo>
                <a:lnTo>
                  <a:pt x="1205508" y="160734"/>
                </a:lnTo>
                <a:lnTo>
                  <a:pt x="1169789" y="160734"/>
                </a:lnTo>
                <a:lnTo>
                  <a:pt x="1143000" y="169664"/>
                </a:lnTo>
                <a:lnTo>
                  <a:pt x="1098352" y="169664"/>
                </a:lnTo>
                <a:lnTo>
                  <a:pt x="1053703" y="169664"/>
                </a:lnTo>
                <a:lnTo>
                  <a:pt x="1009055" y="178594"/>
                </a:lnTo>
                <a:lnTo>
                  <a:pt x="955477" y="178594"/>
                </a:lnTo>
                <a:lnTo>
                  <a:pt x="901899" y="187524"/>
                </a:lnTo>
                <a:lnTo>
                  <a:pt x="839391" y="196453"/>
                </a:lnTo>
                <a:lnTo>
                  <a:pt x="776883" y="205383"/>
                </a:lnTo>
                <a:lnTo>
                  <a:pt x="714375" y="223242"/>
                </a:lnTo>
                <a:lnTo>
                  <a:pt x="651868" y="241102"/>
                </a:lnTo>
                <a:lnTo>
                  <a:pt x="589360" y="258961"/>
                </a:lnTo>
                <a:lnTo>
                  <a:pt x="526852" y="276820"/>
                </a:lnTo>
                <a:lnTo>
                  <a:pt x="464344" y="303609"/>
                </a:lnTo>
                <a:lnTo>
                  <a:pt x="410766" y="321469"/>
                </a:lnTo>
                <a:lnTo>
                  <a:pt x="357188" y="348258"/>
                </a:lnTo>
                <a:lnTo>
                  <a:pt x="303610" y="375047"/>
                </a:lnTo>
                <a:lnTo>
                  <a:pt x="250032" y="410766"/>
                </a:lnTo>
                <a:lnTo>
                  <a:pt x="205383" y="437555"/>
                </a:lnTo>
                <a:lnTo>
                  <a:pt x="160735" y="473274"/>
                </a:lnTo>
                <a:lnTo>
                  <a:pt x="116086" y="517922"/>
                </a:lnTo>
                <a:lnTo>
                  <a:pt x="80368" y="553641"/>
                </a:lnTo>
                <a:lnTo>
                  <a:pt x="44649" y="598289"/>
                </a:lnTo>
                <a:lnTo>
                  <a:pt x="26789" y="642938"/>
                </a:lnTo>
                <a:lnTo>
                  <a:pt x="8930" y="687586"/>
                </a:lnTo>
                <a:lnTo>
                  <a:pt x="0" y="732234"/>
                </a:lnTo>
                <a:lnTo>
                  <a:pt x="0" y="785813"/>
                </a:lnTo>
                <a:lnTo>
                  <a:pt x="8930" y="839391"/>
                </a:lnTo>
                <a:lnTo>
                  <a:pt x="17860" y="892969"/>
                </a:lnTo>
                <a:lnTo>
                  <a:pt x="35719" y="946547"/>
                </a:lnTo>
                <a:lnTo>
                  <a:pt x="62508" y="991196"/>
                </a:lnTo>
                <a:lnTo>
                  <a:pt x="98227" y="1035844"/>
                </a:lnTo>
                <a:lnTo>
                  <a:pt x="133946" y="1080493"/>
                </a:lnTo>
                <a:lnTo>
                  <a:pt x="169664" y="1125141"/>
                </a:lnTo>
                <a:lnTo>
                  <a:pt x="214313" y="1151930"/>
                </a:lnTo>
                <a:lnTo>
                  <a:pt x="267891" y="1187648"/>
                </a:lnTo>
                <a:lnTo>
                  <a:pt x="321469" y="1214437"/>
                </a:lnTo>
                <a:lnTo>
                  <a:pt x="375047" y="1232297"/>
                </a:lnTo>
                <a:lnTo>
                  <a:pt x="446485" y="1259086"/>
                </a:lnTo>
                <a:lnTo>
                  <a:pt x="508993" y="1276945"/>
                </a:lnTo>
                <a:lnTo>
                  <a:pt x="580430" y="1285875"/>
                </a:lnTo>
                <a:lnTo>
                  <a:pt x="651868" y="1294805"/>
                </a:lnTo>
                <a:lnTo>
                  <a:pt x="732235" y="1303734"/>
                </a:lnTo>
                <a:lnTo>
                  <a:pt x="803672" y="1303734"/>
                </a:lnTo>
                <a:lnTo>
                  <a:pt x="884039" y="1303734"/>
                </a:lnTo>
                <a:lnTo>
                  <a:pt x="955477" y="1303734"/>
                </a:lnTo>
                <a:lnTo>
                  <a:pt x="1035844" y="1294805"/>
                </a:lnTo>
                <a:lnTo>
                  <a:pt x="1107282" y="1285875"/>
                </a:lnTo>
                <a:lnTo>
                  <a:pt x="1178719" y="1268016"/>
                </a:lnTo>
                <a:lnTo>
                  <a:pt x="1250157" y="1241226"/>
                </a:lnTo>
                <a:lnTo>
                  <a:pt x="1321594" y="1214437"/>
                </a:lnTo>
                <a:lnTo>
                  <a:pt x="1384102" y="1178719"/>
                </a:lnTo>
                <a:lnTo>
                  <a:pt x="1446610" y="1134070"/>
                </a:lnTo>
                <a:lnTo>
                  <a:pt x="1500188" y="1089422"/>
                </a:lnTo>
                <a:lnTo>
                  <a:pt x="1544836" y="1035844"/>
                </a:lnTo>
                <a:lnTo>
                  <a:pt x="1589485" y="982266"/>
                </a:lnTo>
                <a:lnTo>
                  <a:pt x="1625203" y="919758"/>
                </a:lnTo>
                <a:lnTo>
                  <a:pt x="1660922" y="866180"/>
                </a:lnTo>
                <a:lnTo>
                  <a:pt x="1687711" y="803672"/>
                </a:lnTo>
                <a:lnTo>
                  <a:pt x="1705571" y="741164"/>
                </a:lnTo>
                <a:lnTo>
                  <a:pt x="1723430" y="678656"/>
                </a:lnTo>
                <a:lnTo>
                  <a:pt x="1732360" y="616149"/>
                </a:lnTo>
                <a:lnTo>
                  <a:pt x="1732360" y="553641"/>
                </a:lnTo>
                <a:lnTo>
                  <a:pt x="1723430" y="491133"/>
                </a:lnTo>
                <a:lnTo>
                  <a:pt x="1705571" y="428625"/>
                </a:lnTo>
                <a:lnTo>
                  <a:pt x="1678782" y="366117"/>
                </a:lnTo>
                <a:lnTo>
                  <a:pt x="1643063" y="303609"/>
                </a:lnTo>
                <a:lnTo>
                  <a:pt x="1598414" y="241102"/>
                </a:lnTo>
                <a:lnTo>
                  <a:pt x="1544836" y="187524"/>
                </a:lnTo>
                <a:lnTo>
                  <a:pt x="1482328" y="133945"/>
                </a:lnTo>
                <a:lnTo>
                  <a:pt x="1401961" y="89297"/>
                </a:lnTo>
                <a:lnTo>
                  <a:pt x="1321594" y="53578"/>
                </a:lnTo>
                <a:lnTo>
                  <a:pt x="1223368" y="26789"/>
                </a:lnTo>
                <a:lnTo>
                  <a:pt x="1125141" y="8930"/>
                </a:lnTo>
                <a:lnTo>
                  <a:pt x="1017985" y="0"/>
                </a:lnTo>
                <a:lnTo>
                  <a:pt x="919758" y="0"/>
                </a:lnTo>
                <a:lnTo>
                  <a:pt x="812602" y="8930"/>
                </a:lnTo>
                <a:lnTo>
                  <a:pt x="714375" y="26789"/>
                </a:lnTo>
                <a:lnTo>
                  <a:pt x="625078" y="44649"/>
                </a:lnTo>
                <a:lnTo>
                  <a:pt x="535782" y="71438"/>
                </a:lnTo>
                <a:lnTo>
                  <a:pt x="535782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813227" y="1500187"/>
            <a:ext cx="2357438" cy="1464470"/>
          </a:xfrm>
          <a:custGeom>
            <a:avLst/>
            <a:gdLst/>
            <a:ahLst/>
            <a:cxnLst/>
            <a:rect l="0" t="0" r="0" b="0"/>
            <a:pathLst>
              <a:path w="2357438" h="1464470">
                <a:moveTo>
                  <a:pt x="1893093" y="232172"/>
                </a:moveTo>
                <a:lnTo>
                  <a:pt x="1893093" y="232172"/>
                </a:lnTo>
                <a:lnTo>
                  <a:pt x="1893093" y="223242"/>
                </a:lnTo>
                <a:lnTo>
                  <a:pt x="1893093" y="214313"/>
                </a:lnTo>
                <a:lnTo>
                  <a:pt x="1893093" y="205383"/>
                </a:lnTo>
                <a:lnTo>
                  <a:pt x="1893093" y="196453"/>
                </a:lnTo>
                <a:lnTo>
                  <a:pt x="1893093" y="187524"/>
                </a:lnTo>
                <a:lnTo>
                  <a:pt x="1893093" y="178594"/>
                </a:lnTo>
                <a:lnTo>
                  <a:pt x="1884164" y="169664"/>
                </a:lnTo>
                <a:lnTo>
                  <a:pt x="1884164" y="160735"/>
                </a:lnTo>
                <a:lnTo>
                  <a:pt x="1875234" y="142875"/>
                </a:lnTo>
                <a:lnTo>
                  <a:pt x="1857375" y="133946"/>
                </a:lnTo>
                <a:lnTo>
                  <a:pt x="1848445" y="125016"/>
                </a:lnTo>
                <a:lnTo>
                  <a:pt x="1821656" y="107157"/>
                </a:lnTo>
                <a:lnTo>
                  <a:pt x="1803796" y="98227"/>
                </a:lnTo>
                <a:lnTo>
                  <a:pt x="1768078" y="89297"/>
                </a:lnTo>
                <a:lnTo>
                  <a:pt x="1741289" y="80367"/>
                </a:lnTo>
                <a:lnTo>
                  <a:pt x="1705570" y="71438"/>
                </a:lnTo>
                <a:lnTo>
                  <a:pt x="1651992" y="62508"/>
                </a:lnTo>
                <a:lnTo>
                  <a:pt x="1607343" y="53578"/>
                </a:lnTo>
                <a:lnTo>
                  <a:pt x="1553765" y="44649"/>
                </a:lnTo>
                <a:lnTo>
                  <a:pt x="1491257" y="35719"/>
                </a:lnTo>
                <a:lnTo>
                  <a:pt x="1437679" y="26789"/>
                </a:lnTo>
                <a:lnTo>
                  <a:pt x="1375171" y="17860"/>
                </a:lnTo>
                <a:lnTo>
                  <a:pt x="1303734" y="17860"/>
                </a:lnTo>
                <a:lnTo>
                  <a:pt x="1241226" y="8930"/>
                </a:lnTo>
                <a:lnTo>
                  <a:pt x="1169789" y="8930"/>
                </a:lnTo>
                <a:lnTo>
                  <a:pt x="1107281" y="8930"/>
                </a:lnTo>
                <a:lnTo>
                  <a:pt x="1044773" y="0"/>
                </a:lnTo>
                <a:lnTo>
                  <a:pt x="982265" y="0"/>
                </a:lnTo>
                <a:lnTo>
                  <a:pt x="919757" y="8930"/>
                </a:lnTo>
                <a:lnTo>
                  <a:pt x="857250" y="8930"/>
                </a:lnTo>
                <a:lnTo>
                  <a:pt x="785812" y="17860"/>
                </a:lnTo>
                <a:lnTo>
                  <a:pt x="723304" y="26789"/>
                </a:lnTo>
                <a:lnTo>
                  <a:pt x="660796" y="35719"/>
                </a:lnTo>
                <a:lnTo>
                  <a:pt x="589359" y="44649"/>
                </a:lnTo>
                <a:lnTo>
                  <a:pt x="535781" y="62508"/>
                </a:lnTo>
                <a:lnTo>
                  <a:pt x="473273" y="80367"/>
                </a:lnTo>
                <a:lnTo>
                  <a:pt x="419695" y="98227"/>
                </a:lnTo>
                <a:lnTo>
                  <a:pt x="375046" y="125016"/>
                </a:lnTo>
                <a:lnTo>
                  <a:pt x="321468" y="151805"/>
                </a:lnTo>
                <a:lnTo>
                  <a:pt x="276820" y="178594"/>
                </a:lnTo>
                <a:lnTo>
                  <a:pt x="232171" y="214313"/>
                </a:lnTo>
                <a:lnTo>
                  <a:pt x="187523" y="241102"/>
                </a:lnTo>
                <a:lnTo>
                  <a:pt x="142875" y="276821"/>
                </a:lnTo>
                <a:lnTo>
                  <a:pt x="107156" y="321469"/>
                </a:lnTo>
                <a:lnTo>
                  <a:pt x="80367" y="357188"/>
                </a:lnTo>
                <a:lnTo>
                  <a:pt x="53578" y="392907"/>
                </a:lnTo>
                <a:lnTo>
                  <a:pt x="35718" y="428625"/>
                </a:lnTo>
                <a:lnTo>
                  <a:pt x="17859" y="464344"/>
                </a:lnTo>
                <a:lnTo>
                  <a:pt x="8929" y="500063"/>
                </a:lnTo>
                <a:lnTo>
                  <a:pt x="0" y="535782"/>
                </a:lnTo>
                <a:lnTo>
                  <a:pt x="0" y="571500"/>
                </a:lnTo>
                <a:lnTo>
                  <a:pt x="0" y="607219"/>
                </a:lnTo>
                <a:lnTo>
                  <a:pt x="8929" y="642938"/>
                </a:lnTo>
                <a:lnTo>
                  <a:pt x="17859" y="678657"/>
                </a:lnTo>
                <a:lnTo>
                  <a:pt x="26789" y="705446"/>
                </a:lnTo>
                <a:lnTo>
                  <a:pt x="35718" y="741164"/>
                </a:lnTo>
                <a:lnTo>
                  <a:pt x="53578" y="776883"/>
                </a:lnTo>
                <a:lnTo>
                  <a:pt x="62507" y="812602"/>
                </a:lnTo>
                <a:lnTo>
                  <a:pt x="89296" y="848321"/>
                </a:lnTo>
                <a:lnTo>
                  <a:pt x="107156" y="884039"/>
                </a:lnTo>
                <a:lnTo>
                  <a:pt x="133945" y="919758"/>
                </a:lnTo>
                <a:lnTo>
                  <a:pt x="160734" y="955477"/>
                </a:lnTo>
                <a:lnTo>
                  <a:pt x="196453" y="991196"/>
                </a:lnTo>
                <a:lnTo>
                  <a:pt x="223242" y="1017985"/>
                </a:lnTo>
                <a:lnTo>
                  <a:pt x="258961" y="1053704"/>
                </a:lnTo>
                <a:lnTo>
                  <a:pt x="294679" y="1080493"/>
                </a:lnTo>
                <a:lnTo>
                  <a:pt x="321468" y="1116211"/>
                </a:lnTo>
                <a:lnTo>
                  <a:pt x="357187" y="1151930"/>
                </a:lnTo>
                <a:lnTo>
                  <a:pt x="383976" y="1187649"/>
                </a:lnTo>
                <a:lnTo>
                  <a:pt x="419695" y="1223368"/>
                </a:lnTo>
                <a:lnTo>
                  <a:pt x="446484" y="1250157"/>
                </a:lnTo>
                <a:lnTo>
                  <a:pt x="482203" y="1285876"/>
                </a:lnTo>
                <a:lnTo>
                  <a:pt x="526851" y="1312664"/>
                </a:lnTo>
                <a:lnTo>
                  <a:pt x="562570" y="1339453"/>
                </a:lnTo>
                <a:lnTo>
                  <a:pt x="607218" y="1357313"/>
                </a:lnTo>
                <a:lnTo>
                  <a:pt x="651867" y="1384102"/>
                </a:lnTo>
                <a:lnTo>
                  <a:pt x="696515" y="1393031"/>
                </a:lnTo>
                <a:lnTo>
                  <a:pt x="741164" y="1410891"/>
                </a:lnTo>
                <a:lnTo>
                  <a:pt x="785812" y="1428750"/>
                </a:lnTo>
                <a:lnTo>
                  <a:pt x="839390" y="1437680"/>
                </a:lnTo>
                <a:lnTo>
                  <a:pt x="884039" y="1446609"/>
                </a:lnTo>
                <a:lnTo>
                  <a:pt x="937617" y="1455539"/>
                </a:lnTo>
                <a:lnTo>
                  <a:pt x="991195" y="1464469"/>
                </a:lnTo>
                <a:lnTo>
                  <a:pt x="1044773" y="1464469"/>
                </a:lnTo>
                <a:lnTo>
                  <a:pt x="1098351" y="1464469"/>
                </a:lnTo>
                <a:lnTo>
                  <a:pt x="1151929" y="1464469"/>
                </a:lnTo>
                <a:lnTo>
                  <a:pt x="1205507" y="1464469"/>
                </a:lnTo>
                <a:lnTo>
                  <a:pt x="1268015" y="1455539"/>
                </a:lnTo>
                <a:lnTo>
                  <a:pt x="1330523" y="1446609"/>
                </a:lnTo>
                <a:lnTo>
                  <a:pt x="1401961" y="1437680"/>
                </a:lnTo>
                <a:lnTo>
                  <a:pt x="1464468" y="1428750"/>
                </a:lnTo>
                <a:lnTo>
                  <a:pt x="1526976" y="1419820"/>
                </a:lnTo>
                <a:lnTo>
                  <a:pt x="1598414" y="1401961"/>
                </a:lnTo>
                <a:lnTo>
                  <a:pt x="1660921" y="1393031"/>
                </a:lnTo>
                <a:lnTo>
                  <a:pt x="1723429" y="1384102"/>
                </a:lnTo>
                <a:lnTo>
                  <a:pt x="1785937" y="1366242"/>
                </a:lnTo>
                <a:lnTo>
                  <a:pt x="1848445" y="1348383"/>
                </a:lnTo>
                <a:lnTo>
                  <a:pt x="1902023" y="1330524"/>
                </a:lnTo>
                <a:lnTo>
                  <a:pt x="1955601" y="1303734"/>
                </a:lnTo>
                <a:lnTo>
                  <a:pt x="2009179" y="1285876"/>
                </a:lnTo>
                <a:lnTo>
                  <a:pt x="2053828" y="1259086"/>
                </a:lnTo>
                <a:lnTo>
                  <a:pt x="2098476" y="1223368"/>
                </a:lnTo>
                <a:lnTo>
                  <a:pt x="2134195" y="1196579"/>
                </a:lnTo>
                <a:lnTo>
                  <a:pt x="2169914" y="1160860"/>
                </a:lnTo>
                <a:lnTo>
                  <a:pt x="2196703" y="1125141"/>
                </a:lnTo>
                <a:lnTo>
                  <a:pt x="2223492" y="1098352"/>
                </a:lnTo>
                <a:lnTo>
                  <a:pt x="2250281" y="1053704"/>
                </a:lnTo>
                <a:lnTo>
                  <a:pt x="2277070" y="1017985"/>
                </a:lnTo>
                <a:lnTo>
                  <a:pt x="2294929" y="973336"/>
                </a:lnTo>
                <a:lnTo>
                  <a:pt x="2321718" y="928688"/>
                </a:lnTo>
                <a:lnTo>
                  <a:pt x="2330648" y="875110"/>
                </a:lnTo>
                <a:lnTo>
                  <a:pt x="2348507" y="821532"/>
                </a:lnTo>
                <a:lnTo>
                  <a:pt x="2348507" y="767953"/>
                </a:lnTo>
                <a:lnTo>
                  <a:pt x="2357437" y="714375"/>
                </a:lnTo>
                <a:lnTo>
                  <a:pt x="2357437" y="651867"/>
                </a:lnTo>
                <a:lnTo>
                  <a:pt x="2357437" y="589360"/>
                </a:lnTo>
                <a:lnTo>
                  <a:pt x="2357437" y="535782"/>
                </a:lnTo>
                <a:lnTo>
                  <a:pt x="2348507" y="473274"/>
                </a:lnTo>
                <a:lnTo>
                  <a:pt x="2339578" y="419696"/>
                </a:lnTo>
                <a:lnTo>
                  <a:pt x="2321718" y="366117"/>
                </a:lnTo>
                <a:lnTo>
                  <a:pt x="2303859" y="303610"/>
                </a:lnTo>
                <a:lnTo>
                  <a:pt x="2286000" y="258961"/>
                </a:lnTo>
                <a:lnTo>
                  <a:pt x="2268140" y="205383"/>
                </a:lnTo>
                <a:lnTo>
                  <a:pt x="2241351" y="160735"/>
                </a:lnTo>
                <a:lnTo>
                  <a:pt x="2205632" y="125016"/>
                </a:lnTo>
                <a:lnTo>
                  <a:pt x="2169914" y="89297"/>
                </a:lnTo>
                <a:lnTo>
                  <a:pt x="2116336" y="53578"/>
                </a:lnTo>
                <a:lnTo>
                  <a:pt x="2053828" y="26789"/>
                </a:lnTo>
                <a:lnTo>
                  <a:pt x="1991320" y="17860"/>
                </a:lnTo>
                <a:lnTo>
                  <a:pt x="1919882" y="8930"/>
                </a:lnTo>
                <a:lnTo>
                  <a:pt x="1848445" y="8930"/>
                </a:lnTo>
                <a:lnTo>
                  <a:pt x="1777007" y="8930"/>
                </a:lnTo>
                <a:lnTo>
                  <a:pt x="1714500" y="26789"/>
                </a:lnTo>
                <a:lnTo>
                  <a:pt x="1660921" y="53578"/>
                </a:lnTo>
                <a:lnTo>
                  <a:pt x="1607343" y="71438"/>
                </a:lnTo>
                <a:lnTo>
                  <a:pt x="1553765" y="98227"/>
                </a:lnTo>
                <a:lnTo>
                  <a:pt x="1553765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527477" y="4688086"/>
            <a:ext cx="2018110" cy="1178719"/>
          </a:xfrm>
          <a:custGeom>
            <a:avLst/>
            <a:gdLst/>
            <a:ahLst/>
            <a:cxnLst/>
            <a:rect l="0" t="0" r="0" b="0"/>
            <a:pathLst>
              <a:path w="2018110" h="1178719">
                <a:moveTo>
                  <a:pt x="1759148" y="232172"/>
                </a:moveTo>
                <a:lnTo>
                  <a:pt x="1750218" y="223242"/>
                </a:lnTo>
                <a:lnTo>
                  <a:pt x="1750218" y="214312"/>
                </a:lnTo>
                <a:lnTo>
                  <a:pt x="1741289" y="205383"/>
                </a:lnTo>
                <a:lnTo>
                  <a:pt x="1741289" y="196453"/>
                </a:lnTo>
                <a:lnTo>
                  <a:pt x="1732359" y="178593"/>
                </a:lnTo>
                <a:lnTo>
                  <a:pt x="1732359" y="169664"/>
                </a:lnTo>
                <a:lnTo>
                  <a:pt x="1732359" y="160734"/>
                </a:lnTo>
                <a:lnTo>
                  <a:pt x="1723429" y="142875"/>
                </a:lnTo>
                <a:lnTo>
                  <a:pt x="1714500" y="133945"/>
                </a:lnTo>
                <a:lnTo>
                  <a:pt x="1696640" y="125015"/>
                </a:lnTo>
                <a:lnTo>
                  <a:pt x="1678781" y="107156"/>
                </a:lnTo>
                <a:lnTo>
                  <a:pt x="1660921" y="98226"/>
                </a:lnTo>
                <a:lnTo>
                  <a:pt x="1643062" y="89296"/>
                </a:lnTo>
                <a:lnTo>
                  <a:pt x="1607343" y="80367"/>
                </a:lnTo>
                <a:lnTo>
                  <a:pt x="1571625" y="71437"/>
                </a:lnTo>
                <a:lnTo>
                  <a:pt x="1535906" y="62507"/>
                </a:lnTo>
                <a:lnTo>
                  <a:pt x="1491257" y="62507"/>
                </a:lnTo>
                <a:lnTo>
                  <a:pt x="1446609" y="53578"/>
                </a:lnTo>
                <a:lnTo>
                  <a:pt x="1401961" y="44648"/>
                </a:lnTo>
                <a:lnTo>
                  <a:pt x="1348382" y="35718"/>
                </a:lnTo>
                <a:lnTo>
                  <a:pt x="1294804" y="26789"/>
                </a:lnTo>
                <a:lnTo>
                  <a:pt x="1241226" y="26789"/>
                </a:lnTo>
                <a:lnTo>
                  <a:pt x="1187648" y="17859"/>
                </a:lnTo>
                <a:lnTo>
                  <a:pt x="1134070" y="8929"/>
                </a:lnTo>
                <a:lnTo>
                  <a:pt x="1071562" y="0"/>
                </a:lnTo>
                <a:lnTo>
                  <a:pt x="1009054" y="0"/>
                </a:lnTo>
                <a:lnTo>
                  <a:pt x="955476" y="0"/>
                </a:lnTo>
                <a:lnTo>
                  <a:pt x="892968" y="0"/>
                </a:lnTo>
                <a:lnTo>
                  <a:pt x="830461" y="0"/>
                </a:lnTo>
                <a:lnTo>
                  <a:pt x="767953" y="0"/>
                </a:lnTo>
                <a:lnTo>
                  <a:pt x="714375" y="0"/>
                </a:lnTo>
                <a:lnTo>
                  <a:pt x="660796" y="8929"/>
                </a:lnTo>
                <a:lnTo>
                  <a:pt x="607218" y="17859"/>
                </a:lnTo>
                <a:lnTo>
                  <a:pt x="553640" y="26789"/>
                </a:lnTo>
                <a:lnTo>
                  <a:pt x="500062" y="35718"/>
                </a:lnTo>
                <a:lnTo>
                  <a:pt x="455414" y="53578"/>
                </a:lnTo>
                <a:lnTo>
                  <a:pt x="410765" y="62507"/>
                </a:lnTo>
                <a:lnTo>
                  <a:pt x="366117" y="80367"/>
                </a:lnTo>
                <a:lnTo>
                  <a:pt x="330398" y="107156"/>
                </a:lnTo>
                <a:lnTo>
                  <a:pt x="285750" y="133945"/>
                </a:lnTo>
                <a:lnTo>
                  <a:pt x="250031" y="160734"/>
                </a:lnTo>
                <a:lnTo>
                  <a:pt x="214312" y="196453"/>
                </a:lnTo>
                <a:lnTo>
                  <a:pt x="178593" y="232172"/>
                </a:lnTo>
                <a:lnTo>
                  <a:pt x="151804" y="267891"/>
                </a:lnTo>
                <a:lnTo>
                  <a:pt x="116086" y="312539"/>
                </a:lnTo>
                <a:lnTo>
                  <a:pt x="89296" y="357187"/>
                </a:lnTo>
                <a:lnTo>
                  <a:pt x="71437" y="401836"/>
                </a:lnTo>
                <a:lnTo>
                  <a:pt x="44648" y="446484"/>
                </a:lnTo>
                <a:lnTo>
                  <a:pt x="26789" y="491133"/>
                </a:lnTo>
                <a:lnTo>
                  <a:pt x="17859" y="535781"/>
                </a:lnTo>
                <a:lnTo>
                  <a:pt x="8929" y="589359"/>
                </a:lnTo>
                <a:lnTo>
                  <a:pt x="0" y="634008"/>
                </a:lnTo>
                <a:lnTo>
                  <a:pt x="0" y="678656"/>
                </a:lnTo>
                <a:lnTo>
                  <a:pt x="8929" y="723305"/>
                </a:lnTo>
                <a:lnTo>
                  <a:pt x="17859" y="759023"/>
                </a:lnTo>
                <a:lnTo>
                  <a:pt x="35718" y="803672"/>
                </a:lnTo>
                <a:lnTo>
                  <a:pt x="53578" y="839391"/>
                </a:lnTo>
                <a:lnTo>
                  <a:pt x="80367" y="875109"/>
                </a:lnTo>
                <a:lnTo>
                  <a:pt x="107156" y="910827"/>
                </a:lnTo>
                <a:lnTo>
                  <a:pt x="142875" y="937616"/>
                </a:lnTo>
                <a:lnTo>
                  <a:pt x="178593" y="973335"/>
                </a:lnTo>
                <a:lnTo>
                  <a:pt x="223242" y="1000124"/>
                </a:lnTo>
                <a:lnTo>
                  <a:pt x="267890" y="1026913"/>
                </a:lnTo>
                <a:lnTo>
                  <a:pt x="321468" y="1053702"/>
                </a:lnTo>
                <a:lnTo>
                  <a:pt x="375046" y="1071562"/>
                </a:lnTo>
                <a:lnTo>
                  <a:pt x="437554" y="1098351"/>
                </a:lnTo>
                <a:lnTo>
                  <a:pt x="491132" y="1116210"/>
                </a:lnTo>
                <a:lnTo>
                  <a:pt x="562570" y="1125140"/>
                </a:lnTo>
                <a:lnTo>
                  <a:pt x="634007" y="1142999"/>
                </a:lnTo>
                <a:lnTo>
                  <a:pt x="705445" y="1151929"/>
                </a:lnTo>
                <a:lnTo>
                  <a:pt x="776882" y="1160859"/>
                </a:lnTo>
                <a:lnTo>
                  <a:pt x="857250" y="1169788"/>
                </a:lnTo>
                <a:lnTo>
                  <a:pt x="937617" y="1178718"/>
                </a:lnTo>
                <a:lnTo>
                  <a:pt x="1017984" y="1178718"/>
                </a:lnTo>
                <a:lnTo>
                  <a:pt x="1107281" y="1178718"/>
                </a:lnTo>
                <a:lnTo>
                  <a:pt x="1187648" y="1178718"/>
                </a:lnTo>
                <a:lnTo>
                  <a:pt x="1268015" y="1178718"/>
                </a:lnTo>
                <a:lnTo>
                  <a:pt x="1348382" y="1169788"/>
                </a:lnTo>
                <a:lnTo>
                  <a:pt x="1419820" y="1160859"/>
                </a:lnTo>
                <a:lnTo>
                  <a:pt x="1491257" y="1151929"/>
                </a:lnTo>
                <a:lnTo>
                  <a:pt x="1562695" y="1134069"/>
                </a:lnTo>
                <a:lnTo>
                  <a:pt x="1625203" y="1116210"/>
                </a:lnTo>
                <a:lnTo>
                  <a:pt x="1687711" y="1089421"/>
                </a:lnTo>
                <a:lnTo>
                  <a:pt x="1741289" y="1053702"/>
                </a:lnTo>
                <a:lnTo>
                  <a:pt x="1803796" y="1017984"/>
                </a:lnTo>
                <a:lnTo>
                  <a:pt x="1857375" y="982265"/>
                </a:lnTo>
                <a:lnTo>
                  <a:pt x="1902023" y="937616"/>
                </a:lnTo>
                <a:lnTo>
                  <a:pt x="1937742" y="892968"/>
                </a:lnTo>
                <a:lnTo>
                  <a:pt x="1973461" y="848320"/>
                </a:lnTo>
                <a:lnTo>
                  <a:pt x="2000250" y="803672"/>
                </a:lnTo>
                <a:lnTo>
                  <a:pt x="2009179" y="759023"/>
                </a:lnTo>
                <a:lnTo>
                  <a:pt x="2018109" y="714375"/>
                </a:lnTo>
                <a:lnTo>
                  <a:pt x="2018109" y="669727"/>
                </a:lnTo>
                <a:lnTo>
                  <a:pt x="2009179" y="616148"/>
                </a:lnTo>
                <a:lnTo>
                  <a:pt x="1991320" y="562570"/>
                </a:lnTo>
                <a:lnTo>
                  <a:pt x="1991320" y="56257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9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McCabe, T.J., Structural Testing: A Software Testing Methodology Using the </a:t>
            </a:r>
            <a:r>
              <a:rPr lang="en-US" dirty="0" err="1"/>
              <a:t>Cyclomatic</a:t>
            </a:r>
            <a:r>
              <a:rPr lang="en-US" dirty="0"/>
              <a:t> Complexity Metric, </a:t>
            </a:r>
            <a:r>
              <a:rPr lang="en-US" dirty="0" smtClean="0"/>
              <a:t>1982</a:t>
            </a:r>
            <a:r>
              <a:rPr lang="en-US" dirty="0"/>
              <a:t>.</a:t>
            </a:r>
          </a:p>
          <a:p>
            <a:r>
              <a:rPr lang="en-US" dirty="0" err="1"/>
              <a:t>Beizer</a:t>
            </a:r>
            <a:r>
              <a:rPr lang="en-US" dirty="0"/>
              <a:t>, Boris, Software System Testing and Quality Assurance, </a:t>
            </a:r>
            <a:r>
              <a:rPr lang="en-US" dirty="0" smtClean="0"/>
              <a:t>1984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reeform 4"/>
          <p:cNvSpPr/>
          <p:nvPr/>
        </p:nvSpPr>
        <p:spPr>
          <a:xfrm>
            <a:off x="4018359" y="2544961"/>
            <a:ext cx="1410892" cy="705446"/>
          </a:xfrm>
          <a:custGeom>
            <a:avLst/>
            <a:gdLst/>
            <a:ahLst/>
            <a:cxnLst/>
            <a:rect l="0" t="0" r="0" b="0"/>
            <a:pathLst>
              <a:path w="1410892" h="705446">
                <a:moveTo>
                  <a:pt x="1089422" y="151805"/>
                </a:moveTo>
                <a:lnTo>
                  <a:pt x="1089422" y="151805"/>
                </a:lnTo>
                <a:lnTo>
                  <a:pt x="1080493" y="142875"/>
                </a:lnTo>
                <a:lnTo>
                  <a:pt x="1071563" y="133945"/>
                </a:lnTo>
                <a:lnTo>
                  <a:pt x="1062633" y="125016"/>
                </a:lnTo>
                <a:lnTo>
                  <a:pt x="1044774" y="116086"/>
                </a:lnTo>
                <a:lnTo>
                  <a:pt x="1026914" y="107156"/>
                </a:lnTo>
                <a:lnTo>
                  <a:pt x="1009055" y="98227"/>
                </a:lnTo>
                <a:lnTo>
                  <a:pt x="991196" y="89297"/>
                </a:lnTo>
                <a:lnTo>
                  <a:pt x="964407" y="80367"/>
                </a:lnTo>
                <a:lnTo>
                  <a:pt x="937618" y="71437"/>
                </a:lnTo>
                <a:lnTo>
                  <a:pt x="910829" y="71437"/>
                </a:lnTo>
                <a:lnTo>
                  <a:pt x="875110" y="62508"/>
                </a:lnTo>
                <a:lnTo>
                  <a:pt x="839391" y="53578"/>
                </a:lnTo>
                <a:lnTo>
                  <a:pt x="803672" y="53578"/>
                </a:lnTo>
                <a:lnTo>
                  <a:pt x="767954" y="53578"/>
                </a:lnTo>
                <a:lnTo>
                  <a:pt x="732235" y="44648"/>
                </a:lnTo>
                <a:lnTo>
                  <a:pt x="696516" y="44648"/>
                </a:lnTo>
                <a:lnTo>
                  <a:pt x="651868" y="35719"/>
                </a:lnTo>
                <a:lnTo>
                  <a:pt x="607219" y="35719"/>
                </a:lnTo>
                <a:lnTo>
                  <a:pt x="562571" y="26789"/>
                </a:lnTo>
                <a:lnTo>
                  <a:pt x="517922" y="26789"/>
                </a:lnTo>
                <a:lnTo>
                  <a:pt x="473274" y="26789"/>
                </a:lnTo>
                <a:lnTo>
                  <a:pt x="428625" y="26789"/>
                </a:lnTo>
                <a:lnTo>
                  <a:pt x="383977" y="26789"/>
                </a:lnTo>
                <a:lnTo>
                  <a:pt x="339329" y="26789"/>
                </a:lnTo>
                <a:lnTo>
                  <a:pt x="294680" y="26789"/>
                </a:lnTo>
                <a:lnTo>
                  <a:pt x="250032" y="35719"/>
                </a:lnTo>
                <a:lnTo>
                  <a:pt x="214313" y="44648"/>
                </a:lnTo>
                <a:lnTo>
                  <a:pt x="178594" y="53578"/>
                </a:lnTo>
                <a:lnTo>
                  <a:pt x="151805" y="71437"/>
                </a:lnTo>
                <a:lnTo>
                  <a:pt x="125016" y="98227"/>
                </a:lnTo>
                <a:lnTo>
                  <a:pt x="98227" y="125016"/>
                </a:lnTo>
                <a:lnTo>
                  <a:pt x="71438" y="160734"/>
                </a:lnTo>
                <a:lnTo>
                  <a:pt x="53579" y="187523"/>
                </a:lnTo>
                <a:lnTo>
                  <a:pt x="35719" y="232172"/>
                </a:lnTo>
                <a:lnTo>
                  <a:pt x="17860" y="267890"/>
                </a:lnTo>
                <a:lnTo>
                  <a:pt x="8930" y="312539"/>
                </a:lnTo>
                <a:lnTo>
                  <a:pt x="0" y="348257"/>
                </a:lnTo>
                <a:lnTo>
                  <a:pt x="0" y="392906"/>
                </a:lnTo>
                <a:lnTo>
                  <a:pt x="0" y="437554"/>
                </a:lnTo>
                <a:lnTo>
                  <a:pt x="17860" y="473273"/>
                </a:lnTo>
                <a:lnTo>
                  <a:pt x="35719" y="508992"/>
                </a:lnTo>
                <a:lnTo>
                  <a:pt x="62508" y="544710"/>
                </a:lnTo>
                <a:lnTo>
                  <a:pt x="89297" y="580429"/>
                </a:lnTo>
                <a:lnTo>
                  <a:pt x="125016" y="607218"/>
                </a:lnTo>
                <a:lnTo>
                  <a:pt x="169664" y="625078"/>
                </a:lnTo>
                <a:lnTo>
                  <a:pt x="214313" y="651867"/>
                </a:lnTo>
                <a:lnTo>
                  <a:pt x="258961" y="669726"/>
                </a:lnTo>
                <a:lnTo>
                  <a:pt x="312539" y="687585"/>
                </a:lnTo>
                <a:lnTo>
                  <a:pt x="375047" y="696515"/>
                </a:lnTo>
                <a:lnTo>
                  <a:pt x="437555" y="705445"/>
                </a:lnTo>
                <a:lnTo>
                  <a:pt x="500063" y="705445"/>
                </a:lnTo>
                <a:lnTo>
                  <a:pt x="571500" y="705445"/>
                </a:lnTo>
                <a:lnTo>
                  <a:pt x="642938" y="705445"/>
                </a:lnTo>
                <a:lnTo>
                  <a:pt x="714375" y="696515"/>
                </a:lnTo>
                <a:lnTo>
                  <a:pt x="794743" y="687585"/>
                </a:lnTo>
                <a:lnTo>
                  <a:pt x="866180" y="678656"/>
                </a:lnTo>
                <a:lnTo>
                  <a:pt x="928688" y="660796"/>
                </a:lnTo>
                <a:lnTo>
                  <a:pt x="1000125" y="642937"/>
                </a:lnTo>
                <a:lnTo>
                  <a:pt x="1062633" y="616148"/>
                </a:lnTo>
                <a:lnTo>
                  <a:pt x="1125141" y="598289"/>
                </a:lnTo>
                <a:lnTo>
                  <a:pt x="1178719" y="571500"/>
                </a:lnTo>
                <a:lnTo>
                  <a:pt x="1241227" y="553640"/>
                </a:lnTo>
                <a:lnTo>
                  <a:pt x="1285875" y="526851"/>
                </a:lnTo>
                <a:lnTo>
                  <a:pt x="1321594" y="500062"/>
                </a:lnTo>
                <a:lnTo>
                  <a:pt x="1357313" y="473273"/>
                </a:lnTo>
                <a:lnTo>
                  <a:pt x="1384102" y="446484"/>
                </a:lnTo>
                <a:lnTo>
                  <a:pt x="1401961" y="410765"/>
                </a:lnTo>
                <a:lnTo>
                  <a:pt x="1410891" y="375046"/>
                </a:lnTo>
                <a:lnTo>
                  <a:pt x="1410891" y="348257"/>
                </a:lnTo>
                <a:lnTo>
                  <a:pt x="1410891" y="303609"/>
                </a:lnTo>
                <a:lnTo>
                  <a:pt x="1401961" y="267890"/>
                </a:lnTo>
                <a:lnTo>
                  <a:pt x="1375172" y="232172"/>
                </a:lnTo>
                <a:lnTo>
                  <a:pt x="1357313" y="196453"/>
                </a:lnTo>
                <a:lnTo>
                  <a:pt x="1321594" y="160734"/>
                </a:lnTo>
                <a:lnTo>
                  <a:pt x="1294805" y="125016"/>
                </a:lnTo>
                <a:lnTo>
                  <a:pt x="1250157" y="98227"/>
                </a:lnTo>
                <a:lnTo>
                  <a:pt x="1205508" y="71437"/>
                </a:lnTo>
                <a:lnTo>
                  <a:pt x="1151930" y="44648"/>
                </a:lnTo>
                <a:lnTo>
                  <a:pt x="1089422" y="26789"/>
                </a:lnTo>
                <a:lnTo>
                  <a:pt x="1026914" y="17859"/>
                </a:lnTo>
                <a:lnTo>
                  <a:pt x="955477" y="8930"/>
                </a:lnTo>
                <a:lnTo>
                  <a:pt x="884039" y="0"/>
                </a:lnTo>
                <a:lnTo>
                  <a:pt x="88403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3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reeform 4"/>
          <p:cNvSpPr/>
          <p:nvPr/>
        </p:nvSpPr>
        <p:spPr>
          <a:xfrm>
            <a:off x="2527102" y="383977"/>
            <a:ext cx="26790" cy="312540"/>
          </a:xfrm>
          <a:custGeom>
            <a:avLst/>
            <a:gdLst/>
            <a:ahLst/>
            <a:cxnLst/>
            <a:rect l="0" t="0" r="0" b="0"/>
            <a:pathLst>
              <a:path w="26790" h="31254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53578"/>
                </a:lnTo>
                <a:lnTo>
                  <a:pt x="8929" y="89296"/>
                </a:lnTo>
                <a:lnTo>
                  <a:pt x="8929" y="125015"/>
                </a:lnTo>
                <a:lnTo>
                  <a:pt x="8929" y="169664"/>
                </a:lnTo>
                <a:lnTo>
                  <a:pt x="8929" y="214312"/>
                </a:lnTo>
                <a:lnTo>
                  <a:pt x="17859" y="250031"/>
                </a:lnTo>
                <a:lnTo>
                  <a:pt x="17859" y="276820"/>
                </a:lnTo>
                <a:lnTo>
                  <a:pt x="17859" y="294679"/>
                </a:lnTo>
                <a:lnTo>
                  <a:pt x="26789" y="312539"/>
                </a:lnTo>
                <a:lnTo>
                  <a:pt x="26789" y="312539"/>
                </a:lnTo>
                <a:lnTo>
                  <a:pt x="17859" y="303609"/>
                </a:lnTo>
                <a:lnTo>
                  <a:pt x="17859" y="276820"/>
                </a:lnTo>
                <a:lnTo>
                  <a:pt x="8929" y="241101"/>
                </a:lnTo>
                <a:lnTo>
                  <a:pt x="8929" y="196453"/>
                </a:lnTo>
                <a:lnTo>
                  <a:pt x="0" y="142875"/>
                </a:lnTo>
                <a:lnTo>
                  <a:pt x="0" y="89296"/>
                </a:lnTo>
                <a:lnTo>
                  <a:pt x="0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375297" y="330398"/>
            <a:ext cx="285751" cy="473275"/>
          </a:xfrm>
          <a:custGeom>
            <a:avLst/>
            <a:gdLst/>
            <a:ahLst/>
            <a:cxnLst/>
            <a:rect l="0" t="0" r="0" b="0"/>
            <a:pathLst>
              <a:path w="285751" h="473275">
                <a:moveTo>
                  <a:pt x="0" y="44649"/>
                </a:moveTo>
                <a:lnTo>
                  <a:pt x="0" y="44649"/>
                </a:lnTo>
                <a:lnTo>
                  <a:pt x="8930" y="44649"/>
                </a:lnTo>
                <a:lnTo>
                  <a:pt x="8930" y="35719"/>
                </a:lnTo>
                <a:lnTo>
                  <a:pt x="17859" y="26789"/>
                </a:lnTo>
                <a:lnTo>
                  <a:pt x="35719" y="17860"/>
                </a:lnTo>
                <a:lnTo>
                  <a:pt x="53578" y="17860"/>
                </a:lnTo>
                <a:lnTo>
                  <a:pt x="71437" y="8930"/>
                </a:lnTo>
                <a:lnTo>
                  <a:pt x="89297" y="8930"/>
                </a:lnTo>
                <a:lnTo>
                  <a:pt x="133945" y="0"/>
                </a:lnTo>
                <a:lnTo>
                  <a:pt x="178594" y="0"/>
                </a:lnTo>
                <a:lnTo>
                  <a:pt x="232172" y="0"/>
                </a:lnTo>
                <a:lnTo>
                  <a:pt x="267891" y="17860"/>
                </a:lnTo>
                <a:lnTo>
                  <a:pt x="285750" y="35719"/>
                </a:lnTo>
                <a:lnTo>
                  <a:pt x="267891" y="71438"/>
                </a:lnTo>
                <a:lnTo>
                  <a:pt x="241101" y="98227"/>
                </a:lnTo>
                <a:lnTo>
                  <a:pt x="196453" y="133946"/>
                </a:lnTo>
                <a:lnTo>
                  <a:pt x="151805" y="160735"/>
                </a:lnTo>
                <a:lnTo>
                  <a:pt x="107156" y="178594"/>
                </a:lnTo>
                <a:lnTo>
                  <a:pt x="71437" y="187524"/>
                </a:lnTo>
                <a:lnTo>
                  <a:pt x="53578" y="187524"/>
                </a:lnTo>
                <a:lnTo>
                  <a:pt x="53578" y="187524"/>
                </a:lnTo>
                <a:lnTo>
                  <a:pt x="62508" y="178594"/>
                </a:lnTo>
                <a:lnTo>
                  <a:pt x="80367" y="169664"/>
                </a:lnTo>
                <a:lnTo>
                  <a:pt x="116086" y="160735"/>
                </a:lnTo>
                <a:lnTo>
                  <a:pt x="160734" y="160735"/>
                </a:lnTo>
                <a:lnTo>
                  <a:pt x="205383" y="169664"/>
                </a:lnTo>
                <a:lnTo>
                  <a:pt x="241101" y="187524"/>
                </a:lnTo>
                <a:lnTo>
                  <a:pt x="258961" y="223243"/>
                </a:lnTo>
                <a:lnTo>
                  <a:pt x="267891" y="258961"/>
                </a:lnTo>
                <a:lnTo>
                  <a:pt x="258961" y="312540"/>
                </a:lnTo>
                <a:lnTo>
                  <a:pt x="232172" y="366118"/>
                </a:lnTo>
                <a:lnTo>
                  <a:pt x="196453" y="410766"/>
                </a:lnTo>
                <a:lnTo>
                  <a:pt x="151805" y="446485"/>
                </a:lnTo>
                <a:lnTo>
                  <a:pt x="107156" y="473274"/>
                </a:lnTo>
                <a:lnTo>
                  <a:pt x="62508" y="473274"/>
                </a:lnTo>
                <a:lnTo>
                  <a:pt x="44648" y="464344"/>
                </a:lnTo>
                <a:lnTo>
                  <a:pt x="35719" y="446485"/>
                </a:lnTo>
                <a:lnTo>
                  <a:pt x="44648" y="410766"/>
                </a:lnTo>
                <a:lnTo>
                  <a:pt x="62508" y="375047"/>
                </a:lnTo>
                <a:lnTo>
                  <a:pt x="98226" y="330399"/>
                </a:lnTo>
                <a:lnTo>
                  <a:pt x="133945" y="294680"/>
                </a:lnTo>
                <a:lnTo>
                  <a:pt x="133945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669977" y="517922"/>
            <a:ext cx="214313" cy="267891"/>
          </a:xfrm>
          <a:custGeom>
            <a:avLst/>
            <a:gdLst/>
            <a:ahLst/>
            <a:cxnLst/>
            <a:rect l="0" t="0" r="0" b="0"/>
            <a:pathLst>
              <a:path w="214313" h="267891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44648"/>
                </a:lnTo>
                <a:lnTo>
                  <a:pt x="8929" y="71437"/>
                </a:lnTo>
                <a:lnTo>
                  <a:pt x="8929" y="107156"/>
                </a:lnTo>
                <a:lnTo>
                  <a:pt x="17859" y="151805"/>
                </a:lnTo>
                <a:lnTo>
                  <a:pt x="26789" y="187523"/>
                </a:lnTo>
                <a:lnTo>
                  <a:pt x="26789" y="223242"/>
                </a:lnTo>
                <a:lnTo>
                  <a:pt x="26789" y="250031"/>
                </a:lnTo>
                <a:lnTo>
                  <a:pt x="35718" y="267890"/>
                </a:lnTo>
                <a:lnTo>
                  <a:pt x="35718" y="267890"/>
                </a:lnTo>
                <a:lnTo>
                  <a:pt x="35718" y="258961"/>
                </a:lnTo>
                <a:lnTo>
                  <a:pt x="44648" y="241101"/>
                </a:lnTo>
                <a:lnTo>
                  <a:pt x="53578" y="205383"/>
                </a:lnTo>
                <a:lnTo>
                  <a:pt x="62507" y="160734"/>
                </a:lnTo>
                <a:lnTo>
                  <a:pt x="80367" y="125016"/>
                </a:lnTo>
                <a:lnTo>
                  <a:pt x="98226" y="89297"/>
                </a:lnTo>
                <a:lnTo>
                  <a:pt x="116086" y="62508"/>
                </a:lnTo>
                <a:lnTo>
                  <a:pt x="133945" y="44648"/>
                </a:lnTo>
                <a:lnTo>
                  <a:pt x="160734" y="44648"/>
                </a:lnTo>
                <a:lnTo>
                  <a:pt x="178593" y="44648"/>
                </a:lnTo>
                <a:lnTo>
                  <a:pt x="196453" y="44648"/>
                </a:lnTo>
                <a:lnTo>
                  <a:pt x="214312" y="53578"/>
                </a:lnTo>
                <a:lnTo>
                  <a:pt x="214312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786063" y="535781"/>
            <a:ext cx="232172" cy="276821"/>
          </a:xfrm>
          <a:custGeom>
            <a:avLst/>
            <a:gdLst/>
            <a:ahLst/>
            <a:cxnLst/>
            <a:rect l="0" t="0" r="0" b="0"/>
            <a:pathLst>
              <a:path w="232172" h="276821">
                <a:moveTo>
                  <a:pt x="0" y="142875"/>
                </a:moveTo>
                <a:lnTo>
                  <a:pt x="0" y="151805"/>
                </a:lnTo>
                <a:lnTo>
                  <a:pt x="0" y="160735"/>
                </a:lnTo>
                <a:lnTo>
                  <a:pt x="0" y="169664"/>
                </a:lnTo>
                <a:lnTo>
                  <a:pt x="8929" y="169664"/>
                </a:lnTo>
                <a:lnTo>
                  <a:pt x="17859" y="178594"/>
                </a:lnTo>
                <a:lnTo>
                  <a:pt x="44648" y="169664"/>
                </a:lnTo>
                <a:lnTo>
                  <a:pt x="62507" y="160735"/>
                </a:lnTo>
                <a:lnTo>
                  <a:pt x="89296" y="151805"/>
                </a:lnTo>
                <a:lnTo>
                  <a:pt x="116085" y="133946"/>
                </a:lnTo>
                <a:lnTo>
                  <a:pt x="133945" y="107157"/>
                </a:lnTo>
                <a:lnTo>
                  <a:pt x="151804" y="80367"/>
                </a:lnTo>
                <a:lnTo>
                  <a:pt x="160734" y="44649"/>
                </a:lnTo>
                <a:lnTo>
                  <a:pt x="160734" y="17860"/>
                </a:lnTo>
                <a:lnTo>
                  <a:pt x="151804" y="0"/>
                </a:lnTo>
                <a:lnTo>
                  <a:pt x="133945" y="0"/>
                </a:lnTo>
                <a:lnTo>
                  <a:pt x="116085" y="17860"/>
                </a:lnTo>
                <a:lnTo>
                  <a:pt x="89296" y="53578"/>
                </a:lnTo>
                <a:lnTo>
                  <a:pt x="71437" y="98227"/>
                </a:lnTo>
                <a:lnTo>
                  <a:pt x="53578" y="151805"/>
                </a:lnTo>
                <a:lnTo>
                  <a:pt x="44648" y="196453"/>
                </a:lnTo>
                <a:lnTo>
                  <a:pt x="44648" y="232172"/>
                </a:lnTo>
                <a:lnTo>
                  <a:pt x="53578" y="258961"/>
                </a:lnTo>
                <a:lnTo>
                  <a:pt x="71437" y="276820"/>
                </a:lnTo>
                <a:lnTo>
                  <a:pt x="98226" y="276820"/>
                </a:lnTo>
                <a:lnTo>
                  <a:pt x="125015" y="267891"/>
                </a:lnTo>
                <a:lnTo>
                  <a:pt x="151804" y="250031"/>
                </a:lnTo>
                <a:lnTo>
                  <a:pt x="178593" y="214313"/>
                </a:lnTo>
                <a:lnTo>
                  <a:pt x="205382" y="169664"/>
                </a:lnTo>
                <a:lnTo>
                  <a:pt x="232171" y="116086"/>
                </a:lnTo>
                <a:lnTo>
                  <a:pt x="232171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964656" y="544711"/>
            <a:ext cx="312540" cy="258962"/>
          </a:xfrm>
          <a:custGeom>
            <a:avLst/>
            <a:gdLst/>
            <a:ahLst/>
            <a:cxnLst/>
            <a:rect l="0" t="0" r="0" b="0"/>
            <a:pathLst>
              <a:path w="312540" h="258962">
                <a:moveTo>
                  <a:pt x="116086" y="0"/>
                </a:moveTo>
                <a:lnTo>
                  <a:pt x="107157" y="8930"/>
                </a:lnTo>
                <a:lnTo>
                  <a:pt x="89297" y="26789"/>
                </a:lnTo>
                <a:lnTo>
                  <a:pt x="62508" y="53578"/>
                </a:lnTo>
                <a:lnTo>
                  <a:pt x="44649" y="80367"/>
                </a:lnTo>
                <a:lnTo>
                  <a:pt x="26789" y="116086"/>
                </a:lnTo>
                <a:lnTo>
                  <a:pt x="8930" y="151805"/>
                </a:lnTo>
                <a:lnTo>
                  <a:pt x="0" y="169664"/>
                </a:lnTo>
                <a:lnTo>
                  <a:pt x="0" y="187523"/>
                </a:lnTo>
                <a:lnTo>
                  <a:pt x="8930" y="205383"/>
                </a:lnTo>
                <a:lnTo>
                  <a:pt x="17860" y="205383"/>
                </a:lnTo>
                <a:lnTo>
                  <a:pt x="35719" y="196453"/>
                </a:lnTo>
                <a:lnTo>
                  <a:pt x="53578" y="178594"/>
                </a:lnTo>
                <a:lnTo>
                  <a:pt x="71438" y="151805"/>
                </a:lnTo>
                <a:lnTo>
                  <a:pt x="89297" y="125016"/>
                </a:lnTo>
                <a:lnTo>
                  <a:pt x="107157" y="98227"/>
                </a:lnTo>
                <a:lnTo>
                  <a:pt x="116086" y="71437"/>
                </a:lnTo>
                <a:lnTo>
                  <a:pt x="125016" y="62508"/>
                </a:lnTo>
                <a:lnTo>
                  <a:pt x="133946" y="71437"/>
                </a:lnTo>
                <a:lnTo>
                  <a:pt x="125016" y="89297"/>
                </a:lnTo>
                <a:lnTo>
                  <a:pt x="125016" y="116086"/>
                </a:lnTo>
                <a:lnTo>
                  <a:pt x="116086" y="151805"/>
                </a:lnTo>
                <a:lnTo>
                  <a:pt x="116086" y="187523"/>
                </a:lnTo>
                <a:lnTo>
                  <a:pt x="125016" y="214312"/>
                </a:lnTo>
                <a:lnTo>
                  <a:pt x="133946" y="241101"/>
                </a:lnTo>
                <a:lnTo>
                  <a:pt x="151805" y="258961"/>
                </a:lnTo>
                <a:lnTo>
                  <a:pt x="178594" y="258961"/>
                </a:lnTo>
                <a:lnTo>
                  <a:pt x="205383" y="258961"/>
                </a:lnTo>
                <a:lnTo>
                  <a:pt x="223242" y="241101"/>
                </a:lnTo>
                <a:lnTo>
                  <a:pt x="250032" y="214312"/>
                </a:lnTo>
                <a:lnTo>
                  <a:pt x="267891" y="169664"/>
                </a:lnTo>
                <a:lnTo>
                  <a:pt x="294680" y="125016"/>
                </a:lnTo>
                <a:lnTo>
                  <a:pt x="303610" y="80367"/>
                </a:lnTo>
                <a:lnTo>
                  <a:pt x="312539" y="44648"/>
                </a:lnTo>
                <a:lnTo>
                  <a:pt x="312539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178969" y="508992"/>
            <a:ext cx="71438" cy="339329"/>
          </a:xfrm>
          <a:custGeom>
            <a:avLst/>
            <a:gdLst/>
            <a:ahLst/>
            <a:cxnLst/>
            <a:rect l="0" t="0" r="0" b="0"/>
            <a:pathLst>
              <a:path w="71438" h="339329">
                <a:moveTo>
                  <a:pt x="71437" y="0"/>
                </a:moveTo>
                <a:lnTo>
                  <a:pt x="62508" y="8930"/>
                </a:lnTo>
                <a:lnTo>
                  <a:pt x="53578" y="17860"/>
                </a:lnTo>
                <a:lnTo>
                  <a:pt x="44648" y="44649"/>
                </a:lnTo>
                <a:lnTo>
                  <a:pt x="35719" y="80367"/>
                </a:lnTo>
                <a:lnTo>
                  <a:pt x="26789" y="116086"/>
                </a:lnTo>
                <a:lnTo>
                  <a:pt x="17859" y="160735"/>
                </a:lnTo>
                <a:lnTo>
                  <a:pt x="8929" y="205383"/>
                </a:lnTo>
                <a:lnTo>
                  <a:pt x="0" y="250031"/>
                </a:lnTo>
                <a:lnTo>
                  <a:pt x="0" y="276820"/>
                </a:lnTo>
                <a:lnTo>
                  <a:pt x="0" y="303609"/>
                </a:lnTo>
                <a:lnTo>
                  <a:pt x="0" y="330399"/>
                </a:lnTo>
                <a:lnTo>
                  <a:pt x="0" y="339328"/>
                </a:lnTo>
                <a:lnTo>
                  <a:pt x="8929" y="330399"/>
                </a:lnTo>
                <a:lnTo>
                  <a:pt x="17859" y="321469"/>
                </a:lnTo>
                <a:lnTo>
                  <a:pt x="26789" y="285750"/>
                </a:lnTo>
                <a:lnTo>
                  <a:pt x="44648" y="241102"/>
                </a:lnTo>
                <a:lnTo>
                  <a:pt x="71437" y="178594"/>
                </a:lnTo>
                <a:lnTo>
                  <a:pt x="71437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277195" y="482203"/>
            <a:ext cx="151806" cy="267892"/>
          </a:xfrm>
          <a:custGeom>
            <a:avLst/>
            <a:gdLst/>
            <a:ahLst/>
            <a:cxnLst/>
            <a:rect l="0" t="0" r="0" b="0"/>
            <a:pathLst>
              <a:path w="151806" h="267892">
                <a:moveTo>
                  <a:pt x="151805" y="0"/>
                </a:moveTo>
                <a:lnTo>
                  <a:pt x="142875" y="8930"/>
                </a:lnTo>
                <a:lnTo>
                  <a:pt x="125016" y="26789"/>
                </a:lnTo>
                <a:lnTo>
                  <a:pt x="98227" y="53578"/>
                </a:lnTo>
                <a:lnTo>
                  <a:pt x="62508" y="80367"/>
                </a:lnTo>
                <a:lnTo>
                  <a:pt x="35719" y="125016"/>
                </a:lnTo>
                <a:lnTo>
                  <a:pt x="17860" y="160735"/>
                </a:lnTo>
                <a:lnTo>
                  <a:pt x="0" y="196453"/>
                </a:lnTo>
                <a:lnTo>
                  <a:pt x="0" y="232172"/>
                </a:lnTo>
                <a:lnTo>
                  <a:pt x="17860" y="250031"/>
                </a:lnTo>
                <a:lnTo>
                  <a:pt x="44649" y="267891"/>
                </a:lnTo>
                <a:lnTo>
                  <a:pt x="80368" y="267891"/>
                </a:lnTo>
                <a:lnTo>
                  <a:pt x="116086" y="258961"/>
                </a:lnTo>
                <a:lnTo>
                  <a:pt x="151805" y="250031"/>
                </a:lnTo>
                <a:lnTo>
                  <a:pt x="151805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125266" y="946547"/>
            <a:ext cx="1357313" cy="71438"/>
          </a:xfrm>
          <a:custGeom>
            <a:avLst/>
            <a:gdLst/>
            <a:ahLst/>
            <a:cxnLst/>
            <a:rect l="0" t="0" r="0" b="0"/>
            <a:pathLst>
              <a:path w="1357313" h="71438">
                <a:moveTo>
                  <a:pt x="17859" y="44648"/>
                </a:moveTo>
                <a:lnTo>
                  <a:pt x="8929" y="44648"/>
                </a:lnTo>
                <a:lnTo>
                  <a:pt x="8929" y="53578"/>
                </a:lnTo>
                <a:lnTo>
                  <a:pt x="0" y="53578"/>
                </a:lnTo>
                <a:lnTo>
                  <a:pt x="0" y="62508"/>
                </a:lnTo>
                <a:lnTo>
                  <a:pt x="8929" y="71437"/>
                </a:lnTo>
                <a:lnTo>
                  <a:pt x="26789" y="71437"/>
                </a:lnTo>
                <a:lnTo>
                  <a:pt x="53578" y="71437"/>
                </a:lnTo>
                <a:lnTo>
                  <a:pt x="89297" y="71437"/>
                </a:lnTo>
                <a:lnTo>
                  <a:pt x="133945" y="62508"/>
                </a:lnTo>
                <a:lnTo>
                  <a:pt x="196453" y="62508"/>
                </a:lnTo>
                <a:lnTo>
                  <a:pt x="258961" y="53578"/>
                </a:lnTo>
                <a:lnTo>
                  <a:pt x="339328" y="44648"/>
                </a:lnTo>
                <a:lnTo>
                  <a:pt x="419695" y="35719"/>
                </a:lnTo>
                <a:lnTo>
                  <a:pt x="508992" y="26789"/>
                </a:lnTo>
                <a:lnTo>
                  <a:pt x="607218" y="17859"/>
                </a:lnTo>
                <a:lnTo>
                  <a:pt x="696515" y="17859"/>
                </a:lnTo>
                <a:lnTo>
                  <a:pt x="794742" y="8929"/>
                </a:lnTo>
                <a:lnTo>
                  <a:pt x="892968" y="8929"/>
                </a:lnTo>
                <a:lnTo>
                  <a:pt x="991195" y="0"/>
                </a:lnTo>
                <a:lnTo>
                  <a:pt x="1080492" y="0"/>
                </a:lnTo>
                <a:lnTo>
                  <a:pt x="1160859" y="0"/>
                </a:lnTo>
                <a:lnTo>
                  <a:pt x="1232297" y="0"/>
                </a:lnTo>
                <a:lnTo>
                  <a:pt x="1285875" y="0"/>
                </a:lnTo>
                <a:lnTo>
                  <a:pt x="1321593" y="8929"/>
                </a:lnTo>
                <a:lnTo>
                  <a:pt x="1348382" y="8929"/>
                </a:lnTo>
                <a:lnTo>
                  <a:pt x="1357312" y="8929"/>
                </a:lnTo>
                <a:lnTo>
                  <a:pt x="1357312" y="8929"/>
                </a:lnTo>
                <a:lnTo>
                  <a:pt x="1357312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250531" y="401836"/>
            <a:ext cx="357189" cy="276821"/>
          </a:xfrm>
          <a:custGeom>
            <a:avLst/>
            <a:gdLst/>
            <a:ahLst/>
            <a:cxnLst/>
            <a:rect l="0" t="0" r="0" b="0"/>
            <a:pathLst>
              <a:path w="357189" h="276821">
                <a:moveTo>
                  <a:pt x="160735" y="53578"/>
                </a:moveTo>
                <a:lnTo>
                  <a:pt x="160735" y="44648"/>
                </a:lnTo>
                <a:lnTo>
                  <a:pt x="160735" y="44648"/>
                </a:lnTo>
                <a:lnTo>
                  <a:pt x="160735" y="35719"/>
                </a:lnTo>
                <a:lnTo>
                  <a:pt x="151805" y="17859"/>
                </a:lnTo>
                <a:lnTo>
                  <a:pt x="151805" y="8930"/>
                </a:lnTo>
                <a:lnTo>
                  <a:pt x="142875" y="0"/>
                </a:lnTo>
                <a:lnTo>
                  <a:pt x="125016" y="0"/>
                </a:lnTo>
                <a:lnTo>
                  <a:pt x="107157" y="0"/>
                </a:lnTo>
                <a:lnTo>
                  <a:pt x="89297" y="8930"/>
                </a:lnTo>
                <a:lnTo>
                  <a:pt x="62508" y="26789"/>
                </a:lnTo>
                <a:lnTo>
                  <a:pt x="35719" y="53578"/>
                </a:lnTo>
                <a:lnTo>
                  <a:pt x="17860" y="89297"/>
                </a:lnTo>
                <a:lnTo>
                  <a:pt x="8930" y="133945"/>
                </a:lnTo>
                <a:lnTo>
                  <a:pt x="0" y="169664"/>
                </a:lnTo>
                <a:lnTo>
                  <a:pt x="17860" y="205383"/>
                </a:lnTo>
                <a:lnTo>
                  <a:pt x="44649" y="232172"/>
                </a:lnTo>
                <a:lnTo>
                  <a:pt x="80367" y="258961"/>
                </a:lnTo>
                <a:lnTo>
                  <a:pt x="125016" y="267891"/>
                </a:lnTo>
                <a:lnTo>
                  <a:pt x="178594" y="276820"/>
                </a:lnTo>
                <a:lnTo>
                  <a:pt x="223242" y="276820"/>
                </a:lnTo>
                <a:lnTo>
                  <a:pt x="276821" y="258961"/>
                </a:lnTo>
                <a:lnTo>
                  <a:pt x="321469" y="232172"/>
                </a:lnTo>
                <a:lnTo>
                  <a:pt x="357188" y="196453"/>
                </a:lnTo>
                <a:lnTo>
                  <a:pt x="357188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661297" y="294680"/>
            <a:ext cx="303610" cy="535782"/>
          </a:xfrm>
          <a:custGeom>
            <a:avLst/>
            <a:gdLst/>
            <a:ahLst/>
            <a:cxnLst/>
            <a:rect l="0" t="0" r="0" b="0"/>
            <a:pathLst>
              <a:path w="303610" h="535782">
                <a:moveTo>
                  <a:pt x="303609" y="8929"/>
                </a:moveTo>
                <a:lnTo>
                  <a:pt x="303609" y="0"/>
                </a:lnTo>
                <a:lnTo>
                  <a:pt x="303609" y="8929"/>
                </a:lnTo>
                <a:lnTo>
                  <a:pt x="294680" y="17859"/>
                </a:lnTo>
                <a:lnTo>
                  <a:pt x="276820" y="35718"/>
                </a:lnTo>
                <a:lnTo>
                  <a:pt x="258961" y="80367"/>
                </a:lnTo>
                <a:lnTo>
                  <a:pt x="223242" y="133945"/>
                </a:lnTo>
                <a:lnTo>
                  <a:pt x="178594" y="205382"/>
                </a:lnTo>
                <a:lnTo>
                  <a:pt x="142875" y="285750"/>
                </a:lnTo>
                <a:lnTo>
                  <a:pt x="98226" y="357187"/>
                </a:lnTo>
                <a:lnTo>
                  <a:pt x="53578" y="419695"/>
                </a:lnTo>
                <a:lnTo>
                  <a:pt x="26789" y="473273"/>
                </a:lnTo>
                <a:lnTo>
                  <a:pt x="8930" y="508992"/>
                </a:lnTo>
                <a:lnTo>
                  <a:pt x="0" y="526851"/>
                </a:lnTo>
                <a:lnTo>
                  <a:pt x="8930" y="535781"/>
                </a:lnTo>
                <a:lnTo>
                  <a:pt x="26789" y="508992"/>
                </a:lnTo>
                <a:lnTo>
                  <a:pt x="53578" y="473273"/>
                </a:lnTo>
                <a:lnTo>
                  <a:pt x="89297" y="419695"/>
                </a:lnTo>
                <a:lnTo>
                  <a:pt x="89297" y="4196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848820" y="330398"/>
            <a:ext cx="580431" cy="366119"/>
          </a:xfrm>
          <a:custGeom>
            <a:avLst/>
            <a:gdLst/>
            <a:ahLst/>
            <a:cxnLst/>
            <a:rect l="0" t="0" r="0" b="0"/>
            <a:pathLst>
              <a:path w="580431" h="366119">
                <a:moveTo>
                  <a:pt x="250032" y="62508"/>
                </a:moveTo>
                <a:lnTo>
                  <a:pt x="250032" y="62508"/>
                </a:lnTo>
                <a:lnTo>
                  <a:pt x="250032" y="62508"/>
                </a:lnTo>
                <a:lnTo>
                  <a:pt x="250032" y="71438"/>
                </a:lnTo>
                <a:lnTo>
                  <a:pt x="258961" y="98227"/>
                </a:lnTo>
                <a:lnTo>
                  <a:pt x="267891" y="125016"/>
                </a:lnTo>
                <a:lnTo>
                  <a:pt x="276821" y="151805"/>
                </a:lnTo>
                <a:lnTo>
                  <a:pt x="285750" y="196454"/>
                </a:lnTo>
                <a:lnTo>
                  <a:pt x="294680" y="232172"/>
                </a:lnTo>
                <a:lnTo>
                  <a:pt x="294680" y="276821"/>
                </a:lnTo>
                <a:lnTo>
                  <a:pt x="276821" y="312540"/>
                </a:lnTo>
                <a:lnTo>
                  <a:pt x="250032" y="339329"/>
                </a:lnTo>
                <a:lnTo>
                  <a:pt x="214313" y="357188"/>
                </a:lnTo>
                <a:lnTo>
                  <a:pt x="178594" y="366118"/>
                </a:lnTo>
                <a:lnTo>
                  <a:pt x="151805" y="357188"/>
                </a:lnTo>
                <a:lnTo>
                  <a:pt x="116086" y="339329"/>
                </a:lnTo>
                <a:lnTo>
                  <a:pt x="80368" y="303610"/>
                </a:lnTo>
                <a:lnTo>
                  <a:pt x="53578" y="250032"/>
                </a:lnTo>
                <a:lnTo>
                  <a:pt x="35719" y="205383"/>
                </a:lnTo>
                <a:lnTo>
                  <a:pt x="26789" y="151805"/>
                </a:lnTo>
                <a:lnTo>
                  <a:pt x="17860" y="107157"/>
                </a:lnTo>
                <a:lnTo>
                  <a:pt x="8930" y="80368"/>
                </a:lnTo>
                <a:lnTo>
                  <a:pt x="0" y="62508"/>
                </a:lnTo>
                <a:lnTo>
                  <a:pt x="0" y="53579"/>
                </a:lnTo>
                <a:lnTo>
                  <a:pt x="8930" y="53579"/>
                </a:lnTo>
                <a:lnTo>
                  <a:pt x="26789" y="44649"/>
                </a:lnTo>
                <a:lnTo>
                  <a:pt x="71438" y="44649"/>
                </a:lnTo>
                <a:lnTo>
                  <a:pt x="125016" y="35719"/>
                </a:lnTo>
                <a:lnTo>
                  <a:pt x="196453" y="26789"/>
                </a:lnTo>
                <a:lnTo>
                  <a:pt x="276821" y="17860"/>
                </a:lnTo>
                <a:lnTo>
                  <a:pt x="357188" y="17860"/>
                </a:lnTo>
                <a:lnTo>
                  <a:pt x="428625" y="17860"/>
                </a:lnTo>
                <a:lnTo>
                  <a:pt x="491133" y="8930"/>
                </a:lnTo>
                <a:lnTo>
                  <a:pt x="526852" y="0"/>
                </a:lnTo>
                <a:lnTo>
                  <a:pt x="562571" y="0"/>
                </a:lnTo>
                <a:lnTo>
                  <a:pt x="580430" y="0"/>
                </a:lnTo>
                <a:lnTo>
                  <a:pt x="5804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214938" y="464344"/>
            <a:ext cx="339329" cy="294680"/>
          </a:xfrm>
          <a:custGeom>
            <a:avLst/>
            <a:gdLst/>
            <a:ahLst/>
            <a:cxnLst/>
            <a:rect l="0" t="0" r="0" b="0"/>
            <a:pathLst>
              <a:path w="339329" h="294680">
                <a:moveTo>
                  <a:pt x="142875" y="35718"/>
                </a:moveTo>
                <a:lnTo>
                  <a:pt x="133945" y="35718"/>
                </a:lnTo>
                <a:lnTo>
                  <a:pt x="125015" y="35718"/>
                </a:lnTo>
                <a:lnTo>
                  <a:pt x="107156" y="44648"/>
                </a:lnTo>
                <a:lnTo>
                  <a:pt x="89296" y="71437"/>
                </a:lnTo>
                <a:lnTo>
                  <a:pt x="80367" y="89297"/>
                </a:lnTo>
                <a:lnTo>
                  <a:pt x="62507" y="125015"/>
                </a:lnTo>
                <a:lnTo>
                  <a:pt x="53578" y="160734"/>
                </a:lnTo>
                <a:lnTo>
                  <a:pt x="35718" y="196453"/>
                </a:lnTo>
                <a:lnTo>
                  <a:pt x="26789" y="223242"/>
                </a:lnTo>
                <a:lnTo>
                  <a:pt x="17859" y="241101"/>
                </a:lnTo>
                <a:lnTo>
                  <a:pt x="8929" y="258961"/>
                </a:lnTo>
                <a:lnTo>
                  <a:pt x="0" y="258961"/>
                </a:lnTo>
                <a:lnTo>
                  <a:pt x="0" y="250031"/>
                </a:lnTo>
                <a:lnTo>
                  <a:pt x="8929" y="232172"/>
                </a:lnTo>
                <a:lnTo>
                  <a:pt x="17859" y="205383"/>
                </a:lnTo>
                <a:lnTo>
                  <a:pt x="35718" y="160734"/>
                </a:lnTo>
                <a:lnTo>
                  <a:pt x="62507" y="107156"/>
                </a:lnTo>
                <a:lnTo>
                  <a:pt x="80367" y="62508"/>
                </a:lnTo>
                <a:lnTo>
                  <a:pt x="107156" y="26789"/>
                </a:lnTo>
                <a:lnTo>
                  <a:pt x="133945" y="0"/>
                </a:lnTo>
                <a:lnTo>
                  <a:pt x="151804" y="0"/>
                </a:lnTo>
                <a:lnTo>
                  <a:pt x="178593" y="17859"/>
                </a:lnTo>
                <a:lnTo>
                  <a:pt x="196453" y="53578"/>
                </a:lnTo>
                <a:lnTo>
                  <a:pt x="205382" y="98226"/>
                </a:lnTo>
                <a:lnTo>
                  <a:pt x="214312" y="151804"/>
                </a:lnTo>
                <a:lnTo>
                  <a:pt x="223242" y="196453"/>
                </a:lnTo>
                <a:lnTo>
                  <a:pt x="223242" y="241101"/>
                </a:lnTo>
                <a:lnTo>
                  <a:pt x="232171" y="267890"/>
                </a:lnTo>
                <a:lnTo>
                  <a:pt x="232171" y="285750"/>
                </a:lnTo>
                <a:lnTo>
                  <a:pt x="223242" y="294679"/>
                </a:lnTo>
                <a:lnTo>
                  <a:pt x="214312" y="294679"/>
                </a:lnTo>
                <a:lnTo>
                  <a:pt x="196453" y="276820"/>
                </a:lnTo>
                <a:lnTo>
                  <a:pt x="169664" y="250031"/>
                </a:lnTo>
                <a:lnTo>
                  <a:pt x="142875" y="214312"/>
                </a:lnTo>
                <a:lnTo>
                  <a:pt x="107156" y="169664"/>
                </a:lnTo>
                <a:lnTo>
                  <a:pt x="80367" y="133945"/>
                </a:lnTo>
                <a:lnTo>
                  <a:pt x="53578" y="107156"/>
                </a:lnTo>
                <a:lnTo>
                  <a:pt x="26789" y="98226"/>
                </a:lnTo>
                <a:lnTo>
                  <a:pt x="8929" y="107156"/>
                </a:lnTo>
                <a:lnTo>
                  <a:pt x="0" y="125015"/>
                </a:lnTo>
                <a:lnTo>
                  <a:pt x="0" y="142875"/>
                </a:lnTo>
                <a:lnTo>
                  <a:pt x="17859" y="160734"/>
                </a:lnTo>
                <a:lnTo>
                  <a:pt x="35718" y="178594"/>
                </a:lnTo>
                <a:lnTo>
                  <a:pt x="80367" y="187523"/>
                </a:lnTo>
                <a:lnTo>
                  <a:pt x="125015" y="196453"/>
                </a:lnTo>
                <a:lnTo>
                  <a:pt x="169664" y="196453"/>
                </a:lnTo>
                <a:lnTo>
                  <a:pt x="214312" y="196453"/>
                </a:lnTo>
                <a:lnTo>
                  <a:pt x="258960" y="187523"/>
                </a:lnTo>
                <a:lnTo>
                  <a:pt x="294679" y="169664"/>
                </a:lnTo>
                <a:lnTo>
                  <a:pt x="312539" y="151804"/>
                </a:lnTo>
                <a:lnTo>
                  <a:pt x="330398" y="116086"/>
                </a:lnTo>
                <a:lnTo>
                  <a:pt x="339328" y="80367"/>
                </a:lnTo>
                <a:lnTo>
                  <a:pt x="339328" y="44648"/>
                </a:lnTo>
                <a:lnTo>
                  <a:pt x="339328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509617" y="437555"/>
            <a:ext cx="321470" cy="258962"/>
          </a:xfrm>
          <a:custGeom>
            <a:avLst/>
            <a:gdLst/>
            <a:ahLst/>
            <a:cxnLst/>
            <a:rect l="0" t="0" r="0" b="0"/>
            <a:pathLst>
              <a:path w="321470" h="258962">
                <a:moveTo>
                  <a:pt x="0" y="35718"/>
                </a:moveTo>
                <a:lnTo>
                  <a:pt x="0" y="44648"/>
                </a:lnTo>
                <a:lnTo>
                  <a:pt x="0" y="62507"/>
                </a:lnTo>
                <a:lnTo>
                  <a:pt x="8930" y="89297"/>
                </a:lnTo>
                <a:lnTo>
                  <a:pt x="17860" y="125015"/>
                </a:lnTo>
                <a:lnTo>
                  <a:pt x="26789" y="151804"/>
                </a:lnTo>
                <a:lnTo>
                  <a:pt x="44649" y="178593"/>
                </a:lnTo>
                <a:lnTo>
                  <a:pt x="71438" y="205383"/>
                </a:lnTo>
                <a:lnTo>
                  <a:pt x="89297" y="232172"/>
                </a:lnTo>
                <a:lnTo>
                  <a:pt x="107156" y="250031"/>
                </a:lnTo>
                <a:lnTo>
                  <a:pt x="125016" y="258961"/>
                </a:lnTo>
                <a:lnTo>
                  <a:pt x="142875" y="258961"/>
                </a:lnTo>
                <a:lnTo>
                  <a:pt x="160735" y="241101"/>
                </a:lnTo>
                <a:lnTo>
                  <a:pt x="178594" y="214312"/>
                </a:lnTo>
                <a:lnTo>
                  <a:pt x="196453" y="178593"/>
                </a:lnTo>
                <a:lnTo>
                  <a:pt x="205383" y="125015"/>
                </a:lnTo>
                <a:lnTo>
                  <a:pt x="223242" y="80367"/>
                </a:lnTo>
                <a:lnTo>
                  <a:pt x="232172" y="35718"/>
                </a:lnTo>
                <a:lnTo>
                  <a:pt x="250031" y="8929"/>
                </a:lnTo>
                <a:lnTo>
                  <a:pt x="267891" y="0"/>
                </a:lnTo>
                <a:lnTo>
                  <a:pt x="285750" y="8929"/>
                </a:lnTo>
                <a:lnTo>
                  <a:pt x="285750" y="17859"/>
                </a:lnTo>
                <a:lnTo>
                  <a:pt x="294680" y="44648"/>
                </a:lnTo>
                <a:lnTo>
                  <a:pt x="303610" y="62507"/>
                </a:lnTo>
                <a:lnTo>
                  <a:pt x="312539" y="80367"/>
                </a:lnTo>
                <a:lnTo>
                  <a:pt x="321469" y="98226"/>
                </a:lnTo>
                <a:lnTo>
                  <a:pt x="321469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768578" y="491133"/>
            <a:ext cx="473275" cy="321469"/>
          </a:xfrm>
          <a:custGeom>
            <a:avLst/>
            <a:gdLst/>
            <a:ahLst/>
            <a:cxnLst/>
            <a:rect l="0" t="0" r="0" b="0"/>
            <a:pathLst>
              <a:path w="473275" h="321469">
                <a:moveTo>
                  <a:pt x="116086" y="8929"/>
                </a:moveTo>
                <a:lnTo>
                  <a:pt x="116086" y="0"/>
                </a:lnTo>
                <a:lnTo>
                  <a:pt x="107156" y="8929"/>
                </a:lnTo>
                <a:lnTo>
                  <a:pt x="98227" y="8929"/>
                </a:lnTo>
                <a:lnTo>
                  <a:pt x="80367" y="26789"/>
                </a:lnTo>
                <a:lnTo>
                  <a:pt x="62508" y="62508"/>
                </a:lnTo>
                <a:lnTo>
                  <a:pt x="44649" y="98226"/>
                </a:lnTo>
                <a:lnTo>
                  <a:pt x="26789" y="142875"/>
                </a:lnTo>
                <a:lnTo>
                  <a:pt x="17860" y="178594"/>
                </a:lnTo>
                <a:lnTo>
                  <a:pt x="8930" y="214312"/>
                </a:lnTo>
                <a:lnTo>
                  <a:pt x="0" y="241101"/>
                </a:lnTo>
                <a:lnTo>
                  <a:pt x="8930" y="258961"/>
                </a:lnTo>
                <a:lnTo>
                  <a:pt x="17860" y="267890"/>
                </a:lnTo>
                <a:lnTo>
                  <a:pt x="35719" y="258961"/>
                </a:lnTo>
                <a:lnTo>
                  <a:pt x="62508" y="241101"/>
                </a:lnTo>
                <a:lnTo>
                  <a:pt x="89297" y="214312"/>
                </a:lnTo>
                <a:lnTo>
                  <a:pt x="116086" y="178594"/>
                </a:lnTo>
                <a:lnTo>
                  <a:pt x="142875" y="151805"/>
                </a:lnTo>
                <a:lnTo>
                  <a:pt x="169664" y="133945"/>
                </a:lnTo>
                <a:lnTo>
                  <a:pt x="178594" y="133945"/>
                </a:lnTo>
                <a:lnTo>
                  <a:pt x="187524" y="142875"/>
                </a:lnTo>
                <a:lnTo>
                  <a:pt x="187524" y="169664"/>
                </a:lnTo>
                <a:lnTo>
                  <a:pt x="187524" y="205383"/>
                </a:lnTo>
                <a:lnTo>
                  <a:pt x="196453" y="241101"/>
                </a:lnTo>
                <a:lnTo>
                  <a:pt x="196453" y="276820"/>
                </a:lnTo>
                <a:lnTo>
                  <a:pt x="214313" y="303609"/>
                </a:lnTo>
                <a:lnTo>
                  <a:pt x="232172" y="321468"/>
                </a:lnTo>
                <a:lnTo>
                  <a:pt x="258961" y="321468"/>
                </a:lnTo>
                <a:lnTo>
                  <a:pt x="294680" y="312539"/>
                </a:lnTo>
                <a:lnTo>
                  <a:pt x="339328" y="285750"/>
                </a:lnTo>
                <a:lnTo>
                  <a:pt x="375047" y="241101"/>
                </a:lnTo>
                <a:lnTo>
                  <a:pt x="410766" y="187523"/>
                </a:lnTo>
                <a:lnTo>
                  <a:pt x="446485" y="125015"/>
                </a:lnTo>
                <a:lnTo>
                  <a:pt x="473274" y="62508"/>
                </a:lnTo>
                <a:lnTo>
                  <a:pt x="473274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277570" y="250031"/>
            <a:ext cx="276822" cy="660798"/>
          </a:xfrm>
          <a:custGeom>
            <a:avLst/>
            <a:gdLst/>
            <a:ahLst/>
            <a:cxnLst/>
            <a:rect l="0" t="0" r="0" b="0"/>
            <a:pathLst>
              <a:path w="276822" h="660798">
                <a:moveTo>
                  <a:pt x="276821" y="0"/>
                </a:moveTo>
                <a:lnTo>
                  <a:pt x="276821" y="0"/>
                </a:lnTo>
                <a:lnTo>
                  <a:pt x="276821" y="0"/>
                </a:lnTo>
                <a:lnTo>
                  <a:pt x="258961" y="26789"/>
                </a:lnTo>
                <a:lnTo>
                  <a:pt x="232172" y="80367"/>
                </a:lnTo>
                <a:lnTo>
                  <a:pt x="187524" y="160735"/>
                </a:lnTo>
                <a:lnTo>
                  <a:pt x="142875" y="250031"/>
                </a:lnTo>
                <a:lnTo>
                  <a:pt x="98227" y="339328"/>
                </a:lnTo>
                <a:lnTo>
                  <a:pt x="62508" y="437555"/>
                </a:lnTo>
                <a:lnTo>
                  <a:pt x="35719" y="508992"/>
                </a:lnTo>
                <a:lnTo>
                  <a:pt x="8930" y="580430"/>
                </a:lnTo>
                <a:lnTo>
                  <a:pt x="0" y="625078"/>
                </a:lnTo>
                <a:lnTo>
                  <a:pt x="0" y="651867"/>
                </a:lnTo>
                <a:lnTo>
                  <a:pt x="17860" y="660797"/>
                </a:lnTo>
                <a:lnTo>
                  <a:pt x="35719" y="651867"/>
                </a:lnTo>
                <a:lnTo>
                  <a:pt x="62508" y="625078"/>
                </a:lnTo>
                <a:lnTo>
                  <a:pt x="89297" y="580430"/>
                </a:lnTo>
                <a:lnTo>
                  <a:pt x="125016" y="517922"/>
                </a:lnTo>
                <a:lnTo>
                  <a:pt x="125016" y="51792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634758" y="428625"/>
            <a:ext cx="455415" cy="357188"/>
          </a:xfrm>
          <a:custGeom>
            <a:avLst/>
            <a:gdLst/>
            <a:ahLst/>
            <a:cxnLst/>
            <a:rect l="0" t="0" r="0" b="0"/>
            <a:pathLst>
              <a:path w="455415" h="357188">
                <a:moveTo>
                  <a:pt x="178594" y="98227"/>
                </a:moveTo>
                <a:lnTo>
                  <a:pt x="178594" y="89297"/>
                </a:lnTo>
                <a:lnTo>
                  <a:pt x="187523" y="80367"/>
                </a:lnTo>
                <a:lnTo>
                  <a:pt x="196453" y="53578"/>
                </a:lnTo>
                <a:lnTo>
                  <a:pt x="196453" y="26789"/>
                </a:lnTo>
                <a:lnTo>
                  <a:pt x="196453" y="8930"/>
                </a:lnTo>
                <a:lnTo>
                  <a:pt x="178594" y="0"/>
                </a:lnTo>
                <a:lnTo>
                  <a:pt x="160734" y="0"/>
                </a:lnTo>
                <a:lnTo>
                  <a:pt x="133945" y="26789"/>
                </a:lnTo>
                <a:lnTo>
                  <a:pt x="98226" y="53578"/>
                </a:lnTo>
                <a:lnTo>
                  <a:pt x="62508" y="98227"/>
                </a:lnTo>
                <a:lnTo>
                  <a:pt x="26789" y="142875"/>
                </a:lnTo>
                <a:lnTo>
                  <a:pt x="8930" y="196453"/>
                </a:lnTo>
                <a:lnTo>
                  <a:pt x="0" y="250031"/>
                </a:lnTo>
                <a:lnTo>
                  <a:pt x="8930" y="294680"/>
                </a:lnTo>
                <a:lnTo>
                  <a:pt x="35719" y="321469"/>
                </a:lnTo>
                <a:lnTo>
                  <a:pt x="71437" y="348258"/>
                </a:lnTo>
                <a:lnTo>
                  <a:pt x="116086" y="357187"/>
                </a:lnTo>
                <a:lnTo>
                  <a:pt x="169664" y="348258"/>
                </a:lnTo>
                <a:lnTo>
                  <a:pt x="232172" y="330398"/>
                </a:lnTo>
                <a:lnTo>
                  <a:pt x="294680" y="303609"/>
                </a:lnTo>
                <a:lnTo>
                  <a:pt x="357187" y="258961"/>
                </a:lnTo>
                <a:lnTo>
                  <a:pt x="410765" y="205383"/>
                </a:lnTo>
                <a:lnTo>
                  <a:pt x="455414" y="151805"/>
                </a:lnTo>
                <a:lnTo>
                  <a:pt x="455414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045523" y="446484"/>
            <a:ext cx="258962" cy="98228"/>
          </a:xfrm>
          <a:custGeom>
            <a:avLst/>
            <a:gdLst/>
            <a:ahLst/>
            <a:cxnLst/>
            <a:rect l="0" t="0" r="0" b="0"/>
            <a:pathLst>
              <a:path w="258962" h="98228">
                <a:moveTo>
                  <a:pt x="0" y="98227"/>
                </a:moveTo>
                <a:lnTo>
                  <a:pt x="8930" y="98227"/>
                </a:lnTo>
                <a:lnTo>
                  <a:pt x="17860" y="98227"/>
                </a:lnTo>
                <a:lnTo>
                  <a:pt x="35719" y="89297"/>
                </a:lnTo>
                <a:lnTo>
                  <a:pt x="53579" y="89297"/>
                </a:lnTo>
                <a:lnTo>
                  <a:pt x="89297" y="80368"/>
                </a:lnTo>
                <a:lnTo>
                  <a:pt x="116086" y="71438"/>
                </a:lnTo>
                <a:lnTo>
                  <a:pt x="151805" y="71438"/>
                </a:lnTo>
                <a:lnTo>
                  <a:pt x="178594" y="62508"/>
                </a:lnTo>
                <a:lnTo>
                  <a:pt x="205383" y="53578"/>
                </a:lnTo>
                <a:lnTo>
                  <a:pt x="232172" y="44649"/>
                </a:lnTo>
                <a:lnTo>
                  <a:pt x="250032" y="26789"/>
                </a:lnTo>
                <a:lnTo>
                  <a:pt x="258961" y="17860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125891" y="392906"/>
            <a:ext cx="71438" cy="330400"/>
          </a:xfrm>
          <a:custGeom>
            <a:avLst/>
            <a:gdLst/>
            <a:ahLst/>
            <a:cxnLst/>
            <a:rect l="0" t="0" r="0" b="0"/>
            <a:pathLst>
              <a:path w="71438" h="330400">
                <a:moveTo>
                  <a:pt x="53578" y="0"/>
                </a:moveTo>
                <a:lnTo>
                  <a:pt x="53578" y="0"/>
                </a:lnTo>
                <a:lnTo>
                  <a:pt x="44648" y="8930"/>
                </a:lnTo>
                <a:lnTo>
                  <a:pt x="35718" y="17860"/>
                </a:lnTo>
                <a:lnTo>
                  <a:pt x="26789" y="35719"/>
                </a:lnTo>
                <a:lnTo>
                  <a:pt x="17859" y="62508"/>
                </a:lnTo>
                <a:lnTo>
                  <a:pt x="17859" y="107156"/>
                </a:lnTo>
                <a:lnTo>
                  <a:pt x="8929" y="151805"/>
                </a:lnTo>
                <a:lnTo>
                  <a:pt x="0" y="205383"/>
                </a:lnTo>
                <a:lnTo>
                  <a:pt x="0" y="250032"/>
                </a:lnTo>
                <a:lnTo>
                  <a:pt x="0" y="294680"/>
                </a:lnTo>
                <a:lnTo>
                  <a:pt x="0" y="321469"/>
                </a:lnTo>
                <a:lnTo>
                  <a:pt x="8929" y="330399"/>
                </a:lnTo>
                <a:lnTo>
                  <a:pt x="26789" y="330399"/>
                </a:lnTo>
                <a:lnTo>
                  <a:pt x="44648" y="321469"/>
                </a:lnTo>
                <a:lnTo>
                  <a:pt x="71437" y="285750"/>
                </a:lnTo>
                <a:lnTo>
                  <a:pt x="71437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358063" y="419695"/>
            <a:ext cx="285751" cy="80368"/>
          </a:xfrm>
          <a:custGeom>
            <a:avLst/>
            <a:gdLst/>
            <a:ahLst/>
            <a:cxnLst/>
            <a:rect l="0" t="0" r="0" b="0"/>
            <a:pathLst>
              <a:path w="285751" h="80368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8929" y="80367"/>
                </a:lnTo>
                <a:lnTo>
                  <a:pt x="17859" y="80367"/>
                </a:lnTo>
                <a:lnTo>
                  <a:pt x="26789" y="80367"/>
                </a:lnTo>
                <a:lnTo>
                  <a:pt x="44648" y="80367"/>
                </a:lnTo>
                <a:lnTo>
                  <a:pt x="71437" y="80367"/>
                </a:lnTo>
                <a:lnTo>
                  <a:pt x="107156" y="80367"/>
                </a:lnTo>
                <a:lnTo>
                  <a:pt x="133945" y="80367"/>
                </a:lnTo>
                <a:lnTo>
                  <a:pt x="169664" y="71438"/>
                </a:lnTo>
                <a:lnTo>
                  <a:pt x="196453" y="62508"/>
                </a:lnTo>
                <a:lnTo>
                  <a:pt x="223242" y="53578"/>
                </a:lnTo>
                <a:lnTo>
                  <a:pt x="250031" y="35719"/>
                </a:lnTo>
                <a:lnTo>
                  <a:pt x="267890" y="1786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456289" y="357187"/>
            <a:ext cx="116087" cy="303611"/>
          </a:xfrm>
          <a:custGeom>
            <a:avLst/>
            <a:gdLst/>
            <a:ahLst/>
            <a:cxnLst/>
            <a:rect l="0" t="0" r="0" b="0"/>
            <a:pathLst>
              <a:path w="116087" h="303611">
                <a:moveTo>
                  <a:pt x="116086" y="0"/>
                </a:moveTo>
                <a:lnTo>
                  <a:pt x="107156" y="8930"/>
                </a:lnTo>
                <a:lnTo>
                  <a:pt x="98227" y="8930"/>
                </a:lnTo>
                <a:lnTo>
                  <a:pt x="89297" y="8930"/>
                </a:lnTo>
                <a:lnTo>
                  <a:pt x="80367" y="17860"/>
                </a:lnTo>
                <a:lnTo>
                  <a:pt x="80367" y="26790"/>
                </a:lnTo>
                <a:lnTo>
                  <a:pt x="71438" y="53579"/>
                </a:lnTo>
                <a:lnTo>
                  <a:pt x="62508" y="89297"/>
                </a:lnTo>
                <a:lnTo>
                  <a:pt x="53578" y="125016"/>
                </a:lnTo>
                <a:lnTo>
                  <a:pt x="44649" y="169665"/>
                </a:lnTo>
                <a:lnTo>
                  <a:pt x="35719" y="214313"/>
                </a:lnTo>
                <a:lnTo>
                  <a:pt x="26789" y="258961"/>
                </a:lnTo>
                <a:lnTo>
                  <a:pt x="17859" y="285751"/>
                </a:lnTo>
                <a:lnTo>
                  <a:pt x="8930" y="303610"/>
                </a:lnTo>
                <a:lnTo>
                  <a:pt x="0" y="303610"/>
                </a:lnTo>
                <a:lnTo>
                  <a:pt x="0" y="303610"/>
                </a:lnTo>
                <a:lnTo>
                  <a:pt x="0" y="30361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589734" y="1401961"/>
            <a:ext cx="205384" cy="580430"/>
          </a:xfrm>
          <a:custGeom>
            <a:avLst/>
            <a:gdLst/>
            <a:ahLst/>
            <a:cxnLst/>
            <a:rect l="0" t="0" r="0" b="0"/>
            <a:pathLst>
              <a:path w="205384" h="580430">
                <a:moveTo>
                  <a:pt x="125016" y="0"/>
                </a:moveTo>
                <a:lnTo>
                  <a:pt x="125016" y="0"/>
                </a:lnTo>
                <a:lnTo>
                  <a:pt x="116086" y="0"/>
                </a:lnTo>
                <a:lnTo>
                  <a:pt x="116086" y="8929"/>
                </a:lnTo>
                <a:lnTo>
                  <a:pt x="107157" y="17859"/>
                </a:lnTo>
                <a:lnTo>
                  <a:pt x="89297" y="26789"/>
                </a:lnTo>
                <a:lnTo>
                  <a:pt x="80368" y="44648"/>
                </a:lnTo>
                <a:lnTo>
                  <a:pt x="62508" y="71437"/>
                </a:lnTo>
                <a:lnTo>
                  <a:pt x="44649" y="116086"/>
                </a:lnTo>
                <a:lnTo>
                  <a:pt x="26789" y="169664"/>
                </a:lnTo>
                <a:lnTo>
                  <a:pt x="8930" y="232172"/>
                </a:lnTo>
                <a:lnTo>
                  <a:pt x="0" y="303609"/>
                </a:lnTo>
                <a:lnTo>
                  <a:pt x="8930" y="375047"/>
                </a:lnTo>
                <a:lnTo>
                  <a:pt x="17860" y="428625"/>
                </a:lnTo>
                <a:lnTo>
                  <a:pt x="44649" y="482203"/>
                </a:lnTo>
                <a:lnTo>
                  <a:pt x="80368" y="517922"/>
                </a:lnTo>
                <a:lnTo>
                  <a:pt x="116086" y="553640"/>
                </a:lnTo>
                <a:lnTo>
                  <a:pt x="151805" y="571500"/>
                </a:lnTo>
                <a:lnTo>
                  <a:pt x="178594" y="580429"/>
                </a:lnTo>
                <a:lnTo>
                  <a:pt x="205383" y="580429"/>
                </a:lnTo>
                <a:lnTo>
                  <a:pt x="205383" y="5804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3759398" y="1589484"/>
            <a:ext cx="357189" cy="232173"/>
          </a:xfrm>
          <a:custGeom>
            <a:avLst/>
            <a:gdLst/>
            <a:ahLst/>
            <a:cxnLst/>
            <a:rect l="0" t="0" r="0" b="0"/>
            <a:pathLst>
              <a:path w="357189" h="232173">
                <a:moveTo>
                  <a:pt x="0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0" y="80367"/>
                </a:lnTo>
                <a:lnTo>
                  <a:pt x="0" y="71438"/>
                </a:lnTo>
                <a:lnTo>
                  <a:pt x="0" y="53578"/>
                </a:lnTo>
                <a:lnTo>
                  <a:pt x="17860" y="35719"/>
                </a:lnTo>
                <a:lnTo>
                  <a:pt x="35719" y="26789"/>
                </a:lnTo>
                <a:lnTo>
                  <a:pt x="53579" y="8930"/>
                </a:lnTo>
                <a:lnTo>
                  <a:pt x="71438" y="0"/>
                </a:lnTo>
                <a:lnTo>
                  <a:pt x="98227" y="0"/>
                </a:lnTo>
                <a:lnTo>
                  <a:pt x="116086" y="8930"/>
                </a:lnTo>
                <a:lnTo>
                  <a:pt x="133946" y="35719"/>
                </a:lnTo>
                <a:lnTo>
                  <a:pt x="151805" y="62508"/>
                </a:lnTo>
                <a:lnTo>
                  <a:pt x="169665" y="98227"/>
                </a:lnTo>
                <a:lnTo>
                  <a:pt x="178594" y="125016"/>
                </a:lnTo>
                <a:lnTo>
                  <a:pt x="196454" y="160735"/>
                </a:lnTo>
                <a:lnTo>
                  <a:pt x="205383" y="187524"/>
                </a:lnTo>
                <a:lnTo>
                  <a:pt x="223243" y="214313"/>
                </a:lnTo>
                <a:lnTo>
                  <a:pt x="241102" y="223242"/>
                </a:lnTo>
                <a:lnTo>
                  <a:pt x="258961" y="232172"/>
                </a:lnTo>
                <a:lnTo>
                  <a:pt x="285750" y="223242"/>
                </a:lnTo>
                <a:lnTo>
                  <a:pt x="303610" y="214313"/>
                </a:lnTo>
                <a:lnTo>
                  <a:pt x="321469" y="196453"/>
                </a:lnTo>
                <a:lnTo>
                  <a:pt x="339329" y="169664"/>
                </a:lnTo>
                <a:lnTo>
                  <a:pt x="357188" y="133945"/>
                </a:lnTo>
                <a:lnTo>
                  <a:pt x="357188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786188" y="1562695"/>
            <a:ext cx="258961" cy="294681"/>
          </a:xfrm>
          <a:custGeom>
            <a:avLst/>
            <a:gdLst/>
            <a:ahLst/>
            <a:cxnLst/>
            <a:rect l="0" t="0" r="0" b="0"/>
            <a:pathLst>
              <a:path w="258961" h="294681">
                <a:moveTo>
                  <a:pt x="258960" y="0"/>
                </a:moveTo>
                <a:lnTo>
                  <a:pt x="250031" y="8930"/>
                </a:lnTo>
                <a:lnTo>
                  <a:pt x="223242" y="26789"/>
                </a:lnTo>
                <a:lnTo>
                  <a:pt x="187523" y="53578"/>
                </a:lnTo>
                <a:lnTo>
                  <a:pt x="142875" y="98227"/>
                </a:lnTo>
                <a:lnTo>
                  <a:pt x="98226" y="142875"/>
                </a:lnTo>
                <a:lnTo>
                  <a:pt x="53578" y="187524"/>
                </a:lnTo>
                <a:lnTo>
                  <a:pt x="26789" y="232172"/>
                </a:lnTo>
                <a:lnTo>
                  <a:pt x="8929" y="267891"/>
                </a:lnTo>
                <a:lnTo>
                  <a:pt x="0" y="285750"/>
                </a:lnTo>
                <a:lnTo>
                  <a:pt x="0" y="294680"/>
                </a:lnTo>
                <a:lnTo>
                  <a:pt x="26789" y="294680"/>
                </a:lnTo>
                <a:lnTo>
                  <a:pt x="53578" y="276820"/>
                </a:lnTo>
                <a:lnTo>
                  <a:pt x="80367" y="250031"/>
                </a:lnTo>
                <a:lnTo>
                  <a:pt x="80367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4188023" y="1410890"/>
            <a:ext cx="125017" cy="500064"/>
          </a:xfrm>
          <a:custGeom>
            <a:avLst/>
            <a:gdLst/>
            <a:ahLst/>
            <a:cxnLst/>
            <a:rect l="0" t="0" r="0" b="0"/>
            <a:pathLst>
              <a:path w="125017" h="500064">
                <a:moveTo>
                  <a:pt x="0" y="0"/>
                </a:moveTo>
                <a:lnTo>
                  <a:pt x="8930" y="0"/>
                </a:lnTo>
                <a:lnTo>
                  <a:pt x="17860" y="8930"/>
                </a:lnTo>
                <a:lnTo>
                  <a:pt x="44649" y="26789"/>
                </a:lnTo>
                <a:lnTo>
                  <a:pt x="71438" y="62508"/>
                </a:lnTo>
                <a:lnTo>
                  <a:pt x="89297" y="98227"/>
                </a:lnTo>
                <a:lnTo>
                  <a:pt x="107157" y="151805"/>
                </a:lnTo>
                <a:lnTo>
                  <a:pt x="125016" y="223243"/>
                </a:lnTo>
                <a:lnTo>
                  <a:pt x="116086" y="285750"/>
                </a:lnTo>
                <a:lnTo>
                  <a:pt x="107157" y="357188"/>
                </a:lnTo>
                <a:lnTo>
                  <a:pt x="89297" y="410766"/>
                </a:lnTo>
                <a:lnTo>
                  <a:pt x="71438" y="464344"/>
                </a:lnTo>
                <a:lnTo>
                  <a:pt x="53579" y="491133"/>
                </a:lnTo>
                <a:lnTo>
                  <a:pt x="35719" y="500063"/>
                </a:lnTo>
                <a:lnTo>
                  <a:pt x="35719" y="491133"/>
                </a:lnTo>
                <a:lnTo>
                  <a:pt x="35719" y="455414"/>
                </a:lnTo>
                <a:lnTo>
                  <a:pt x="35719" y="45541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1544836" y="1509117"/>
            <a:ext cx="312540" cy="375048"/>
          </a:xfrm>
          <a:custGeom>
            <a:avLst/>
            <a:gdLst/>
            <a:ahLst/>
            <a:cxnLst/>
            <a:rect l="0" t="0" r="0" b="0"/>
            <a:pathLst>
              <a:path w="312540" h="375048">
                <a:moveTo>
                  <a:pt x="312539" y="44648"/>
                </a:moveTo>
                <a:lnTo>
                  <a:pt x="312539" y="35719"/>
                </a:lnTo>
                <a:lnTo>
                  <a:pt x="303609" y="26789"/>
                </a:lnTo>
                <a:lnTo>
                  <a:pt x="294680" y="17859"/>
                </a:lnTo>
                <a:lnTo>
                  <a:pt x="285750" y="8930"/>
                </a:lnTo>
                <a:lnTo>
                  <a:pt x="267891" y="0"/>
                </a:lnTo>
                <a:lnTo>
                  <a:pt x="258961" y="0"/>
                </a:lnTo>
                <a:lnTo>
                  <a:pt x="241102" y="0"/>
                </a:lnTo>
                <a:lnTo>
                  <a:pt x="214312" y="0"/>
                </a:lnTo>
                <a:lnTo>
                  <a:pt x="196453" y="0"/>
                </a:lnTo>
                <a:lnTo>
                  <a:pt x="169664" y="17859"/>
                </a:lnTo>
                <a:lnTo>
                  <a:pt x="142875" y="26789"/>
                </a:lnTo>
                <a:lnTo>
                  <a:pt x="125016" y="44648"/>
                </a:lnTo>
                <a:lnTo>
                  <a:pt x="107156" y="53578"/>
                </a:lnTo>
                <a:lnTo>
                  <a:pt x="107156" y="71437"/>
                </a:lnTo>
                <a:lnTo>
                  <a:pt x="107156" y="80367"/>
                </a:lnTo>
                <a:lnTo>
                  <a:pt x="125016" y="89297"/>
                </a:lnTo>
                <a:lnTo>
                  <a:pt x="142875" y="98227"/>
                </a:lnTo>
                <a:lnTo>
                  <a:pt x="169664" y="116086"/>
                </a:lnTo>
                <a:lnTo>
                  <a:pt x="196453" y="125016"/>
                </a:lnTo>
                <a:lnTo>
                  <a:pt x="223242" y="142875"/>
                </a:lnTo>
                <a:lnTo>
                  <a:pt x="241102" y="169664"/>
                </a:lnTo>
                <a:lnTo>
                  <a:pt x="250031" y="205383"/>
                </a:lnTo>
                <a:lnTo>
                  <a:pt x="241102" y="241102"/>
                </a:lnTo>
                <a:lnTo>
                  <a:pt x="223242" y="285750"/>
                </a:lnTo>
                <a:lnTo>
                  <a:pt x="196453" y="312539"/>
                </a:lnTo>
                <a:lnTo>
                  <a:pt x="160734" y="348258"/>
                </a:lnTo>
                <a:lnTo>
                  <a:pt x="116086" y="366117"/>
                </a:lnTo>
                <a:lnTo>
                  <a:pt x="80367" y="375047"/>
                </a:lnTo>
                <a:lnTo>
                  <a:pt x="44648" y="375047"/>
                </a:lnTo>
                <a:lnTo>
                  <a:pt x="17859" y="357187"/>
                </a:lnTo>
                <a:lnTo>
                  <a:pt x="0" y="330398"/>
                </a:lnTo>
                <a:lnTo>
                  <a:pt x="0" y="303609"/>
                </a:lnTo>
                <a:lnTo>
                  <a:pt x="0" y="276820"/>
                </a:lnTo>
                <a:lnTo>
                  <a:pt x="17859" y="258961"/>
                </a:lnTo>
                <a:lnTo>
                  <a:pt x="35719" y="241102"/>
                </a:lnTo>
                <a:lnTo>
                  <a:pt x="62508" y="232172"/>
                </a:lnTo>
                <a:lnTo>
                  <a:pt x="89297" y="223242"/>
                </a:lnTo>
                <a:lnTo>
                  <a:pt x="116086" y="214312"/>
                </a:lnTo>
                <a:lnTo>
                  <a:pt x="142875" y="214312"/>
                </a:lnTo>
                <a:lnTo>
                  <a:pt x="142875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1848445" y="1580554"/>
            <a:ext cx="348259" cy="267892"/>
          </a:xfrm>
          <a:custGeom>
            <a:avLst/>
            <a:gdLst/>
            <a:ahLst/>
            <a:cxnLst/>
            <a:rect l="0" t="0" r="0" b="0"/>
            <a:pathLst>
              <a:path w="348259" h="267892">
                <a:moveTo>
                  <a:pt x="8930" y="44649"/>
                </a:moveTo>
                <a:lnTo>
                  <a:pt x="8930" y="53579"/>
                </a:lnTo>
                <a:lnTo>
                  <a:pt x="8930" y="53579"/>
                </a:lnTo>
                <a:lnTo>
                  <a:pt x="0" y="62508"/>
                </a:lnTo>
                <a:lnTo>
                  <a:pt x="0" y="80368"/>
                </a:lnTo>
                <a:lnTo>
                  <a:pt x="0" y="98227"/>
                </a:lnTo>
                <a:lnTo>
                  <a:pt x="0" y="125016"/>
                </a:lnTo>
                <a:lnTo>
                  <a:pt x="8930" y="160735"/>
                </a:lnTo>
                <a:lnTo>
                  <a:pt x="8930" y="187524"/>
                </a:lnTo>
                <a:lnTo>
                  <a:pt x="17860" y="223243"/>
                </a:lnTo>
                <a:lnTo>
                  <a:pt x="35719" y="250032"/>
                </a:lnTo>
                <a:lnTo>
                  <a:pt x="44649" y="258961"/>
                </a:lnTo>
                <a:lnTo>
                  <a:pt x="62508" y="267891"/>
                </a:lnTo>
                <a:lnTo>
                  <a:pt x="80368" y="267891"/>
                </a:lnTo>
                <a:lnTo>
                  <a:pt x="98227" y="258961"/>
                </a:lnTo>
                <a:lnTo>
                  <a:pt x="116086" y="232172"/>
                </a:lnTo>
                <a:lnTo>
                  <a:pt x="133946" y="205383"/>
                </a:lnTo>
                <a:lnTo>
                  <a:pt x="151805" y="178594"/>
                </a:lnTo>
                <a:lnTo>
                  <a:pt x="160735" y="142875"/>
                </a:lnTo>
                <a:lnTo>
                  <a:pt x="169664" y="125016"/>
                </a:lnTo>
                <a:lnTo>
                  <a:pt x="169664" y="116086"/>
                </a:lnTo>
                <a:lnTo>
                  <a:pt x="160735" y="116086"/>
                </a:lnTo>
                <a:lnTo>
                  <a:pt x="160735" y="133946"/>
                </a:lnTo>
                <a:lnTo>
                  <a:pt x="151805" y="151805"/>
                </a:lnTo>
                <a:lnTo>
                  <a:pt x="151805" y="178594"/>
                </a:lnTo>
                <a:lnTo>
                  <a:pt x="151805" y="205383"/>
                </a:lnTo>
                <a:lnTo>
                  <a:pt x="160735" y="223243"/>
                </a:lnTo>
                <a:lnTo>
                  <a:pt x="169664" y="232172"/>
                </a:lnTo>
                <a:lnTo>
                  <a:pt x="196453" y="241102"/>
                </a:lnTo>
                <a:lnTo>
                  <a:pt x="223243" y="241102"/>
                </a:lnTo>
                <a:lnTo>
                  <a:pt x="250032" y="232172"/>
                </a:lnTo>
                <a:lnTo>
                  <a:pt x="276821" y="223243"/>
                </a:lnTo>
                <a:lnTo>
                  <a:pt x="303610" y="196454"/>
                </a:lnTo>
                <a:lnTo>
                  <a:pt x="321469" y="169665"/>
                </a:lnTo>
                <a:lnTo>
                  <a:pt x="339328" y="142875"/>
                </a:lnTo>
                <a:lnTo>
                  <a:pt x="339328" y="107157"/>
                </a:lnTo>
                <a:lnTo>
                  <a:pt x="330399" y="80368"/>
                </a:lnTo>
                <a:lnTo>
                  <a:pt x="312539" y="53579"/>
                </a:lnTo>
                <a:lnTo>
                  <a:pt x="294680" y="26790"/>
                </a:lnTo>
                <a:lnTo>
                  <a:pt x="276821" y="17860"/>
                </a:lnTo>
                <a:lnTo>
                  <a:pt x="258961" y="8930"/>
                </a:lnTo>
                <a:lnTo>
                  <a:pt x="250032" y="0"/>
                </a:lnTo>
                <a:lnTo>
                  <a:pt x="250032" y="0"/>
                </a:lnTo>
                <a:lnTo>
                  <a:pt x="250032" y="8930"/>
                </a:lnTo>
                <a:lnTo>
                  <a:pt x="258961" y="8930"/>
                </a:lnTo>
                <a:lnTo>
                  <a:pt x="267891" y="8930"/>
                </a:lnTo>
                <a:lnTo>
                  <a:pt x="285750" y="8930"/>
                </a:lnTo>
                <a:lnTo>
                  <a:pt x="312539" y="8930"/>
                </a:lnTo>
                <a:lnTo>
                  <a:pt x="330399" y="0"/>
                </a:lnTo>
                <a:lnTo>
                  <a:pt x="348258" y="0"/>
                </a:lnTo>
                <a:lnTo>
                  <a:pt x="34825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2277070" y="1634133"/>
            <a:ext cx="44650" cy="151805"/>
          </a:xfrm>
          <a:custGeom>
            <a:avLst/>
            <a:gdLst/>
            <a:ahLst/>
            <a:cxnLst/>
            <a:rect l="0" t="0" r="0" b="0"/>
            <a:pathLst>
              <a:path w="44650" h="151805">
                <a:moveTo>
                  <a:pt x="0" y="0"/>
                </a:moveTo>
                <a:lnTo>
                  <a:pt x="0" y="0"/>
                </a:lnTo>
                <a:lnTo>
                  <a:pt x="8930" y="8929"/>
                </a:lnTo>
                <a:lnTo>
                  <a:pt x="8930" y="26789"/>
                </a:lnTo>
                <a:lnTo>
                  <a:pt x="8930" y="53578"/>
                </a:lnTo>
                <a:lnTo>
                  <a:pt x="17860" y="71437"/>
                </a:lnTo>
                <a:lnTo>
                  <a:pt x="17860" y="89296"/>
                </a:lnTo>
                <a:lnTo>
                  <a:pt x="17860" y="107156"/>
                </a:lnTo>
                <a:lnTo>
                  <a:pt x="26789" y="125015"/>
                </a:lnTo>
                <a:lnTo>
                  <a:pt x="26789" y="133945"/>
                </a:lnTo>
                <a:lnTo>
                  <a:pt x="35719" y="142875"/>
                </a:lnTo>
                <a:lnTo>
                  <a:pt x="35719" y="142875"/>
                </a:lnTo>
                <a:lnTo>
                  <a:pt x="44649" y="151804"/>
                </a:lnTo>
                <a:lnTo>
                  <a:pt x="44649" y="142875"/>
                </a:lnTo>
                <a:lnTo>
                  <a:pt x="44649" y="125015"/>
                </a:lnTo>
                <a:lnTo>
                  <a:pt x="35719" y="98226"/>
                </a:lnTo>
                <a:lnTo>
                  <a:pt x="35719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259211" y="1366242"/>
            <a:ext cx="35720" cy="17861"/>
          </a:xfrm>
          <a:custGeom>
            <a:avLst/>
            <a:gdLst/>
            <a:ahLst/>
            <a:cxnLst/>
            <a:rect l="0" t="0" r="0" b="0"/>
            <a:pathLst>
              <a:path w="35720" h="17861">
                <a:moveTo>
                  <a:pt x="0" y="17860"/>
                </a:moveTo>
                <a:lnTo>
                  <a:pt x="0" y="1786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8930"/>
                </a:lnTo>
                <a:lnTo>
                  <a:pt x="35719" y="8930"/>
                </a:lnTo>
                <a:lnTo>
                  <a:pt x="3571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464594" y="1357313"/>
            <a:ext cx="53579" cy="437555"/>
          </a:xfrm>
          <a:custGeom>
            <a:avLst/>
            <a:gdLst/>
            <a:ahLst/>
            <a:cxnLst/>
            <a:rect l="0" t="0" r="0" b="0"/>
            <a:pathLst>
              <a:path w="53579" h="437555">
                <a:moveTo>
                  <a:pt x="8929" y="0"/>
                </a:moveTo>
                <a:lnTo>
                  <a:pt x="8929" y="8929"/>
                </a:lnTo>
                <a:lnTo>
                  <a:pt x="8929" y="8929"/>
                </a:lnTo>
                <a:lnTo>
                  <a:pt x="8929" y="26789"/>
                </a:lnTo>
                <a:lnTo>
                  <a:pt x="8929" y="53577"/>
                </a:lnTo>
                <a:lnTo>
                  <a:pt x="0" y="98226"/>
                </a:lnTo>
                <a:lnTo>
                  <a:pt x="0" y="142874"/>
                </a:lnTo>
                <a:lnTo>
                  <a:pt x="0" y="196452"/>
                </a:lnTo>
                <a:lnTo>
                  <a:pt x="0" y="250031"/>
                </a:lnTo>
                <a:lnTo>
                  <a:pt x="0" y="294679"/>
                </a:lnTo>
                <a:lnTo>
                  <a:pt x="0" y="339327"/>
                </a:lnTo>
                <a:lnTo>
                  <a:pt x="8929" y="375046"/>
                </a:lnTo>
                <a:lnTo>
                  <a:pt x="17859" y="401835"/>
                </a:lnTo>
                <a:lnTo>
                  <a:pt x="35719" y="419695"/>
                </a:lnTo>
                <a:lnTo>
                  <a:pt x="44648" y="437554"/>
                </a:lnTo>
                <a:lnTo>
                  <a:pt x="53578" y="437554"/>
                </a:lnTo>
                <a:lnTo>
                  <a:pt x="53578" y="437554"/>
                </a:lnTo>
                <a:lnTo>
                  <a:pt x="53578" y="419695"/>
                </a:lnTo>
                <a:lnTo>
                  <a:pt x="44648" y="392906"/>
                </a:lnTo>
                <a:lnTo>
                  <a:pt x="17859" y="357187"/>
                </a:lnTo>
                <a:lnTo>
                  <a:pt x="17859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2321719" y="1634133"/>
            <a:ext cx="250032" cy="26790"/>
          </a:xfrm>
          <a:custGeom>
            <a:avLst/>
            <a:gdLst/>
            <a:ahLst/>
            <a:cxnLst/>
            <a:rect l="0" t="0" r="0" b="0"/>
            <a:pathLst>
              <a:path w="250032" h="26790">
                <a:moveTo>
                  <a:pt x="0" y="26789"/>
                </a:moveTo>
                <a:lnTo>
                  <a:pt x="8929" y="26789"/>
                </a:lnTo>
                <a:lnTo>
                  <a:pt x="26789" y="17859"/>
                </a:lnTo>
                <a:lnTo>
                  <a:pt x="44648" y="17859"/>
                </a:lnTo>
                <a:lnTo>
                  <a:pt x="80367" y="8929"/>
                </a:lnTo>
                <a:lnTo>
                  <a:pt x="107156" y="8929"/>
                </a:lnTo>
                <a:lnTo>
                  <a:pt x="133945" y="8929"/>
                </a:lnTo>
                <a:lnTo>
                  <a:pt x="160734" y="8929"/>
                </a:lnTo>
                <a:lnTo>
                  <a:pt x="187523" y="8929"/>
                </a:lnTo>
                <a:lnTo>
                  <a:pt x="214312" y="8929"/>
                </a:lnTo>
                <a:lnTo>
                  <a:pt x="232172" y="0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2580680" y="1571625"/>
            <a:ext cx="223243" cy="241102"/>
          </a:xfrm>
          <a:custGeom>
            <a:avLst/>
            <a:gdLst/>
            <a:ahLst/>
            <a:cxnLst/>
            <a:rect l="0" t="0" r="0" b="0"/>
            <a:pathLst>
              <a:path w="223243" h="241102">
                <a:moveTo>
                  <a:pt x="71437" y="53578"/>
                </a:moveTo>
                <a:lnTo>
                  <a:pt x="71437" y="53578"/>
                </a:lnTo>
                <a:lnTo>
                  <a:pt x="62508" y="53578"/>
                </a:lnTo>
                <a:lnTo>
                  <a:pt x="62508" y="62508"/>
                </a:lnTo>
                <a:lnTo>
                  <a:pt x="44648" y="62508"/>
                </a:lnTo>
                <a:lnTo>
                  <a:pt x="35718" y="80367"/>
                </a:lnTo>
                <a:lnTo>
                  <a:pt x="17859" y="98226"/>
                </a:lnTo>
                <a:lnTo>
                  <a:pt x="8929" y="125015"/>
                </a:lnTo>
                <a:lnTo>
                  <a:pt x="8929" y="151804"/>
                </a:lnTo>
                <a:lnTo>
                  <a:pt x="0" y="178594"/>
                </a:lnTo>
                <a:lnTo>
                  <a:pt x="8929" y="205383"/>
                </a:lnTo>
                <a:lnTo>
                  <a:pt x="17859" y="223242"/>
                </a:lnTo>
                <a:lnTo>
                  <a:pt x="35718" y="241101"/>
                </a:lnTo>
                <a:lnTo>
                  <a:pt x="62508" y="241101"/>
                </a:lnTo>
                <a:lnTo>
                  <a:pt x="89297" y="241101"/>
                </a:lnTo>
                <a:lnTo>
                  <a:pt x="116086" y="223242"/>
                </a:lnTo>
                <a:lnTo>
                  <a:pt x="142875" y="205383"/>
                </a:lnTo>
                <a:lnTo>
                  <a:pt x="169664" y="169664"/>
                </a:lnTo>
                <a:lnTo>
                  <a:pt x="187523" y="133945"/>
                </a:lnTo>
                <a:lnTo>
                  <a:pt x="205383" y="89297"/>
                </a:lnTo>
                <a:lnTo>
                  <a:pt x="223242" y="44648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2714625" y="1464469"/>
            <a:ext cx="348259" cy="375047"/>
          </a:xfrm>
          <a:custGeom>
            <a:avLst/>
            <a:gdLst/>
            <a:ahLst/>
            <a:cxnLst/>
            <a:rect l="0" t="0" r="0" b="0"/>
            <a:pathLst>
              <a:path w="348259" h="375047">
                <a:moveTo>
                  <a:pt x="71438" y="0"/>
                </a:moveTo>
                <a:lnTo>
                  <a:pt x="62508" y="0"/>
                </a:lnTo>
                <a:lnTo>
                  <a:pt x="53578" y="8929"/>
                </a:lnTo>
                <a:lnTo>
                  <a:pt x="44648" y="17859"/>
                </a:lnTo>
                <a:lnTo>
                  <a:pt x="26789" y="35718"/>
                </a:lnTo>
                <a:lnTo>
                  <a:pt x="17859" y="53578"/>
                </a:lnTo>
                <a:lnTo>
                  <a:pt x="8930" y="89296"/>
                </a:lnTo>
                <a:lnTo>
                  <a:pt x="0" y="133945"/>
                </a:lnTo>
                <a:lnTo>
                  <a:pt x="0" y="178593"/>
                </a:lnTo>
                <a:lnTo>
                  <a:pt x="0" y="232171"/>
                </a:lnTo>
                <a:lnTo>
                  <a:pt x="0" y="276820"/>
                </a:lnTo>
                <a:lnTo>
                  <a:pt x="8930" y="321468"/>
                </a:lnTo>
                <a:lnTo>
                  <a:pt x="17859" y="348257"/>
                </a:lnTo>
                <a:lnTo>
                  <a:pt x="26789" y="375046"/>
                </a:lnTo>
                <a:lnTo>
                  <a:pt x="44648" y="375046"/>
                </a:lnTo>
                <a:lnTo>
                  <a:pt x="53578" y="375046"/>
                </a:lnTo>
                <a:lnTo>
                  <a:pt x="71438" y="366117"/>
                </a:lnTo>
                <a:lnTo>
                  <a:pt x="89297" y="339328"/>
                </a:lnTo>
                <a:lnTo>
                  <a:pt x="98227" y="303609"/>
                </a:lnTo>
                <a:lnTo>
                  <a:pt x="116086" y="276820"/>
                </a:lnTo>
                <a:lnTo>
                  <a:pt x="125016" y="258960"/>
                </a:lnTo>
                <a:lnTo>
                  <a:pt x="133945" y="250031"/>
                </a:lnTo>
                <a:lnTo>
                  <a:pt x="142875" y="250031"/>
                </a:lnTo>
                <a:lnTo>
                  <a:pt x="151805" y="258960"/>
                </a:lnTo>
                <a:lnTo>
                  <a:pt x="160734" y="276820"/>
                </a:lnTo>
                <a:lnTo>
                  <a:pt x="169664" y="294679"/>
                </a:lnTo>
                <a:lnTo>
                  <a:pt x="178594" y="312539"/>
                </a:lnTo>
                <a:lnTo>
                  <a:pt x="196453" y="330398"/>
                </a:lnTo>
                <a:lnTo>
                  <a:pt x="214313" y="330398"/>
                </a:lnTo>
                <a:lnTo>
                  <a:pt x="241102" y="339328"/>
                </a:lnTo>
                <a:lnTo>
                  <a:pt x="267891" y="339328"/>
                </a:lnTo>
                <a:lnTo>
                  <a:pt x="294680" y="339328"/>
                </a:lnTo>
                <a:lnTo>
                  <a:pt x="312539" y="339328"/>
                </a:lnTo>
                <a:lnTo>
                  <a:pt x="330398" y="339328"/>
                </a:lnTo>
                <a:lnTo>
                  <a:pt x="339328" y="330398"/>
                </a:lnTo>
                <a:lnTo>
                  <a:pt x="348258" y="330398"/>
                </a:lnTo>
                <a:lnTo>
                  <a:pt x="348258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661297" y="1223367"/>
            <a:ext cx="375048" cy="928688"/>
          </a:xfrm>
          <a:custGeom>
            <a:avLst/>
            <a:gdLst/>
            <a:ahLst/>
            <a:cxnLst/>
            <a:rect l="0" t="0" r="0" b="0"/>
            <a:pathLst>
              <a:path w="375048" h="928688">
                <a:moveTo>
                  <a:pt x="366117" y="8930"/>
                </a:moveTo>
                <a:lnTo>
                  <a:pt x="366117" y="8930"/>
                </a:lnTo>
                <a:lnTo>
                  <a:pt x="366117" y="0"/>
                </a:lnTo>
                <a:lnTo>
                  <a:pt x="375047" y="0"/>
                </a:lnTo>
                <a:lnTo>
                  <a:pt x="375047" y="0"/>
                </a:lnTo>
                <a:lnTo>
                  <a:pt x="375047" y="0"/>
                </a:lnTo>
                <a:lnTo>
                  <a:pt x="375047" y="0"/>
                </a:lnTo>
                <a:lnTo>
                  <a:pt x="375047" y="0"/>
                </a:lnTo>
                <a:lnTo>
                  <a:pt x="375047" y="0"/>
                </a:lnTo>
                <a:lnTo>
                  <a:pt x="366117" y="8930"/>
                </a:lnTo>
                <a:lnTo>
                  <a:pt x="357187" y="17860"/>
                </a:lnTo>
                <a:lnTo>
                  <a:pt x="339328" y="26789"/>
                </a:lnTo>
                <a:lnTo>
                  <a:pt x="330398" y="44649"/>
                </a:lnTo>
                <a:lnTo>
                  <a:pt x="303609" y="62508"/>
                </a:lnTo>
                <a:lnTo>
                  <a:pt x="267891" y="89297"/>
                </a:lnTo>
                <a:lnTo>
                  <a:pt x="232172" y="125016"/>
                </a:lnTo>
                <a:lnTo>
                  <a:pt x="187523" y="151805"/>
                </a:lnTo>
                <a:lnTo>
                  <a:pt x="133945" y="178594"/>
                </a:lnTo>
                <a:lnTo>
                  <a:pt x="98226" y="205383"/>
                </a:lnTo>
                <a:lnTo>
                  <a:pt x="53578" y="232172"/>
                </a:lnTo>
                <a:lnTo>
                  <a:pt x="26789" y="250031"/>
                </a:lnTo>
                <a:lnTo>
                  <a:pt x="8930" y="258961"/>
                </a:lnTo>
                <a:lnTo>
                  <a:pt x="0" y="258961"/>
                </a:lnTo>
                <a:lnTo>
                  <a:pt x="8930" y="258961"/>
                </a:lnTo>
                <a:lnTo>
                  <a:pt x="26789" y="258961"/>
                </a:lnTo>
                <a:lnTo>
                  <a:pt x="62508" y="250031"/>
                </a:lnTo>
                <a:lnTo>
                  <a:pt x="98226" y="250031"/>
                </a:lnTo>
                <a:lnTo>
                  <a:pt x="133945" y="250031"/>
                </a:lnTo>
                <a:lnTo>
                  <a:pt x="169664" y="250031"/>
                </a:lnTo>
                <a:lnTo>
                  <a:pt x="187523" y="267891"/>
                </a:lnTo>
                <a:lnTo>
                  <a:pt x="196453" y="285750"/>
                </a:lnTo>
                <a:lnTo>
                  <a:pt x="196453" y="312539"/>
                </a:lnTo>
                <a:lnTo>
                  <a:pt x="178594" y="339328"/>
                </a:lnTo>
                <a:lnTo>
                  <a:pt x="151805" y="375047"/>
                </a:lnTo>
                <a:lnTo>
                  <a:pt x="125016" y="410766"/>
                </a:lnTo>
                <a:lnTo>
                  <a:pt x="98226" y="446484"/>
                </a:lnTo>
                <a:lnTo>
                  <a:pt x="71437" y="482203"/>
                </a:lnTo>
                <a:lnTo>
                  <a:pt x="44648" y="508992"/>
                </a:lnTo>
                <a:lnTo>
                  <a:pt x="35719" y="535781"/>
                </a:lnTo>
                <a:lnTo>
                  <a:pt x="35719" y="544711"/>
                </a:lnTo>
                <a:lnTo>
                  <a:pt x="44648" y="562570"/>
                </a:lnTo>
                <a:lnTo>
                  <a:pt x="62508" y="571500"/>
                </a:lnTo>
                <a:lnTo>
                  <a:pt x="80367" y="589359"/>
                </a:lnTo>
                <a:lnTo>
                  <a:pt x="116086" y="616148"/>
                </a:lnTo>
                <a:lnTo>
                  <a:pt x="133945" y="651867"/>
                </a:lnTo>
                <a:lnTo>
                  <a:pt x="151805" y="705445"/>
                </a:lnTo>
                <a:lnTo>
                  <a:pt x="160734" y="759023"/>
                </a:lnTo>
                <a:lnTo>
                  <a:pt x="160734" y="821531"/>
                </a:lnTo>
                <a:lnTo>
                  <a:pt x="151805" y="866180"/>
                </a:lnTo>
                <a:lnTo>
                  <a:pt x="142875" y="901898"/>
                </a:lnTo>
                <a:lnTo>
                  <a:pt x="142875" y="919758"/>
                </a:lnTo>
                <a:lnTo>
                  <a:pt x="133945" y="928687"/>
                </a:lnTo>
                <a:lnTo>
                  <a:pt x="142875" y="919758"/>
                </a:lnTo>
                <a:lnTo>
                  <a:pt x="151805" y="892969"/>
                </a:lnTo>
                <a:lnTo>
                  <a:pt x="151805" y="8929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1535906" y="5366742"/>
            <a:ext cx="321470" cy="1009055"/>
          </a:xfrm>
          <a:custGeom>
            <a:avLst/>
            <a:gdLst/>
            <a:ahLst/>
            <a:cxnLst/>
            <a:rect l="0" t="0" r="0" b="0"/>
            <a:pathLst>
              <a:path w="321470" h="1009055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17860"/>
                </a:lnTo>
                <a:lnTo>
                  <a:pt x="17860" y="17860"/>
                </a:lnTo>
                <a:lnTo>
                  <a:pt x="26789" y="26789"/>
                </a:lnTo>
                <a:lnTo>
                  <a:pt x="44649" y="44649"/>
                </a:lnTo>
                <a:lnTo>
                  <a:pt x="62508" y="44649"/>
                </a:lnTo>
                <a:lnTo>
                  <a:pt x="89297" y="44649"/>
                </a:lnTo>
                <a:lnTo>
                  <a:pt x="116086" y="44649"/>
                </a:lnTo>
                <a:lnTo>
                  <a:pt x="142875" y="44649"/>
                </a:lnTo>
                <a:lnTo>
                  <a:pt x="169664" y="44649"/>
                </a:lnTo>
                <a:lnTo>
                  <a:pt x="187524" y="44649"/>
                </a:lnTo>
                <a:lnTo>
                  <a:pt x="196453" y="53578"/>
                </a:lnTo>
                <a:lnTo>
                  <a:pt x="205383" y="80367"/>
                </a:lnTo>
                <a:lnTo>
                  <a:pt x="196453" y="125016"/>
                </a:lnTo>
                <a:lnTo>
                  <a:pt x="178594" y="178594"/>
                </a:lnTo>
                <a:lnTo>
                  <a:pt x="169664" y="258960"/>
                </a:lnTo>
                <a:lnTo>
                  <a:pt x="169664" y="330398"/>
                </a:lnTo>
                <a:lnTo>
                  <a:pt x="169664" y="410765"/>
                </a:lnTo>
                <a:lnTo>
                  <a:pt x="178594" y="473273"/>
                </a:lnTo>
                <a:lnTo>
                  <a:pt x="196453" y="517921"/>
                </a:lnTo>
                <a:lnTo>
                  <a:pt x="214313" y="544710"/>
                </a:lnTo>
                <a:lnTo>
                  <a:pt x="241102" y="562570"/>
                </a:lnTo>
                <a:lnTo>
                  <a:pt x="258961" y="562570"/>
                </a:lnTo>
                <a:lnTo>
                  <a:pt x="285750" y="571499"/>
                </a:lnTo>
                <a:lnTo>
                  <a:pt x="303610" y="580429"/>
                </a:lnTo>
                <a:lnTo>
                  <a:pt x="312539" y="598288"/>
                </a:lnTo>
                <a:lnTo>
                  <a:pt x="321469" y="634007"/>
                </a:lnTo>
                <a:lnTo>
                  <a:pt x="321469" y="678656"/>
                </a:lnTo>
                <a:lnTo>
                  <a:pt x="321469" y="732234"/>
                </a:lnTo>
                <a:lnTo>
                  <a:pt x="312539" y="794742"/>
                </a:lnTo>
                <a:lnTo>
                  <a:pt x="303610" y="857249"/>
                </a:lnTo>
                <a:lnTo>
                  <a:pt x="294680" y="919757"/>
                </a:lnTo>
                <a:lnTo>
                  <a:pt x="285750" y="964406"/>
                </a:lnTo>
                <a:lnTo>
                  <a:pt x="267891" y="1000124"/>
                </a:lnTo>
                <a:lnTo>
                  <a:pt x="258961" y="1009054"/>
                </a:lnTo>
                <a:lnTo>
                  <a:pt x="241102" y="1009054"/>
                </a:lnTo>
                <a:lnTo>
                  <a:pt x="214313" y="1009054"/>
                </a:lnTo>
                <a:lnTo>
                  <a:pt x="178594" y="1000124"/>
                </a:lnTo>
                <a:lnTo>
                  <a:pt x="178594" y="10001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1491258" y="2339578"/>
            <a:ext cx="250032" cy="482204"/>
          </a:xfrm>
          <a:custGeom>
            <a:avLst/>
            <a:gdLst/>
            <a:ahLst/>
            <a:cxnLst/>
            <a:rect l="0" t="0" r="0" b="0"/>
            <a:pathLst>
              <a:path w="250032" h="482204">
                <a:moveTo>
                  <a:pt x="250031" y="116086"/>
                </a:moveTo>
                <a:lnTo>
                  <a:pt x="241101" y="116086"/>
                </a:lnTo>
                <a:lnTo>
                  <a:pt x="241101" y="116086"/>
                </a:lnTo>
                <a:lnTo>
                  <a:pt x="232172" y="107156"/>
                </a:lnTo>
                <a:lnTo>
                  <a:pt x="232172" y="98226"/>
                </a:lnTo>
                <a:lnTo>
                  <a:pt x="223242" y="80367"/>
                </a:lnTo>
                <a:lnTo>
                  <a:pt x="214312" y="71437"/>
                </a:lnTo>
                <a:lnTo>
                  <a:pt x="205383" y="44648"/>
                </a:lnTo>
                <a:lnTo>
                  <a:pt x="196453" y="26789"/>
                </a:lnTo>
                <a:lnTo>
                  <a:pt x="187523" y="17859"/>
                </a:lnTo>
                <a:lnTo>
                  <a:pt x="178594" y="0"/>
                </a:lnTo>
                <a:lnTo>
                  <a:pt x="169664" y="0"/>
                </a:lnTo>
                <a:lnTo>
                  <a:pt x="151805" y="0"/>
                </a:lnTo>
                <a:lnTo>
                  <a:pt x="125015" y="17859"/>
                </a:lnTo>
                <a:lnTo>
                  <a:pt x="98226" y="53578"/>
                </a:lnTo>
                <a:lnTo>
                  <a:pt x="71437" y="107156"/>
                </a:lnTo>
                <a:lnTo>
                  <a:pt x="44648" y="169664"/>
                </a:lnTo>
                <a:lnTo>
                  <a:pt x="17859" y="241102"/>
                </a:lnTo>
                <a:lnTo>
                  <a:pt x="8930" y="303610"/>
                </a:lnTo>
                <a:lnTo>
                  <a:pt x="0" y="366117"/>
                </a:lnTo>
                <a:lnTo>
                  <a:pt x="8930" y="419695"/>
                </a:lnTo>
                <a:lnTo>
                  <a:pt x="26789" y="455414"/>
                </a:lnTo>
                <a:lnTo>
                  <a:pt x="62508" y="473273"/>
                </a:lnTo>
                <a:lnTo>
                  <a:pt x="107156" y="482203"/>
                </a:lnTo>
                <a:lnTo>
                  <a:pt x="142875" y="473273"/>
                </a:lnTo>
                <a:lnTo>
                  <a:pt x="187523" y="455414"/>
                </a:lnTo>
                <a:lnTo>
                  <a:pt x="223242" y="419695"/>
                </a:lnTo>
                <a:lnTo>
                  <a:pt x="250031" y="383977"/>
                </a:lnTo>
                <a:lnTo>
                  <a:pt x="250031" y="38397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696641" y="2357437"/>
            <a:ext cx="321469" cy="446485"/>
          </a:xfrm>
          <a:custGeom>
            <a:avLst/>
            <a:gdLst/>
            <a:ahLst/>
            <a:cxnLst/>
            <a:rect l="0" t="0" r="0" b="0"/>
            <a:pathLst>
              <a:path w="321469" h="446485">
                <a:moveTo>
                  <a:pt x="80367" y="0"/>
                </a:moveTo>
                <a:lnTo>
                  <a:pt x="80367" y="0"/>
                </a:lnTo>
                <a:lnTo>
                  <a:pt x="71437" y="8930"/>
                </a:lnTo>
                <a:lnTo>
                  <a:pt x="53578" y="26789"/>
                </a:lnTo>
                <a:lnTo>
                  <a:pt x="44648" y="53578"/>
                </a:lnTo>
                <a:lnTo>
                  <a:pt x="26789" y="98227"/>
                </a:lnTo>
                <a:lnTo>
                  <a:pt x="8929" y="151805"/>
                </a:lnTo>
                <a:lnTo>
                  <a:pt x="8929" y="205383"/>
                </a:lnTo>
                <a:lnTo>
                  <a:pt x="0" y="267891"/>
                </a:lnTo>
                <a:lnTo>
                  <a:pt x="0" y="321469"/>
                </a:lnTo>
                <a:lnTo>
                  <a:pt x="8929" y="357188"/>
                </a:lnTo>
                <a:lnTo>
                  <a:pt x="8929" y="383977"/>
                </a:lnTo>
                <a:lnTo>
                  <a:pt x="26789" y="401836"/>
                </a:lnTo>
                <a:lnTo>
                  <a:pt x="35718" y="401836"/>
                </a:lnTo>
                <a:lnTo>
                  <a:pt x="53578" y="383977"/>
                </a:lnTo>
                <a:lnTo>
                  <a:pt x="71437" y="348258"/>
                </a:lnTo>
                <a:lnTo>
                  <a:pt x="80367" y="312540"/>
                </a:lnTo>
                <a:lnTo>
                  <a:pt x="89297" y="267891"/>
                </a:lnTo>
                <a:lnTo>
                  <a:pt x="98226" y="214313"/>
                </a:lnTo>
                <a:lnTo>
                  <a:pt x="98226" y="169665"/>
                </a:lnTo>
                <a:lnTo>
                  <a:pt x="98226" y="125016"/>
                </a:lnTo>
                <a:lnTo>
                  <a:pt x="98226" y="107157"/>
                </a:lnTo>
                <a:lnTo>
                  <a:pt x="98226" y="98227"/>
                </a:lnTo>
                <a:lnTo>
                  <a:pt x="98226" y="125016"/>
                </a:lnTo>
                <a:lnTo>
                  <a:pt x="98226" y="169665"/>
                </a:lnTo>
                <a:lnTo>
                  <a:pt x="98226" y="232172"/>
                </a:lnTo>
                <a:lnTo>
                  <a:pt x="107156" y="294680"/>
                </a:lnTo>
                <a:lnTo>
                  <a:pt x="125015" y="348258"/>
                </a:lnTo>
                <a:lnTo>
                  <a:pt x="133945" y="401836"/>
                </a:lnTo>
                <a:lnTo>
                  <a:pt x="151804" y="437555"/>
                </a:lnTo>
                <a:lnTo>
                  <a:pt x="169664" y="446484"/>
                </a:lnTo>
                <a:lnTo>
                  <a:pt x="187523" y="446484"/>
                </a:lnTo>
                <a:lnTo>
                  <a:pt x="205382" y="428626"/>
                </a:lnTo>
                <a:lnTo>
                  <a:pt x="232172" y="392907"/>
                </a:lnTo>
                <a:lnTo>
                  <a:pt x="250031" y="339329"/>
                </a:lnTo>
                <a:lnTo>
                  <a:pt x="267890" y="285751"/>
                </a:lnTo>
                <a:lnTo>
                  <a:pt x="294679" y="232172"/>
                </a:lnTo>
                <a:lnTo>
                  <a:pt x="321468" y="178594"/>
                </a:lnTo>
                <a:lnTo>
                  <a:pt x="321468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1964531" y="2419945"/>
            <a:ext cx="160736" cy="392907"/>
          </a:xfrm>
          <a:custGeom>
            <a:avLst/>
            <a:gdLst/>
            <a:ahLst/>
            <a:cxnLst/>
            <a:rect l="0" t="0" r="0" b="0"/>
            <a:pathLst>
              <a:path w="160736" h="392907">
                <a:moveTo>
                  <a:pt x="98227" y="35719"/>
                </a:moveTo>
                <a:lnTo>
                  <a:pt x="98227" y="26789"/>
                </a:lnTo>
                <a:lnTo>
                  <a:pt x="89297" y="17859"/>
                </a:lnTo>
                <a:lnTo>
                  <a:pt x="80367" y="8930"/>
                </a:lnTo>
                <a:lnTo>
                  <a:pt x="71438" y="0"/>
                </a:lnTo>
                <a:lnTo>
                  <a:pt x="62508" y="0"/>
                </a:lnTo>
                <a:lnTo>
                  <a:pt x="44649" y="8930"/>
                </a:lnTo>
                <a:lnTo>
                  <a:pt x="35719" y="26789"/>
                </a:lnTo>
                <a:lnTo>
                  <a:pt x="17860" y="53578"/>
                </a:lnTo>
                <a:lnTo>
                  <a:pt x="8930" y="80368"/>
                </a:lnTo>
                <a:lnTo>
                  <a:pt x="8930" y="107157"/>
                </a:lnTo>
                <a:lnTo>
                  <a:pt x="8930" y="125016"/>
                </a:lnTo>
                <a:lnTo>
                  <a:pt x="26789" y="151805"/>
                </a:lnTo>
                <a:lnTo>
                  <a:pt x="53578" y="160735"/>
                </a:lnTo>
                <a:lnTo>
                  <a:pt x="80367" y="178594"/>
                </a:lnTo>
                <a:lnTo>
                  <a:pt x="107157" y="196453"/>
                </a:lnTo>
                <a:lnTo>
                  <a:pt x="133946" y="223243"/>
                </a:lnTo>
                <a:lnTo>
                  <a:pt x="160735" y="250032"/>
                </a:lnTo>
                <a:lnTo>
                  <a:pt x="160735" y="285750"/>
                </a:lnTo>
                <a:lnTo>
                  <a:pt x="160735" y="312539"/>
                </a:lnTo>
                <a:lnTo>
                  <a:pt x="142875" y="339328"/>
                </a:lnTo>
                <a:lnTo>
                  <a:pt x="116086" y="366118"/>
                </a:lnTo>
                <a:lnTo>
                  <a:pt x="80367" y="383976"/>
                </a:lnTo>
                <a:lnTo>
                  <a:pt x="53578" y="392906"/>
                </a:lnTo>
                <a:lnTo>
                  <a:pt x="26789" y="383976"/>
                </a:lnTo>
                <a:lnTo>
                  <a:pt x="8930" y="357188"/>
                </a:lnTo>
                <a:lnTo>
                  <a:pt x="0" y="321469"/>
                </a:lnTo>
                <a:lnTo>
                  <a:pt x="8930" y="276821"/>
                </a:lnTo>
                <a:lnTo>
                  <a:pt x="17860" y="232172"/>
                </a:lnTo>
                <a:lnTo>
                  <a:pt x="35719" y="196453"/>
                </a:lnTo>
                <a:lnTo>
                  <a:pt x="62508" y="151805"/>
                </a:lnTo>
                <a:lnTo>
                  <a:pt x="89297" y="125016"/>
                </a:lnTo>
                <a:lnTo>
                  <a:pt x="89297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2089547" y="2455664"/>
            <a:ext cx="312540" cy="330400"/>
          </a:xfrm>
          <a:custGeom>
            <a:avLst/>
            <a:gdLst/>
            <a:ahLst/>
            <a:cxnLst/>
            <a:rect l="0" t="0" r="0" b="0"/>
            <a:pathLst>
              <a:path w="312540" h="330400">
                <a:moveTo>
                  <a:pt x="0" y="125016"/>
                </a:moveTo>
                <a:lnTo>
                  <a:pt x="0" y="133945"/>
                </a:lnTo>
                <a:lnTo>
                  <a:pt x="0" y="151805"/>
                </a:lnTo>
                <a:lnTo>
                  <a:pt x="8930" y="169664"/>
                </a:lnTo>
                <a:lnTo>
                  <a:pt x="26789" y="187524"/>
                </a:lnTo>
                <a:lnTo>
                  <a:pt x="44648" y="196453"/>
                </a:lnTo>
                <a:lnTo>
                  <a:pt x="71437" y="196453"/>
                </a:lnTo>
                <a:lnTo>
                  <a:pt x="98226" y="187524"/>
                </a:lnTo>
                <a:lnTo>
                  <a:pt x="125016" y="178594"/>
                </a:lnTo>
                <a:lnTo>
                  <a:pt x="142875" y="160734"/>
                </a:lnTo>
                <a:lnTo>
                  <a:pt x="169664" y="142875"/>
                </a:lnTo>
                <a:lnTo>
                  <a:pt x="178594" y="116086"/>
                </a:lnTo>
                <a:lnTo>
                  <a:pt x="196453" y="98227"/>
                </a:lnTo>
                <a:lnTo>
                  <a:pt x="196453" y="71438"/>
                </a:lnTo>
                <a:lnTo>
                  <a:pt x="196453" y="44649"/>
                </a:lnTo>
                <a:lnTo>
                  <a:pt x="187523" y="26789"/>
                </a:lnTo>
                <a:lnTo>
                  <a:pt x="169664" y="8930"/>
                </a:lnTo>
                <a:lnTo>
                  <a:pt x="151805" y="0"/>
                </a:lnTo>
                <a:lnTo>
                  <a:pt x="133945" y="8930"/>
                </a:lnTo>
                <a:lnTo>
                  <a:pt x="107156" y="44649"/>
                </a:lnTo>
                <a:lnTo>
                  <a:pt x="89297" y="89297"/>
                </a:lnTo>
                <a:lnTo>
                  <a:pt x="80367" y="142875"/>
                </a:lnTo>
                <a:lnTo>
                  <a:pt x="71437" y="196453"/>
                </a:lnTo>
                <a:lnTo>
                  <a:pt x="80367" y="250031"/>
                </a:lnTo>
                <a:lnTo>
                  <a:pt x="89297" y="285750"/>
                </a:lnTo>
                <a:lnTo>
                  <a:pt x="116086" y="312539"/>
                </a:lnTo>
                <a:lnTo>
                  <a:pt x="151805" y="321469"/>
                </a:lnTo>
                <a:lnTo>
                  <a:pt x="187523" y="330399"/>
                </a:lnTo>
                <a:lnTo>
                  <a:pt x="223242" y="321469"/>
                </a:lnTo>
                <a:lnTo>
                  <a:pt x="258961" y="312539"/>
                </a:lnTo>
                <a:lnTo>
                  <a:pt x="285750" y="303609"/>
                </a:lnTo>
                <a:lnTo>
                  <a:pt x="303609" y="285750"/>
                </a:lnTo>
                <a:lnTo>
                  <a:pt x="312539" y="276820"/>
                </a:lnTo>
                <a:lnTo>
                  <a:pt x="312539" y="267891"/>
                </a:lnTo>
                <a:lnTo>
                  <a:pt x="303609" y="250031"/>
                </a:lnTo>
                <a:lnTo>
                  <a:pt x="294680" y="241102"/>
                </a:lnTo>
                <a:lnTo>
                  <a:pt x="294680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2678906" y="2500313"/>
            <a:ext cx="187525" cy="214313"/>
          </a:xfrm>
          <a:custGeom>
            <a:avLst/>
            <a:gdLst/>
            <a:ahLst/>
            <a:cxnLst/>
            <a:rect l="0" t="0" r="0" b="0"/>
            <a:pathLst>
              <a:path w="187525" h="214313">
                <a:moveTo>
                  <a:pt x="0" y="0"/>
                </a:moveTo>
                <a:lnTo>
                  <a:pt x="0" y="8929"/>
                </a:lnTo>
                <a:lnTo>
                  <a:pt x="8930" y="17859"/>
                </a:lnTo>
                <a:lnTo>
                  <a:pt x="17860" y="44648"/>
                </a:lnTo>
                <a:lnTo>
                  <a:pt x="26789" y="71437"/>
                </a:lnTo>
                <a:lnTo>
                  <a:pt x="35719" y="107156"/>
                </a:lnTo>
                <a:lnTo>
                  <a:pt x="53578" y="142875"/>
                </a:lnTo>
                <a:lnTo>
                  <a:pt x="62508" y="178593"/>
                </a:lnTo>
                <a:lnTo>
                  <a:pt x="71438" y="196453"/>
                </a:lnTo>
                <a:lnTo>
                  <a:pt x="80367" y="214312"/>
                </a:lnTo>
                <a:lnTo>
                  <a:pt x="98227" y="214312"/>
                </a:lnTo>
                <a:lnTo>
                  <a:pt x="107157" y="196453"/>
                </a:lnTo>
                <a:lnTo>
                  <a:pt x="125016" y="178593"/>
                </a:lnTo>
                <a:lnTo>
                  <a:pt x="133946" y="151804"/>
                </a:lnTo>
                <a:lnTo>
                  <a:pt x="151805" y="116085"/>
                </a:lnTo>
                <a:lnTo>
                  <a:pt x="160735" y="80367"/>
                </a:lnTo>
                <a:lnTo>
                  <a:pt x="169664" y="53578"/>
                </a:lnTo>
                <a:lnTo>
                  <a:pt x="178594" y="35718"/>
                </a:lnTo>
                <a:lnTo>
                  <a:pt x="178594" y="26789"/>
                </a:lnTo>
                <a:lnTo>
                  <a:pt x="178594" y="35718"/>
                </a:lnTo>
                <a:lnTo>
                  <a:pt x="178594" y="53578"/>
                </a:lnTo>
                <a:lnTo>
                  <a:pt x="178594" y="71437"/>
                </a:lnTo>
                <a:lnTo>
                  <a:pt x="178594" y="89296"/>
                </a:lnTo>
                <a:lnTo>
                  <a:pt x="178594" y="107156"/>
                </a:lnTo>
                <a:lnTo>
                  <a:pt x="187524" y="116085"/>
                </a:lnTo>
                <a:lnTo>
                  <a:pt x="187524" y="125015"/>
                </a:lnTo>
                <a:lnTo>
                  <a:pt x="187524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2857500" y="2303859"/>
            <a:ext cx="214314" cy="464345"/>
          </a:xfrm>
          <a:custGeom>
            <a:avLst/>
            <a:gdLst/>
            <a:ahLst/>
            <a:cxnLst/>
            <a:rect l="0" t="0" r="0" b="0"/>
            <a:pathLst>
              <a:path w="214314" h="464345">
                <a:moveTo>
                  <a:pt x="35719" y="214313"/>
                </a:moveTo>
                <a:lnTo>
                  <a:pt x="26789" y="214313"/>
                </a:lnTo>
                <a:lnTo>
                  <a:pt x="26789" y="214313"/>
                </a:lnTo>
                <a:lnTo>
                  <a:pt x="26789" y="214313"/>
                </a:lnTo>
                <a:lnTo>
                  <a:pt x="26789" y="223243"/>
                </a:lnTo>
                <a:lnTo>
                  <a:pt x="17859" y="241102"/>
                </a:lnTo>
                <a:lnTo>
                  <a:pt x="8930" y="258961"/>
                </a:lnTo>
                <a:lnTo>
                  <a:pt x="8930" y="285750"/>
                </a:lnTo>
                <a:lnTo>
                  <a:pt x="0" y="321469"/>
                </a:lnTo>
                <a:lnTo>
                  <a:pt x="0" y="357188"/>
                </a:lnTo>
                <a:lnTo>
                  <a:pt x="0" y="383977"/>
                </a:lnTo>
                <a:lnTo>
                  <a:pt x="0" y="401836"/>
                </a:lnTo>
                <a:lnTo>
                  <a:pt x="0" y="410766"/>
                </a:lnTo>
                <a:lnTo>
                  <a:pt x="8930" y="419696"/>
                </a:lnTo>
                <a:lnTo>
                  <a:pt x="17859" y="410766"/>
                </a:lnTo>
                <a:lnTo>
                  <a:pt x="26789" y="401836"/>
                </a:lnTo>
                <a:lnTo>
                  <a:pt x="35719" y="383977"/>
                </a:lnTo>
                <a:lnTo>
                  <a:pt x="44648" y="366118"/>
                </a:lnTo>
                <a:lnTo>
                  <a:pt x="44648" y="348258"/>
                </a:lnTo>
                <a:lnTo>
                  <a:pt x="53578" y="348258"/>
                </a:lnTo>
                <a:lnTo>
                  <a:pt x="53578" y="348258"/>
                </a:lnTo>
                <a:lnTo>
                  <a:pt x="53578" y="366118"/>
                </a:lnTo>
                <a:lnTo>
                  <a:pt x="53578" y="383977"/>
                </a:lnTo>
                <a:lnTo>
                  <a:pt x="53578" y="410766"/>
                </a:lnTo>
                <a:lnTo>
                  <a:pt x="62508" y="437555"/>
                </a:lnTo>
                <a:lnTo>
                  <a:pt x="62508" y="455414"/>
                </a:lnTo>
                <a:lnTo>
                  <a:pt x="71438" y="464344"/>
                </a:lnTo>
                <a:lnTo>
                  <a:pt x="89297" y="455414"/>
                </a:lnTo>
                <a:lnTo>
                  <a:pt x="107156" y="446485"/>
                </a:lnTo>
                <a:lnTo>
                  <a:pt x="125016" y="419696"/>
                </a:lnTo>
                <a:lnTo>
                  <a:pt x="142875" y="392907"/>
                </a:lnTo>
                <a:lnTo>
                  <a:pt x="160734" y="348258"/>
                </a:lnTo>
                <a:lnTo>
                  <a:pt x="169664" y="312539"/>
                </a:lnTo>
                <a:lnTo>
                  <a:pt x="178594" y="267891"/>
                </a:lnTo>
                <a:lnTo>
                  <a:pt x="187523" y="214313"/>
                </a:lnTo>
                <a:lnTo>
                  <a:pt x="187523" y="160735"/>
                </a:lnTo>
                <a:lnTo>
                  <a:pt x="187523" y="107156"/>
                </a:lnTo>
                <a:lnTo>
                  <a:pt x="187523" y="62508"/>
                </a:lnTo>
                <a:lnTo>
                  <a:pt x="187523" y="26789"/>
                </a:lnTo>
                <a:lnTo>
                  <a:pt x="178594" y="0"/>
                </a:lnTo>
                <a:lnTo>
                  <a:pt x="169664" y="0"/>
                </a:lnTo>
                <a:lnTo>
                  <a:pt x="160734" y="8930"/>
                </a:lnTo>
                <a:lnTo>
                  <a:pt x="151805" y="44649"/>
                </a:lnTo>
                <a:lnTo>
                  <a:pt x="133945" y="98227"/>
                </a:lnTo>
                <a:lnTo>
                  <a:pt x="125016" y="160735"/>
                </a:lnTo>
                <a:lnTo>
                  <a:pt x="116086" y="241102"/>
                </a:lnTo>
                <a:lnTo>
                  <a:pt x="116086" y="303610"/>
                </a:lnTo>
                <a:lnTo>
                  <a:pt x="116086" y="357188"/>
                </a:lnTo>
                <a:lnTo>
                  <a:pt x="125016" y="401836"/>
                </a:lnTo>
                <a:lnTo>
                  <a:pt x="133945" y="428625"/>
                </a:lnTo>
                <a:lnTo>
                  <a:pt x="151805" y="437555"/>
                </a:lnTo>
                <a:lnTo>
                  <a:pt x="169664" y="437555"/>
                </a:lnTo>
                <a:lnTo>
                  <a:pt x="178594" y="428625"/>
                </a:lnTo>
                <a:lnTo>
                  <a:pt x="196453" y="428625"/>
                </a:lnTo>
                <a:lnTo>
                  <a:pt x="205383" y="419696"/>
                </a:lnTo>
                <a:lnTo>
                  <a:pt x="214313" y="410766"/>
                </a:lnTo>
                <a:lnTo>
                  <a:pt x="214313" y="41076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3107531" y="2616398"/>
            <a:ext cx="8931" cy="232173"/>
          </a:xfrm>
          <a:custGeom>
            <a:avLst/>
            <a:gdLst/>
            <a:ahLst/>
            <a:cxnLst/>
            <a:rect l="0" t="0" r="0" b="0"/>
            <a:pathLst>
              <a:path w="8931" h="232173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17860"/>
                </a:lnTo>
                <a:lnTo>
                  <a:pt x="8930" y="44649"/>
                </a:lnTo>
                <a:lnTo>
                  <a:pt x="8930" y="80368"/>
                </a:lnTo>
                <a:lnTo>
                  <a:pt x="8930" y="116086"/>
                </a:lnTo>
                <a:lnTo>
                  <a:pt x="8930" y="151805"/>
                </a:lnTo>
                <a:lnTo>
                  <a:pt x="8930" y="178594"/>
                </a:lnTo>
                <a:lnTo>
                  <a:pt x="8930" y="205383"/>
                </a:lnTo>
                <a:lnTo>
                  <a:pt x="8930" y="223242"/>
                </a:lnTo>
                <a:lnTo>
                  <a:pt x="0" y="232172"/>
                </a:lnTo>
                <a:lnTo>
                  <a:pt x="0" y="232172"/>
                </a:lnTo>
                <a:lnTo>
                  <a:pt x="0" y="232172"/>
                </a:lnTo>
                <a:lnTo>
                  <a:pt x="0" y="223242"/>
                </a:lnTo>
                <a:lnTo>
                  <a:pt x="0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3214688" y="2500313"/>
            <a:ext cx="8930" cy="44649"/>
          </a:xfrm>
          <a:custGeom>
            <a:avLst/>
            <a:gdLst/>
            <a:ahLst/>
            <a:cxnLst/>
            <a:rect l="0" t="0" r="0" b="0"/>
            <a:pathLst>
              <a:path w="8930" h="44649">
                <a:moveTo>
                  <a:pt x="8929" y="17859"/>
                </a:moveTo>
                <a:lnTo>
                  <a:pt x="8929" y="8929"/>
                </a:lnTo>
                <a:lnTo>
                  <a:pt x="8929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26789"/>
                </a:lnTo>
                <a:lnTo>
                  <a:pt x="8929" y="35718"/>
                </a:lnTo>
                <a:lnTo>
                  <a:pt x="8929" y="44648"/>
                </a:lnTo>
                <a:lnTo>
                  <a:pt x="8929" y="44648"/>
                </a:lnTo>
                <a:lnTo>
                  <a:pt x="8929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3214688" y="2669977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26789" y="8929"/>
                </a:moveTo>
                <a:lnTo>
                  <a:pt x="17859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29" y="17859"/>
                </a:lnTo>
                <a:lnTo>
                  <a:pt x="8929" y="8929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3929063" y="1687711"/>
            <a:ext cx="26790" cy="8930"/>
          </a:xfrm>
          <a:custGeom>
            <a:avLst/>
            <a:gdLst/>
            <a:ahLst/>
            <a:cxnLst/>
            <a:rect l="0" t="0" r="0" b="0"/>
            <a:pathLst>
              <a:path w="26790" h="8930">
                <a:moveTo>
                  <a:pt x="0" y="8929"/>
                </a:moveTo>
                <a:lnTo>
                  <a:pt x="8929" y="8929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3384352" y="2598539"/>
            <a:ext cx="44649" cy="580430"/>
          </a:xfrm>
          <a:custGeom>
            <a:avLst/>
            <a:gdLst/>
            <a:ahLst/>
            <a:cxnLst/>
            <a:rect l="0" t="0" r="0" b="0"/>
            <a:pathLst>
              <a:path w="44649" h="580430">
                <a:moveTo>
                  <a:pt x="35718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35718" y="0"/>
                </a:lnTo>
                <a:lnTo>
                  <a:pt x="35718" y="0"/>
                </a:lnTo>
                <a:lnTo>
                  <a:pt x="35718" y="8930"/>
                </a:lnTo>
                <a:lnTo>
                  <a:pt x="35718" y="17859"/>
                </a:lnTo>
                <a:lnTo>
                  <a:pt x="35718" y="35719"/>
                </a:lnTo>
                <a:lnTo>
                  <a:pt x="35718" y="53578"/>
                </a:lnTo>
                <a:lnTo>
                  <a:pt x="35718" y="89297"/>
                </a:lnTo>
                <a:lnTo>
                  <a:pt x="35718" y="125016"/>
                </a:lnTo>
                <a:lnTo>
                  <a:pt x="44648" y="160734"/>
                </a:lnTo>
                <a:lnTo>
                  <a:pt x="44648" y="196453"/>
                </a:lnTo>
                <a:lnTo>
                  <a:pt x="44648" y="232172"/>
                </a:lnTo>
                <a:lnTo>
                  <a:pt x="44648" y="267890"/>
                </a:lnTo>
                <a:lnTo>
                  <a:pt x="35718" y="294679"/>
                </a:lnTo>
                <a:lnTo>
                  <a:pt x="35718" y="321468"/>
                </a:lnTo>
                <a:lnTo>
                  <a:pt x="35718" y="348257"/>
                </a:lnTo>
                <a:lnTo>
                  <a:pt x="35718" y="375047"/>
                </a:lnTo>
                <a:lnTo>
                  <a:pt x="35718" y="401836"/>
                </a:lnTo>
                <a:lnTo>
                  <a:pt x="35718" y="428625"/>
                </a:lnTo>
                <a:lnTo>
                  <a:pt x="26789" y="446484"/>
                </a:lnTo>
                <a:lnTo>
                  <a:pt x="26789" y="473273"/>
                </a:lnTo>
                <a:lnTo>
                  <a:pt x="17859" y="491132"/>
                </a:lnTo>
                <a:lnTo>
                  <a:pt x="17859" y="508992"/>
                </a:lnTo>
                <a:lnTo>
                  <a:pt x="17859" y="526851"/>
                </a:lnTo>
                <a:lnTo>
                  <a:pt x="17859" y="544711"/>
                </a:lnTo>
                <a:lnTo>
                  <a:pt x="17859" y="553640"/>
                </a:lnTo>
                <a:lnTo>
                  <a:pt x="17859" y="562570"/>
                </a:lnTo>
                <a:lnTo>
                  <a:pt x="17859" y="562570"/>
                </a:lnTo>
                <a:lnTo>
                  <a:pt x="8929" y="571500"/>
                </a:lnTo>
                <a:lnTo>
                  <a:pt x="8929" y="571500"/>
                </a:lnTo>
                <a:lnTo>
                  <a:pt x="8929" y="580429"/>
                </a:lnTo>
                <a:lnTo>
                  <a:pt x="8929" y="580429"/>
                </a:lnTo>
                <a:lnTo>
                  <a:pt x="8929" y="580429"/>
                </a:lnTo>
                <a:lnTo>
                  <a:pt x="8929" y="571500"/>
                </a:lnTo>
                <a:lnTo>
                  <a:pt x="8929" y="571500"/>
                </a:lnTo>
                <a:lnTo>
                  <a:pt x="8929" y="571500"/>
                </a:lnTo>
                <a:lnTo>
                  <a:pt x="0" y="562570"/>
                </a:lnTo>
                <a:lnTo>
                  <a:pt x="0" y="544711"/>
                </a:lnTo>
                <a:lnTo>
                  <a:pt x="0" y="54471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241477" y="3062882"/>
            <a:ext cx="178594" cy="178595"/>
          </a:xfrm>
          <a:custGeom>
            <a:avLst/>
            <a:gdLst/>
            <a:ahLst/>
            <a:cxnLst/>
            <a:rect l="0" t="0" r="0" b="0"/>
            <a:pathLst>
              <a:path w="178594" h="178595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17860"/>
                </a:lnTo>
                <a:lnTo>
                  <a:pt x="17859" y="35719"/>
                </a:lnTo>
                <a:lnTo>
                  <a:pt x="35718" y="53579"/>
                </a:lnTo>
                <a:lnTo>
                  <a:pt x="44648" y="80368"/>
                </a:lnTo>
                <a:lnTo>
                  <a:pt x="53578" y="98227"/>
                </a:lnTo>
                <a:lnTo>
                  <a:pt x="62507" y="125016"/>
                </a:lnTo>
                <a:lnTo>
                  <a:pt x="71437" y="142875"/>
                </a:lnTo>
                <a:lnTo>
                  <a:pt x="80367" y="160735"/>
                </a:lnTo>
                <a:lnTo>
                  <a:pt x="89296" y="169664"/>
                </a:lnTo>
                <a:lnTo>
                  <a:pt x="98226" y="178594"/>
                </a:lnTo>
                <a:lnTo>
                  <a:pt x="107156" y="178594"/>
                </a:lnTo>
                <a:lnTo>
                  <a:pt x="116086" y="169664"/>
                </a:lnTo>
                <a:lnTo>
                  <a:pt x="133945" y="160735"/>
                </a:lnTo>
                <a:lnTo>
                  <a:pt x="142875" y="151805"/>
                </a:lnTo>
                <a:lnTo>
                  <a:pt x="151804" y="133946"/>
                </a:lnTo>
                <a:lnTo>
                  <a:pt x="169664" y="116086"/>
                </a:lnTo>
                <a:lnTo>
                  <a:pt x="169664" y="98227"/>
                </a:lnTo>
                <a:lnTo>
                  <a:pt x="178593" y="89297"/>
                </a:lnTo>
                <a:lnTo>
                  <a:pt x="178593" y="80368"/>
                </a:lnTo>
                <a:lnTo>
                  <a:pt x="178593" y="71438"/>
                </a:lnTo>
                <a:lnTo>
                  <a:pt x="178593" y="71438"/>
                </a:lnTo>
                <a:lnTo>
                  <a:pt x="178593" y="71438"/>
                </a:lnTo>
                <a:lnTo>
                  <a:pt x="169664" y="71438"/>
                </a:lnTo>
                <a:lnTo>
                  <a:pt x="169664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1357313" y="3554015"/>
            <a:ext cx="187524" cy="375048"/>
          </a:xfrm>
          <a:custGeom>
            <a:avLst/>
            <a:gdLst/>
            <a:ahLst/>
            <a:cxnLst/>
            <a:rect l="0" t="0" r="0" b="0"/>
            <a:pathLst>
              <a:path w="187524" h="375048">
                <a:moveTo>
                  <a:pt x="142875" y="35719"/>
                </a:moveTo>
                <a:lnTo>
                  <a:pt x="142875" y="35719"/>
                </a:lnTo>
                <a:lnTo>
                  <a:pt x="133945" y="26789"/>
                </a:lnTo>
                <a:lnTo>
                  <a:pt x="125015" y="17860"/>
                </a:lnTo>
                <a:lnTo>
                  <a:pt x="107156" y="8930"/>
                </a:lnTo>
                <a:lnTo>
                  <a:pt x="98226" y="0"/>
                </a:lnTo>
                <a:lnTo>
                  <a:pt x="80367" y="0"/>
                </a:lnTo>
                <a:lnTo>
                  <a:pt x="62507" y="0"/>
                </a:lnTo>
                <a:lnTo>
                  <a:pt x="53578" y="8930"/>
                </a:lnTo>
                <a:lnTo>
                  <a:pt x="35718" y="35719"/>
                </a:lnTo>
                <a:lnTo>
                  <a:pt x="17859" y="80367"/>
                </a:lnTo>
                <a:lnTo>
                  <a:pt x="8929" y="133946"/>
                </a:lnTo>
                <a:lnTo>
                  <a:pt x="0" y="196453"/>
                </a:lnTo>
                <a:lnTo>
                  <a:pt x="0" y="250031"/>
                </a:lnTo>
                <a:lnTo>
                  <a:pt x="0" y="303610"/>
                </a:lnTo>
                <a:lnTo>
                  <a:pt x="8929" y="339328"/>
                </a:lnTo>
                <a:lnTo>
                  <a:pt x="26789" y="366117"/>
                </a:lnTo>
                <a:lnTo>
                  <a:pt x="44648" y="375047"/>
                </a:lnTo>
                <a:lnTo>
                  <a:pt x="71437" y="375047"/>
                </a:lnTo>
                <a:lnTo>
                  <a:pt x="98226" y="366117"/>
                </a:lnTo>
                <a:lnTo>
                  <a:pt x="125015" y="348258"/>
                </a:lnTo>
                <a:lnTo>
                  <a:pt x="151804" y="330399"/>
                </a:lnTo>
                <a:lnTo>
                  <a:pt x="169664" y="303610"/>
                </a:lnTo>
                <a:lnTo>
                  <a:pt x="187523" y="267891"/>
                </a:lnTo>
                <a:lnTo>
                  <a:pt x="187523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1526977" y="3598664"/>
            <a:ext cx="250032" cy="357188"/>
          </a:xfrm>
          <a:custGeom>
            <a:avLst/>
            <a:gdLst/>
            <a:ahLst/>
            <a:cxnLst/>
            <a:rect l="0" t="0" r="0" b="0"/>
            <a:pathLst>
              <a:path w="250032" h="357188">
                <a:moveTo>
                  <a:pt x="44648" y="0"/>
                </a:moveTo>
                <a:lnTo>
                  <a:pt x="44648" y="0"/>
                </a:lnTo>
                <a:lnTo>
                  <a:pt x="35718" y="17859"/>
                </a:lnTo>
                <a:lnTo>
                  <a:pt x="26789" y="44648"/>
                </a:lnTo>
                <a:lnTo>
                  <a:pt x="17859" y="80367"/>
                </a:lnTo>
                <a:lnTo>
                  <a:pt x="0" y="125015"/>
                </a:lnTo>
                <a:lnTo>
                  <a:pt x="0" y="178593"/>
                </a:lnTo>
                <a:lnTo>
                  <a:pt x="0" y="223242"/>
                </a:lnTo>
                <a:lnTo>
                  <a:pt x="0" y="258961"/>
                </a:lnTo>
                <a:lnTo>
                  <a:pt x="0" y="285750"/>
                </a:lnTo>
                <a:lnTo>
                  <a:pt x="8929" y="303609"/>
                </a:lnTo>
                <a:lnTo>
                  <a:pt x="26789" y="303609"/>
                </a:lnTo>
                <a:lnTo>
                  <a:pt x="44648" y="285750"/>
                </a:lnTo>
                <a:lnTo>
                  <a:pt x="53578" y="258961"/>
                </a:lnTo>
                <a:lnTo>
                  <a:pt x="71437" y="223242"/>
                </a:lnTo>
                <a:lnTo>
                  <a:pt x="89296" y="178593"/>
                </a:lnTo>
                <a:lnTo>
                  <a:pt x="98226" y="133945"/>
                </a:lnTo>
                <a:lnTo>
                  <a:pt x="98226" y="89297"/>
                </a:lnTo>
                <a:lnTo>
                  <a:pt x="107156" y="44648"/>
                </a:lnTo>
                <a:lnTo>
                  <a:pt x="107156" y="26789"/>
                </a:lnTo>
                <a:lnTo>
                  <a:pt x="107156" y="26789"/>
                </a:lnTo>
                <a:lnTo>
                  <a:pt x="107156" y="53578"/>
                </a:lnTo>
                <a:lnTo>
                  <a:pt x="107156" y="98226"/>
                </a:lnTo>
                <a:lnTo>
                  <a:pt x="107156" y="151804"/>
                </a:lnTo>
                <a:lnTo>
                  <a:pt x="116086" y="214312"/>
                </a:lnTo>
                <a:lnTo>
                  <a:pt x="116086" y="276820"/>
                </a:lnTo>
                <a:lnTo>
                  <a:pt x="133945" y="321468"/>
                </a:lnTo>
                <a:lnTo>
                  <a:pt x="142875" y="348257"/>
                </a:lnTo>
                <a:lnTo>
                  <a:pt x="160734" y="357187"/>
                </a:lnTo>
                <a:lnTo>
                  <a:pt x="178593" y="339328"/>
                </a:lnTo>
                <a:lnTo>
                  <a:pt x="196453" y="312539"/>
                </a:lnTo>
                <a:lnTo>
                  <a:pt x="223242" y="276820"/>
                </a:lnTo>
                <a:lnTo>
                  <a:pt x="232171" y="223242"/>
                </a:lnTo>
                <a:lnTo>
                  <a:pt x="250031" y="160734"/>
                </a:lnTo>
                <a:lnTo>
                  <a:pt x="250031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1705570" y="3607593"/>
            <a:ext cx="169665" cy="348259"/>
          </a:xfrm>
          <a:custGeom>
            <a:avLst/>
            <a:gdLst/>
            <a:ahLst/>
            <a:cxnLst/>
            <a:rect l="0" t="0" r="0" b="0"/>
            <a:pathLst>
              <a:path w="169665" h="348259">
                <a:moveTo>
                  <a:pt x="169664" y="0"/>
                </a:moveTo>
                <a:lnTo>
                  <a:pt x="160735" y="0"/>
                </a:lnTo>
                <a:lnTo>
                  <a:pt x="151805" y="0"/>
                </a:lnTo>
                <a:lnTo>
                  <a:pt x="133946" y="0"/>
                </a:lnTo>
                <a:lnTo>
                  <a:pt x="107157" y="0"/>
                </a:lnTo>
                <a:lnTo>
                  <a:pt x="89297" y="8930"/>
                </a:lnTo>
                <a:lnTo>
                  <a:pt x="62508" y="26789"/>
                </a:lnTo>
                <a:lnTo>
                  <a:pt x="44649" y="35719"/>
                </a:lnTo>
                <a:lnTo>
                  <a:pt x="35719" y="62508"/>
                </a:lnTo>
                <a:lnTo>
                  <a:pt x="26789" y="80368"/>
                </a:lnTo>
                <a:lnTo>
                  <a:pt x="35719" y="98227"/>
                </a:lnTo>
                <a:lnTo>
                  <a:pt x="44649" y="116086"/>
                </a:lnTo>
                <a:lnTo>
                  <a:pt x="62508" y="133946"/>
                </a:lnTo>
                <a:lnTo>
                  <a:pt x="80368" y="142875"/>
                </a:lnTo>
                <a:lnTo>
                  <a:pt x="107157" y="160735"/>
                </a:lnTo>
                <a:lnTo>
                  <a:pt x="133946" y="178594"/>
                </a:lnTo>
                <a:lnTo>
                  <a:pt x="151805" y="205383"/>
                </a:lnTo>
                <a:lnTo>
                  <a:pt x="169664" y="223243"/>
                </a:lnTo>
                <a:lnTo>
                  <a:pt x="169664" y="250032"/>
                </a:lnTo>
                <a:lnTo>
                  <a:pt x="169664" y="285750"/>
                </a:lnTo>
                <a:lnTo>
                  <a:pt x="151805" y="312539"/>
                </a:lnTo>
                <a:lnTo>
                  <a:pt x="125016" y="330399"/>
                </a:lnTo>
                <a:lnTo>
                  <a:pt x="98227" y="348258"/>
                </a:lnTo>
                <a:lnTo>
                  <a:pt x="71438" y="348258"/>
                </a:lnTo>
                <a:lnTo>
                  <a:pt x="44649" y="330399"/>
                </a:lnTo>
                <a:lnTo>
                  <a:pt x="17860" y="303610"/>
                </a:lnTo>
                <a:lnTo>
                  <a:pt x="8930" y="276821"/>
                </a:lnTo>
                <a:lnTo>
                  <a:pt x="0" y="241102"/>
                </a:lnTo>
                <a:lnTo>
                  <a:pt x="8930" y="214313"/>
                </a:lnTo>
                <a:lnTo>
                  <a:pt x="26789" y="187524"/>
                </a:lnTo>
                <a:lnTo>
                  <a:pt x="44649" y="169664"/>
                </a:lnTo>
                <a:lnTo>
                  <a:pt x="71438" y="151805"/>
                </a:lnTo>
                <a:lnTo>
                  <a:pt x="98227" y="142875"/>
                </a:lnTo>
                <a:lnTo>
                  <a:pt x="125016" y="133946"/>
                </a:lnTo>
                <a:lnTo>
                  <a:pt x="125016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1866305" y="3679031"/>
            <a:ext cx="241102" cy="232173"/>
          </a:xfrm>
          <a:custGeom>
            <a:avLst/>
            <a:gdLst/>
            <a:ahLst/>
            <a:cxnLst/>
            <a:rect l="0" t="0" r="0" b="0"/>
            <a:pathLst>
              <a:path w="241102" h="232173">
                <a:moveTo>
                  <a:pt x="0" y="125015"/>
                </a:moveTo>
                <a:lnTo>
                  <a:pt x="0" y="125015"/>
                </a:lnTo>
                <a:lnTo>
                  <a:pt x="0" y="133945"/>
                </a:lnTo>
                <a:lnTo>
                  <a:pt x="8929" y="142875"/>
                </a:lnTo>
                <a:lnTo>
                  <a:pt x="17859" y="151805"/>
                </a:lnTo>
                <a:lnTo>
                  <a:pt x="35718" y="151805"/>
                </a:lnTo>
                <a:lnTo>
                  <a:pt x="53578" y="151805"/>
                </a:lnTo>
                <a:lnTo>
                  <a:pt x="71437" y="133945"/>
                </a:lnTo>
                <a:lnTo>
                  <a:pt x="80367" y="125015"/>
                </a:lnTo>
                <a:lnTo>
                  <a:pt x="98226" y="98226"/>
                </a:lnTo>
                <a:lnTo>
                  <a:pt x="107156" y="71437"/>
                </a:lnTo>
                <a:lnTo>
                  <a:pt x="107156" y="53578"/>
                </a:lnTo>
                <a:lnTo>
                  <a:pt x="107156" y="26789"/>
                </a:lnTo>
                <a:lnTo>
                  <a:pt x="98226" y="8930"/>
                </a:lnTo>
                <a:lnTo>
                  <a:pt x="89297" y="0"/>
                </a:lnTo>
                <a:lnTo>
                  <a:pt x="71437" y="0"/>
                </a:lnTo>
                <a:lnTo>
                  <a:pt x="53578" y="17859"/>
                </a:lnTo>
                <a:lnTo>
                  <a:pt x="35718" y="44648"/>
                </a:lnTo>
                <a:lnTo>
                  <a:pt x="26789" y="80367"/>
                </a:lnTo>
                <a:lnTo>
                  <a:pt x="17859" y="125015"/>
                </a:lnTo>
                <a:lnTo>
                  <a:pt x="26789" y="169664"/>
                </a:lnTo>
                <a:lnTo>
                  <a:pt x="35718" y="196453"/>
                </a:lnTo>
                <a:lnTo>
                  <a:pt x="62508" y="223242"/>
                </a:lnTo>
                <a:lnTo>
                  <a:pt x="89297" y="232172"/>
                </a:lnTo>
                <a:lnTo>
                  <a:pt x="125015" y="232172"/>
                </a:lnTo>
                <a:lnTo>
                  <a:pt x="160734" y="232172"/>
                </a:lnTo>
                <a:lnTo>
                  <a:pt x="205383" y="223242"/>
                </a:lnTo>
                <a:lnTo>
                  <a:pt x="241101" y="214312"/>
                </a:lnTo>
                <a:lnTo>
                  <a:pt x="241101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2536031" y="3589734"/>
            <a:ext cx="232173" cy="276821"/>
          </a:xfrm>
          <a:custGeom>
            <a:avLst/>
            <a:gdLst/>
            <a:ahLst/>
            <a:cxnLst/>
            <a:rect l="0" t="0" r="0" b="0"/>
            <a:pathLst>
              <a:path w="232173" h="276821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8930" y="53578"/>
                </a:lnTo>
                <a:lnTo>
                  <a:pt x="26789" y="98227"/>
                </a:lnTo>
                <a:lnTo>
                  <a:pt x="35719" y="142875"/>
                </a:lnTo>
                <a:lnTo>
                  <a:pt x="53578" y="187523"/>
                </a:lnTo>
                <a:lnTo>
                  <a:pt x="71438" y="223242"/>
                </a:lnTo>
                <a:lnTo>
                  <a:pt x="89297" y="258961"/>
                </a:lnTo>
                <a:lnTo>
                  <a:pt x="107157" y="276820"/>
                </a:lnTo>
                <a:lnTo>
                  <a:pt x="125016" y="276820"/>
                </a:lnTo>
                <a:lnTo>
                  <a:pt x="133946" y="267891"/>
                </a:lnTo>
                <a:lnTo>
                  <a:pt x="142875" y="241102"/>
                </a:lnTo>
                <a:lnTo>
                  <a:pt x="160735" y="214312"/>
                </a:lnTo>
                <a:lnTo>
                  <a:pt x="169664" y="169664"/>
                </a:lnTo>
                <a:lnTo>
                  <a:pt x="178594" y="133945"/>
                </a:lnTo>
                <a:lnTo>
                  <a:pt x="187524" y="98227"/>
                </a:lnTo>
                <a:lnTo>
                  <a:pt x="205383" y="62508"/>
                </a:lnTo>
                <a:lnTo>
                  <a:pt x="205383" y="53578"/>
                </a:lnTo>
                <a:lnTo>
                  <a:pt x="214313" y="53578"/>
                </a:lnTo>
                <a:lnTo>
                  <a:pt x="223242" y="62508"/>
                </a:lnTo>
                <a:lnTo>
                  <a:pt x="223242" y="80367"/>
                </a:lnTo>
                <a:lnTo>
                  <a:pt x="223242" y="98227"/>
                </a:lnTo>
                <a:lnTo>
                  <a:pt x="232172" y="107156"/>
                </a:lnTo>
                <a:lnTo>
                  <a:pt x="232172" y="116086"/>
                </a:lnTo>
                <a:lnTo>
                  <a:pt x="232172" y="125016"/>
                </a:lnTo>
                <a:lnTo>
                  <a:pt x="232172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2812852" y="3464718"/>
            <a:ext cx="312540" cy="401837"/>
          </a:xfrm>
          <a:custGeom>
            <a:avLst/>
            <a:gdLst/>
            <a:ahLst/>
            <a:cxnLst/>
            <a:rect l="0" t="0" r="0" b="0"/>
            <a:pathLst>
              <a:path w="312540" h="401837">
                <a:moveTo>
                  <a:pt x="80367" y="142875"/>
                </a:moveTo>
                <a:lnTo>
                  <a:pt x="80367" y="142875"/>
                </a:lnTo>
                <a:lnTo>
                  <a:pt x="71437" y="133946"/>
                </a:lnTo>
                <a:lnTo>
                  <a:pt x="62507" y="133946"/>
                </a:lnTo>
                <a:lnTo>
                  <a:pt x="53578" y="133946"/>
                </a:lnTo>
                <a:lnTo>
                  <a:pt x="35718" y="151805"/>
                </a:lnTo>
                <a:lnTo>
                  <a:pt x="35718" y="169664"/>
                </a:lnTo>
                <a:lnTo>
                  <a:pt x="26789" y="205383"/>
                </a:lnTo>
                <a:lnTo>
                  <a:pt x="17859" y="241102"/>
                </a:lnTo>
                <a:lnTo>
                  <a:pt x="8929" y="276821"/>
                </a:lnTo>
                <a:lnTo>
                  <a:pt x="8929" y="312539"/>
                </a:lnTo>
                <a:lnTo>
                  <a:pt x="0" y="339328"/>
                </a:lnTo>
                <a:lnTo>
                  <a:pt x="0" y="366118"/>
                </a:lnTo>
                <a:lnTo>
                  <a:pt x="8929" y="375047"/>
                </a:lnTo>
                <a:lnTo>
                  <a:pt x="17859" y="375047"/>
                </a:lnTo>
                <a:lnTo>
                  <a:pt x="26789" y="357188"/>
                </a:lnTo>
                <a:lnTo>
                  <a:pt x="44648" y="339328"/>
                </a:lnTo>
                <a:lnTo>
                  <a:pt x="53578" y="303610"/>
                </a:lnTo>
                <a:lnTo>
                  <a:pt x="62507" y="276821"/>
                </a:lnTo>
                <a:lnTo>
                  <a:pt x="71437" y="250032"/>
                </a:lnTo>
                <a:lnTo>
                  <a:pt x="80367" y="232172"/>
                </a:lnTo>
                <a:lnTo>
                  <a:pt x="89296" y="241102"/>
                </a:lnTo>
                <a:lnTo>
                  <a:pt x="98226" y="258961"/>
                </a:lnTo>
                <a:lnTo>
                  <a:pt x="98226" y="285750"/>
                </a:lnTo>
                <a:lnTo>
                  <a:pt x="107156" y="312539"/>
                </a:lnTo>
                <a:lnTo>
                  <a:pt x="107156" y="339328"/>
                </a:lnTo>
                <a:lnTo>
                  <a:pt x="116086" y="366118"/>
                </a:lnTo>
                <a:lnTo>
                  <a:pt x="125015" y="383977"/>
                </a:lnTo>
                <a:lnTo>
                  <a:pt x="133945" y="392907"/>
                </a:lnTo>
                <a:lnTo>
                  <a:pt x="142875" y="392907"/>
                </a:lnTo>
                <a:lnTo>
                  <a:pt x="160734" y="383977"/>
                </a:lnTo>
                <a:lnTo>
                  <a:pt x="169664" y="366118"/>
                </a:lnTo>
                <a:lnTo>
                  <a:pt x="187523" y="339328"/>
                </a:lnTo>
                <a:lnTo>
                  <a:pt x="205382" y="303610"/>
                </a:lnTo>
                <a:lnTo>
                  <a:pt x="214312" y="258961"/>
                </a:lnTo>
                <a:lnTo>
                  <a:pt x="223242" y="205383"/>
                </a:lnTo>
                <a:lnTo>
                  <a:pt x="232171" y="151805"/>
                </a:lnTo>
                <a:lnTo>
                  <a:pt x="232171" y="107157"/>
                </a:lnTo>
                <a:lnTo>
                  <a:pt x="223242" y="53578"/>
                </a:lnTo>
                <a:lnTo>
                  <a:pt x="223242" y="26789"/>
                </a:lnTo>
                <a:lnTo>
                  <a:pt x="214312" y="0"/>
                </a:lnTo>
                <a:lnTo>
                  <a:pt x="214312" y="8930"/>
                </a:lnTo>
                <a:lnTo>
                  <a:pt x="205382" y="26789"/>
                </a:lnTo>
                <a:lnTo>
                  <a:pt x="196453" y="71438"/>
                </a:lnTo>
                <a:lnTo>
                  <a:pt x="187523" y="125016"/>
                </a:lnTo>
                <a:lnTo>
                  <a:pt x="178593" y="187524"/>
                </a:lnTo>
                <a:lnTo>
                  <a:pt x="178593" y="241102"/>
                </a:lnTo>
                <a:lnTo>
                  <a:pt x="178593" y="294680"/>
                </a:lnTo>
                <a:lnTo>
                  <a:pt x="187523" y="339328"/>
                </a:lnTo>
                <a:lnTo>
                  <a:pt x="196453" y="375047"/>
                </a:lnTo>
                <a:lnTo>
                  <a:pt x="205382" y="392907"/>
                </a:lnTo>
                <a:lnTo>
                  <a:pt x="223242" y="401836"/>
                </a:lnTo>
                <a:lnTo>
                  <a:pt x="232171" y="392907"/>
                </a:lnTo>
                <a:lnTo>
                  <a:pt x="250031" y="383977"/>
                </a:lnTo>
                <a:lnTo>
                  <a:pt x="267890" y="357188"/>
                </a:lnTo>
                <a:lnTo>
                  <a:pt x="276820" y="330399"/>
                </a:lnTo>
                <a:lnTo>
                  <a:pt x="294679" y="294680"/>
                </a:lnTo>
                <a:lnTo>
                  <a:pt x="312539" y="267891"/>
                </a:lnTo>
                <a:lnTo>
                  <a:pt x="312539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3134320" y="3554015"/>
            <a:ext cx="178595" cy="258962"/>
          </a:xfrm>
          <a:custGeom>
            <a:avLst/>
            <a:gdLst/>
            <a:ahLst/>
            <a:cxnLst/>
            <a:rect l="0" t="0" r="0" b="0"/>
            <a:pathLst>
              <a:path w="178595" h="258962">
                <a:moveTo>
                  <a:pt x="0" y="107156"/>
                </a:moveTo>
                <a:lnTo>
                  <a:pt x="8930" y="107156"/>
                </a:lnTo>
                <a:lnTo>
                  <a:pt x="8930" y="89297"/>
                </a:lnTo>
                <a:lnTo>
                  <a:pt x="17860" y="80367"/>
                </a:lnTo>
                <a:lnTo>
                  <a:pt x="17860" y="71438"/>
                </a:lnTo>
                <a:lnTo>
                  <a:pt x="17860" y="53578"/>
                </a:lnTo>
                <a:lnTo>
                  <a:pt x="26789" y="44649"/>
                </a:lnTo>
                <a:lnTo>
                  <a:pt x="26789" y="35719"/>
                </a:lnTo>
                <a:lnTo>
                  <a:pt x="26789" y="26789"/>
                </a:lnTo>
                <a:lnTo>
                  <a:pt x="35719" y="17860"/>
                </a:lnTo>
                <a:lnTo>
                  <a:pt x="35719" y="8930"/>
                </a:lnTo>
                <a:lnTo>
                  <a:pt x="44649" y="8930"/>
                </a:lnTo>
                <a:lnTo>
                  <a:pt x="53578" y="0"/>
                </a:lnTo>
                <a:lnTo>
                  <a:pt x="71438" y="0"/>
                </a:lnTo>
                <a:lnTo>
                  <a:pt x="80368" y="8930"/>
                </a:lnTo>
                <a:lnTo>
                  <a:pt x="89297" y="17860"/>
                </a:lnTo>
                <a:lnTo>
                  <a:pt x="89297" y="44649"/>
                </a:lnTo>
                <a:lnTo>
                  <a:pt x="89297" y="71438"/>
                </a:lnTo>
                <a:lnTo>
                  <a:pt x="80368" y="107156"/>
                </a:lnTo>
                <a:lnTo>
                  <a:pt x="62508" y="142875"/>
                </a:lnTo>
                <a:lnTo>
                  <a:pt x="53578" y="169664"/>
                </a:lnTo>
                <a:lnTo>
                  <a:pt x="35719" y="205383"/>
                </a:lnTo>
                <a:lnTo>
                  <a:pt x="26789" y="223242"/>
                </a:lnTo>
                <a:lnTo>
                  <a:pt x="26789" y="241102"/>
                </a:lnTo>
                <a:lnTo>
                  <a:pt x="35719" y="250031"/>
                </a:lnTo>
                <a:lnTo>
                  <a:pt x="53578" y="250031"/>
                </a:lnTo>
                <a:lnTo>
                  <a:pt x="80368" y="258961"/>
                </a:lnTo>
                <a:lnTo>
                  <a:pt x="107157" y="258961"/>
                </a:lnTo>
                <a:lnTo>
                  <a:pt x="133946" y="258961"/>
                </a:lnTo>
                <a:lnTo>
                  <a:pt x="151805" y="258961"/>
                </a:lnTo>
                <a:lnTo>
                  <a:pt x="169664" y="258961"/>
                </a:lnTo>
                <a:lnTo>
                  <a:pt x="178594" y="258961"/>
                </a:lnTo>
                <a:lnTo>
                  <a:pt x="178594" y="250031"/>
                </a:lnTo>
                <a:lnTo>
                  <a:pt x="169664" y="250031"/>
                </a:lnTo>
                <a:lnTo>
                  <a:pt x="169664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3777258" y="3420070"/>
            <a:ext cx="62509" cy="678657"/>
          </a:xfrm>
          <a:custGeom>
            <a:avLst/>
            <a:gdLst/>
            <a:ahLst/>
            <a:cxnLst/>
            <a:rect l="0" t="0" r="0" b="0"/>
            <a:pathLst>
              <a:path w="62509" h="67865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26789"/>
                </a:lnTo>
                <a:lnTo>
                  <a:pt x="17859" y="44648"/>
                </a:lnTo>
                <a:lnTo>
                  <a:pt x="17859" y="71437"/>
                </a:lnTo>
                <a:lnTo>
                  <a:pt x="26789" y="116086"/>
                </a:lnTo>
                <a:lnTo>
                  <a:pt x="26789" y="169664"/>
                </a:lnTo>
                <a:lnTo>
                  <a:pt x="35719" y="232172"/>
                </a:lnTo>
                <a:lnTo>
                  <a:pt x="35719" y="303609"/>
                </a:lnTo>
                <a:lnTo>
                  <a:pt x="44648" y="366117"/>
                </a:lnTo>
                <a:lnTo>
                  <a:pt x="44648" y="428625"/>
                </a:lnTo>
                <a:lnTo>
                  <a:pt x="44648" y="473273"/>
                </a:lnTo>
                <a:lnTo>
                  <a:pt x="44648" y="517922"/>
                </a:lnTo>
                <a:lnTo>
                  <a:pt x="53578" y="562570"/>
                </a:lnTo>
                <a:lnTo>
                  <a:pt x="53578" y="589359"/>
                </a:lnTo>
                <a:lnTo>
                  <a:pt x="53578" y="616148"/>
                </a:lnTo>
                <a:lnTo>
                  <a:pt x="53578" y="642937"/>
                </a:lnTo>
                <a:lnTo>
                  <a:pt x="62508" y="651867"/>
                </a:lnTo>
                <a:lnTo>
                  <a:pt x="62508" y="669726"/>
                </a:lnTo>
                <a:lnTo>
                  <a:pt x="62508" y="678656"/>
                </a:lnTo>
                <a:lnTo>
                  <a:pt x="62508" y="678656"/>
                </a:lnTo>
                <a:lnTo>
                  <a:pt x="62508" y="678656"/>
                </a:lnTo>
                <a:lnTo>
                  <a:pt x="53578" y="678656"/>
                </a:lnTo>
                <a:lnTo>
                  <a:pt x="53578" y="6786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3705820" y="4071937"/>
            <a:ext cx="178595" cy="196454"/>
          </a:xfrm>
          <a:custGeom>
            <a:avLst/>
            <a:gdLst/>
            <a:ahLst/>
            <a:cxnLst/>
            <a:rect l="0" t="0" r="0" b="0"/>
            <a:pathLst>
              <a:path w="178595" h="19645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17859"/>
                </a:lnTo>
                <a:lnTo>
                  <a:pt x="17860" y="35719"/>
                </a:lnTo>
                <a:lnTo>
                  <a:pt x="26789" y="62508"/>
                </a:lnTo>
                <a:lnTo>
                  <a:pt x="44649" y="89297"/>
                </a:lnTo>
                <a:lnTo>
                  <a:pt x="53578" y="116086"/>
                </a:lnTo>
                <a:lnTo>
                  <a:pt x="62508" y="142875"/>
                </a:lnTo>
                <a:lnTo>
                  <a:pt x="71438" y="160734"/>
                </a:lnTo>
                <a:lnTo>
                  <a:pt x="71438" y="178594"/>
                </a:lnTo>
                <a:lnTo>
                  <a:pt x="80368" y="187524"/>
                </a:lnTo>
                <a:lnTo>
                  <a:pt x="80368" y="196453"/>
                </a:lnTo>
                <a:lnTo>
                  <a:pt x="80368" y="196453"/>
                </a:lnTo>
                <a:lnTo>
                  <a:pt x="89297" y="187524"/>
                </a:lnTo>
                <a:lnTo>
                  <a:pt x="89297" y="169664"/>
                </a:lnTo>
                <a:lnTo>
                  <a:pt x="98227" y="142875"/>
                </a:lnTo>
                <a:lnTo>
                  <a:pt x="107157" y="107156"/>
                </a:lnTo>
                <a:lnTo>
                  <a:pt x="125016" y="80367"/>
                </a:lnTo>
                <a:lnTo>
                  <a:pt x="133946" y="53578"/>
                </a:lnTo>
                <a:lnTo>
                  <a:pt x="151805" y="35719"/>
                </a:lnTo>
                <a:lnTo>
                  <a:pt x="160735" y="35719"/>
                </a:lnTo>
                <a:lnTo>
                  <a:pt x="169664" y="44649"/>
                </a:lnTo>
                <a:lnTo>
                  <a:pt x="178594" y="53578"/>
                </a:lnTo>
                <a:lnTo>
                  <a:pt x="178594" y="62508"/>
                </a:lnTo>
                <a:lnTo>
                  <a:pt x="178594" y="62508"/>
                </a:lnTo>
                <a:lnTo>
                  <a:pt x="178594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3536156" y="3152179"/>
            <a:ext cx="107158" cy="26790"/>
          </a:xfrm>
          <a:custGeom>
            <a:avLst/>
            <a:gdLst/>
            <a:ahLst/>
            <a:cxnLst/>
            <a:rect l="0" t="0" r="0" b="0"/>
            <a:pathLst>
              <a:path w="107158" h="26790">
                <a:moveTo>
                  <a:pt x="107157" y="8930"/>
                </a:moveTo>
                <a:lnTo>
                  <a:pt x="107157" y="8930"/>
                </a:lnTo>
                <a:lnTo>
                  <a:pt x="98227" y="8930"/>
                </a:lnTo>
                <a:lnTo>
                  <a:pt x="89297" y="17860"/>
                </a:lnTo>
                <a:lnTo>
                  <a:pt x="80367" y="17860"/>
                </a:lnTo>
                <a:lnTo>
                  <a:pt x="71438" y="17860"/>
                </a:lnTo>
                <a:lnTo>
                  <a:pt x="53578" y="26789"/>
                </a:lnTo>
                <a:lnTo>
                  <a:pt x="44649" y="17860"/>
                </a:lnTo>
                <a:lnTo>
                  <a:pt x="26789" y="17860"/>
                </a:lnTo>
                <a:lnTo>
                  <a:pt x="17860" y="1786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3500438" y="3045023"/>
            <a:ext cx="187524" cy="339329"/>
          </a:xfrm>
          <a:custGeom>
            <a:avLst/>
            <a:gdLst/>
            <a:ahLst/>
            <a:cxnLst/>
            <a:rect l="0" t="0" r="0" b="0"/>
            <a:pathLst>
              <a:path w="187524" h="339329">
                <a:moveTo>
                  <a:pt x="17859" y="35719"/>
                </a:moveTo>
                <a:lnTo>
                  <a:pt x="17859" y="35719"/>
                </a:lnTo>
                <a:lnTo>
                  <a:pt x="17859" y="26789"/>
                </a:lnTo>
                <a:lnTo>
                  <a:pt x="17859" y="17859"/>
                </a:lnTo>
                <a:lnTo>
                  <a:pt x="26789" y="8930"/>
                </a:lnTo>
                <a:lnTo>
                  <a:pt x="26789" y="0"/>
                </a:lnTo>
                <a:lnTo>
                  <a:pt x="35718" y="0"/>
                </a:lnTo>
                <a:lnTo>
                  <a:pt x="35718" y="8930"/>
                </a:lnTo>
                <a:lnTo>
                  <a:pt x="35718" y="26789"/>
                </a:lnTo>
                <a:lnTo>
                  <a:pt x="35718" y="53578"/>
                </a:lnTo>
                <a:lnTo>
                  <a:pt x="35718" y="89297"/>
                </a:lnTo>
                <a:lnTo>
                  <a:pt x="35718" y="133945"/>
                </a:lnTo>
                <a:lnTo>
                  <a:pt x="26789" y="178594"/>
                </a:lnTo>
                <a:lnTo>
                  <a:pt x="26789" y="214313"/>
                </a:lnTo>
                <a:lnTo>
                  <a:pt x="17859" y="250031"/>
                </a:lnTo>
                <a:lnTo>
                  <a:pt x="17859" y="276820"/>
                </a:lnTo>
                <a:lnTo>
                  <a:pt x="8929" y="294680"/>
                </a:lnTo>
                <a:lnTo>
                  <a:pt x="8929" y="294680"/>
                </a:lnTo>
                <a:lnTo>
                  <a:pt x="8929" y="285750"/>
                </a:lnTo>
                <a:lnTo>
                  <a:pt x="17859" y="267891"/>
                </a:lnTo>
                <a:lnTo>
                  <a:pt x="17859" y="232172"/>
                </a:lnTo>
                <a:lnTo>
                  <a:pt x="26789" y="196453"/>
                </a:lnTo>
                <a:lnTo>
                  <a:pt x="35718" y="169664"/>
                </a:lnTo>
                <a:lnTo>
                  <a:pt x="53578" y="133945"/>
                </a:lnTo>
                <a:lnTo>
                  <a:pt x="71437" y="116086"/>
                </a:lnTo>
                <a:lnTo>
                  <a:pt x="98226" y="98227"/>
                </a:lnTo>
                <a:lnTo>
                  <a:pt x="116085" y="98227"/>
                </a:lnTo>
                <a:lnTo>
                  <a:pt x="142875" y="107156"/>
                </a:lnTo>
                <a:lnTo>
                  <a:pt x="160734" y="125016"/>
                </a:lnTo>
                <a:lnTo>
                  <a:pt x="169664" y="151805"/>
                </a:lnTo>
                <a:lnTo>
                  <a:pt x="178593" y="187523"/>
                </a:lnTo>
                <a:lnTo>
                  <a:pt x="178593" y="223242"/>
                </a:lnTo>
                <a:lnTo>
                  <a:pt x="160734" y="267891"/>
                </a:lnTo>
                <a:lnTo>
                  <a:pt x="142875" y="303609"/>
                </a:lnTo>
                <a:lnTo>
                  <a:pt x="116085" y="330398"/>
                </a:lnTo>
                <a:lnTo>
                  <a:pt x="80367" y="339328"/>
                </a:lnTo>
                <a:lnTo>
                  <a:pt x="53578" y="339328"/>
                </a:lnTo>
                <a:lnTo>
                  <a:pt x="35718" y="330398"/>
                </a:lnTo>
                <a:lnTo>
                  <a:pt x="17859" y="303609"/>
                </a:lnTo>
                <a:lnTo>
                  <a:pt x="0" y="267891"/>
                </a:lnTo>
                <a:lnTo>
                  <a:pt x="8929" y="241102"/>
                </a:lnTo>
                <a:lnTo>
                  <a:pt x="17859" y="214313"/>
                </a:lnTo>
                <a:lnTo>
                  <a:pt x="35718" y="196453"/>
                </a:lnTo>
                <a:lnTo>
                  <a:pt x="53578" y="196453"/>
                </a:lnTo>
                <a:lnTo>
                  <a:pt x="80367" y="187523"/>
                </a:lnTo>
                <a:lnTo>
                  <a:pt x="98226" y="187523"/>
                </a:lnTo>
                <a:lnTo>
                  <a:pt x="125015" y="187523"/>
                </a:lnTo>
                <a:lnTo>
                  <a:pt x="151804" y="178594"/>
                </a:lnTo>
                <a:lnTo>
                  <a:pt x="169664" y="178594"/>
                </a:lnTo>
                <a:lnTo>
                  <a:pt x="187523" y="178594"/>
                </a:lnTo>
                <a:lnTo>
                  <a:pt x="187523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3661172" y="3125390"/>
            <a:ext cx="178595" cy="178595"/>
          </a:xfrm>
          <a:custGeom>
            <a:avLst/>
            <a:gdLst/>
            <a:ahLst/>
            <a:cxnLst/>
            <a:rect l="0" t="0" r="0" b="0"/>
            <a:pathLst>
              <a:path w="178595" h="178595">
                <a:moveTo>
                  <a:pt x="0" y="17860"/>
                </a:move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8930" y="80367"/>
                </a:lnTo>
                <a:lnTo>
                  <a:pt x="8930" y="98227"/>
                </a:lnTo>
                <a:lnTo>
                  <a:pt x="17859" y="125016"/>
                </a:lnTo>
                <a:lnTo>
                  <a:pt x="26789" y="142875"/>
                </a:lnTo>
                <a:lnTo>
                  <a:pt x="26789" y="160735"/>
                </a:lnTo>
                <a:lnTo>
                  <a:pt x="35719" y="169664"/>
                </a:lnTo>
                <a:lnTo>
                  <a:pt x="35719" y="178594"/>
                </a:lnTo>
                <a:lnTo>
                  <a:pt x="35719" y="169664"/>
                </a:lnTo>
                <a:lnTo>
                  <a:pt x="44648" y="160735"/>
                </a:lnTo>
                <a:lnTo>
                  <a:pt x="44648" y="142875"/>
                </a:lnTo>
                <a:lnTo>
                  <a:pt x="53578" y="116086"/>
                </a:lnTo>
                <a:lnTo>
                  <a:pt x="62508" y="80367"/>
                </a:lnTo>
                <a:lnTo>
                  <a:pt x="62508" y="53578"/>
                </a:lnTo>
                <a:lnTo>
                  <a:pt x="71437" y="26789"/>
                </a:lnTo>
                <a:lnTo>
                  <a:pt x="80367" y="8930"/>
                </a:lnTo>
                <a:lnTo>
                  <a:pt x="89297" y="0"/>
                </a:lnTo>
                <a:lnTo>
                  <a:pt x="98226" y="0"/>
                </a:lnTo>
                <a:lnTo>
                  <a:pt x="116086" y="0"/>
                </a:lnTo>
                <a:lnTo>
                  <a:pt x="125016" y="8930"/>
                </a:lnTo>
                <a:lnTo>
                  <a:pt x="133945" y="17860"/>
                </a:lnTo>
                <a:lnTo>
                  <a:pt x="142875" y="26789"/>
                </a:lnTo>
                <a:lnTo>
                  <a:pt x="160734" y="35719"/>
                </a:lnTo>
                <a:lnTo>
                  <a:pt x="169664" y="44649"/>
                </a:lnTo>
                <a:lnTo>
                  <a:pt x="178594" y="44649"/>
                </a:lnTo>
                <a:lnTo>
                  <a:pt x="178594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3759398" y="3116461"/>
            <a:ext cx="151806" cy="258961"/>
          </a:xfrm>
          <a:custGeom>
            <a:avLst/>
            <a:gdLst/>
            <a:ahLst/>
            <a:cxnLst/>
            <a:rect l="0" t="0" r="0" b="0"/>
            <a:pathLst>
              <a:path w="151806" h="258961">
                <a:moveTo>
                  <a:pt x="26790" y="71437"/>
                </a:moveTo>
                <a:lnTo>
                  <a:pt x="26790" y="80367"/>
                </a:lnTo>
                <a:lnTo>
                  <a:pt x="17860" y="89296"/>
                </a:lnTo>
                <a:lnTo>
                  <a:pt x="8930" y="98226"/>
                </a:lnTo>
                <a:lnTo>
                  <a:pt x="0" y="116085"/>
                </a:lnTo>
                <a:lnTo>
                  <a:pt x="0" y="125015"/>
                </a:lnTo>
                <a:lnTo>
                  <a:pt x="0" y="133945"/>
                </a:lnTo>
                <a:lnTo>
                  <a:pt x="8930" y="142875"/>
                </a:lnTo>
                <a:lnTo>
                  <a:pt x="26790" y="133945"/>
                </a:lnTo>
                <a:lnTo>
                  <a:pt x="44649" y="125015"/>
                </a:lnTo>
                <a:lnTo>
                  <a:pt x="71438" y="116085"/>
                </a:lnTo>
                <a:lnTo>
                  <a:pt x="89297" y="98226"/>
                </a:lnTo>
                <a:lnTo>
                  <a:pt x="107157" y="71437"/>
                </a:lnTo>
                <a:lnTo>
                  <a:pt x="116086" y="53578"/>
                </a:lnTo>
                <a:lnTo>
                  <a:pt x="125016" y="35718"/>
                </a:lnTo>
                <a:lnTo>
                  <a:pt x="116086" y="17859"/>
                </a:lnTo>
                <a:lnTo>
                  <a:pt x="107157" y="8929"/>
                </a:lnTo>
                <a:lnTo>
                  <a:pt x="98227" y="0"/>
                </a:lnTo>
                <a:lnTo>
                  <a:pt x="80368" y="0"/>
                </a:lnTo>
                <a:lnTo>
                  <a:pt x="71438" y="26789"/>
                </a:lnTo>
                <a:lnTo>
                  <a:pt x="53579" y="62507"/>
                </a:lnTo>
                <a:lnTo>
                  <a:pt x="44649" y="98226"/>
                </a:lnTo>
                <a:lnTo>
                  <a:pt x="44649" y="151804"/>
                </a:lnTo>
                <a:lnTo>
                  <a:pt x="35719" y="187523"/>
                </a:lnTo>
                <a:lnTo>
                  <a:pt x="44649" y="223242"/>
                </a:lnTo>
                <a:lnTo>
                  <a:pt x="53579" y="250031"/>
                </a:lnTo>
                <a:lnTo>
                  <a:pt x="62508" y="258960"/>
                </a:lnTo>
                <a:lnTo>
                  <a:pt x="80368" y="258960"/>
                </a:lnTo>
                <a:lnTo>
                  <a:pt x="98227" y="241101"/>
                </a:lnTo>
                <a:lnTo>
                  <a:pt x="107157" y="223242"/>
                </a:lnTo>
                <a:lnTo>
                  <a:pt x="116086" y="196453"/>
                </a:lnTo>
                <a:lnTo>
                  <a:pt x="125016" y="151804"/>
                </a:lnTo>
                <a:lnTo>
                  <a:pt x="133946" y="116085"/>
                </a:lnTo>
                <a:lnTo>
                  <a:pt x="142875" y="71437"/>
                </a:lnTo>
                <a:lnTo>
                  <a:pt x="142875" y="35718"/>
                </a:lnTo>
                <a:lnTo>
                  <a:pt x="151805" y="17859"/>
                </a:lnTo>
                <a:lnTo>
                  <a:pt x="151805" y="0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3893344" y="3134320"/>
            <a:ext cx="187524" cy="169665"/>
          </a:xfrm>
          <a:custGeom>
            <a:avLst/>
            <a:gdLst/>
            <a:ahLst/>
            <a:cxnLst/>
            <a:rect l="0" t="0" r="0" b="0"/>
            <a:pathLst>
              <a:path w="187524" h="169665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0" y="53578"/>
                </a:lnTo>
                <a:lnTo>
                  <a:pt x="0" y="62508"/>
                </a:lnTo>
                <a:lnTo>
                  <a:pt x="0" y="80367"/>
                </a:lnTo>
                <a:lnTo>
                  <a:pt x="8929" y="89297"/>
                </a:lnTo>
                <a:lnTo>
                  <a:pt x="8929" y="107156"/>
                </a:lnTo>
                <a:lnTo>
                  <a:pt x="17859" y="125016"/>
                </a:lnTo>
                <a:lnTo>
                  <a:pt x="17859" y="142875"/>
                </a:lnTo>
                <a:lnTo>
                  <a:pt x="26789" y="151805"/>
                </a:lnTo>
                <a:lnTo>
                  <a:pt x="35719" y="160734"/>
                </a:lnTo>
                <a:lnTo>
                  <a:pt x="35719" y="160734"/>
                </a:lnTo>
                <a:lnTo>
                  <a:pt x="44648" y="142875"/>
                </a:lnTo>
                <a:lnTo>
                  <a:pt x="53578" y="125016"/>
                </a:lnTo>
                <a:lnTo>
                  <a:pt x="62508" y="107156"/>
                </a:lnTo>
                <a:lnTo>
                  <a:pt x="71437" y="80367"/>
                </a:lnTo>
                <a:lnTo>
                  <a:pt x="71437" y="53578"/>
                </a:lnTo>
                <a:lnTo>
                  <a:pt x="71437" y="26789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17859"/>
                </a:lnTo>
                <a:lnTo>
                  <a:pt x="80367" y="35719"/>
                </a:lnTo>
                <a:lnTo>
                  <a:pt x="80367" y="62508"/>
                </a:lnTo>
                <a:lnTo>
                  <a:pt x="80367" y="98226"/>
                </a:lnTo>
                <a:lnTo>
                  <a:pt x="80367" y="125016"/>
                </a:lnTo>
                <a:lnTo>
                  <a:pt x="89297" y="142875"/>
                </a:lnTo>
                <a:lnTo>
                  <a:pt x="98226" y="160734"/>
                </a:lnTo>
                <a:lnTo>
                  <a:pt x="107156" y="169664"/>
                </a:lnTo>
                <a:lnTo>
                  <a:pt x="116086" y="169664"/>
                </a:lnTo>
                <a:lnTo>
                  <a:pt x="133945" y="160734"/>
                </a:lnTo>
                <a:lnTo>
                  <a:pt x="142875" y="142875"/>
                </a:lnTo>
                <a:lnTo>
                  <a:pt x="151804" y="125016"/>
                </a:lnTo>
                <a:lnTo>
                  <a:pt x="160734" y="98226"/>
                </a:lnTo>
                <a:lnTo>
                  <a:pt x="169664" y="62508"/>
                </a:lnTo>
                <a:lnTo>
                  <a:pt x="178594" y="26789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4054078" y="3071812"/>
            <a:ext cx="178595" cy="258962"/>
          </a:xfrm>
          <a:custGeom>
            <a:avLst/>
            <a:gdLst/>
            <a:ahLst/>
            <a:cxnLst/>
            <a:rect l="0" t="0" r="0" b="0"/>
            <a:pathLst>
              <a:path w="178595" h="258962">
                <a:moveTo>
                  <a:pt x="0" y="62508"/>
                </a:moveTo>
                <a:lnTo>
                  <a:pt x="0" y="62508"/>
                </a:lnTo>
                <a:lnTo>
                  <a:pt x="0" y="80367"/>
                </a:lnTo>
                <a:lnTo>
                  <a:pt x="0" y="98227"/>
                </a:lnTo>
                <a:lnTo>
                  <a:pt x="0" y="125016"/>
                </a:lnTo>
                <a:lnTo>
                  <a:pt x="8930" y="151805"/>
                </a:lnTo>
                <a:lnTo>
                  <a:pt x="8930" y="178594"/>
                </a:lnTo>
                <a:lnTo>
                  <a:pt x="17860" y="205383"/>
                </a:lnTo>
                <a:lnTo>
                  <a:pt x="17860" y="232172"/>
                </a:lnTo>
                <a:lnTo>
                  <a:pt x="17860" y="250031"/>
                </a:lnTo>
                <a:lnTo>
                  <a:pt x="17860" y="258961"/>
                </a:lnTo>
                <a:lnTo>
                  <a:pt x="17860" y="258961"/>
                </a:lnTo>
                <a:lnTo>
                  <a:pt x="26789" y="250031"/>
                </a:lnTo>
                <a:lnTo>
                  <a:pt x="26789" y="241102"/>
                </a:lnTo>
                <a:lnTo>
                  <a:pt x="35719" y="205383"/>
                </a:lnTo>
                <a:lnTo>
                  <a:pt x="44649" y="169664"/>
                </a:lnTo>
                <a:lnTo>
                  <a:pt x="53578" y="133945"/>
                </a:lnTo>
                <a:lnTo>
                  <a:pt x="62508" y="89297"/>
                </a:lnTo>
                <a:lnTo>
                  <a:pt x="80367" y="53578"/>
                </a:lnTo>
                <a:lnTo>
                  <a:pt x="89297" y="26789"/>
                </a:lnTo>
                <a:lnTo>
                  <a:pt x="98227" y="8930"/>
                </a:lnTo>
                <a:lnTo>
                  <a:pt x="107156" y="0"/>
                </a:lnTo>
                <a:lnTo>
                  <a:pt x="107156" y="8930"/>
                </a:lnTo>
                <a:lnTo>
                  <a:pt x="98227" y="17859"/>
                </a:lnTo>
                <a:lnTo>
                  <a:pt x="89297" y="35719"/>
                </a:lnTo>
                <a:lnTo>
                  <a:pt x="80367" y="53578"/>
                </a:lnTo>
                <a:lnTo>
                  <a:pt x="71438" y="71438"/>
                </a:lnTo>
                <a:lnTo>
                  <a:pt x="62508" y="89297"/>
                </a:lnTo>
                <a:lnTo>
                  <a:pt x="62508" y="107156"/>
                </a:lnTo>
                <a:lnTo>
                  <a:pt x="62508" y="125016"/>
                </a:lnTo>
                <a:lnTo>
                  <a:pt x="71438" y="142875"/>
                </a:lnTo>
                <a:lnTo>
                  <a:pt x="80367" y="151805"/>
                </a:lnTo>
                <a:lnTo>
                  <a:pt x="98227" y="160734"/>
                </a:lnTo>
                <a:lnTo>
                  <a:pt x="107156" y="169664"/>
                </a:lnTo>
                <a:lnTo>
                  <a:pt x="125016" y="178594"/>
                </a:lnTo>
                <a:lnTo>
                  <a:pt x="142875" y="178594"/>
                </a:lnTo>
                <a:lnTo>
                  <a:pt x="160735" y="178594"/>
                </a:lnTo>
                <a:lnTo>
                  <a:pt x="169664" y="178594"/>
                </a:lnTo>
                <a:lnTo>
                  <a:pt x="178594" y="178594"/>
                </a:lnTo>
                <a:lnTo>
                  <a:pt x="178594" y="178594"/>
                </a:lnTo>
                <a:lnTo>
                  <a:pt x="178594" y="178594"/>
                </a:lnTo>
                <a:lnTo>
                  <a:pt x="178594" y="178594"/>
                </a:lnTo>
                <a:lnTo>
                  <a:pt x="169664" y="178594"/>
                </a:lnTo>
                <a:lnTo>
                  <a:pt x="169664" y="169664"/>
                </a:lnTo>
                <a:lnTo>
                  <a:pt x="169664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3223617" y="2705695"/>
            <a:ext cx="1205509" cy="794743"/>
          </a:xfrm>
          <a:custGeom>
            <a:avLst/>
            <a:gdLst/>
            <a:ahLst/>
            <a:cxnLst/>
            <a:rect l="0" t="0" r="0" b="0"/>
            <a:pathLst>
              <a:path w="1205509" h="794743">
                <a:moveTo>
                  <a:pt x="928688" y="276820"/>
                </a:moveTo>
                <a:lnTo>
                  <a:pt x="928688" y="276820"/>
                </a:lnTo>
                <a:lnTo>
                  <a:pt x="937617" y="276820"/>
                </a:lnTo>
                <a:lnTo>
                  <a:pt x="937617" y="267891"/>
                </a:lnTo>
                <a:lnTo>
                  <a:pt x="937617" y="267891"/>
                </a:lnTo>
                <a:lnTo>
                  <a:pt x="937617" y="267891"/>
                </a:lnTo>
                <a:lnTo>
                  <a:pt x="928688" y="258961"/>
                </a:lnTo>
                <a:lnTo>
                  <a:pt x="928688" y="250031"/>
                </a:lnTo>
                <a:lnTo>
                  <a:pt x="919758" y="250031"/>
                </a:lnTo>
                <a:lnTo>
                  <a:pt x="910828" y="241101"/>
                </a:lnTo>
                <a:lnTo>
                  <a:pt x="892969" y="232172"/>
                </a:lnTo>
                <a:lnTo>
                  <a:pt x="875110" y="223242"/>
                </a:lnTo>
                <a:lnTo>
                  <a:pt x="857250" y="223242"/>
                </a:lnTo>
                <a:lnTo>
                  <a:pt x="839391" y="214312"/>
                </a:lnTo>
                <a:lnTo>
                  <a:pt x="812602" y="205383"/>
                </a:lnTo>
                <a:lnTo>
                  <a:pt x="785813" y="196453"/>
                </a:lnTo>
                <a:lnTo>
                  <a:pt x="759024" y="178594"/>
                </a:lnTo>
                <a:lnTo>
                  <a:pt x="741164" y="169664"/>
                </a:lnTo>
                <a:lnTo>
                  <a:pt x="714375" y="160734"/>
                </a:lnTo>
                <a:lnTo>
                  <a:pt x="678656" y="151805"/>
                </a:lnTo>
                <a:lnTo>
                  <a:pt x="651867" y="151805"/>
                </a:lnTo>
                <a:lnTo>
                  <a:pt x="616149" y="142875"/>
                </a:lnTo>
                <a:lnTo>
                  <a:pt x="580430" y="142875"/>
                </a:lnTo>
                <a:lnTo>
                  <a:pt x="544711" y="151805"/>
                </a:lnTo>
                <a:lnTo>
                  <a:pt x="500063" y="160734"/>
                </a:lnTo>
                <a:lnTo>
                  <a:pt x="464344" y="169664"/>
                </a:lnTo>
                <a:lnTo>
                  <a:pt x="419696" y="178594"/>
                </a:lnTo>
                <a:lnTo>
                  <a:pt x="375047" y="196453"/>
                </a:lnTo>
                <a:lnTo>
                  <a:pt x="339328" y="205383"/>
                </a:lnTo>
                <a:lnTo>
                  <a:pt x="303610" y="214312"/>
                </a:lnTo>
                <a:lnTo>
                  <a:pt x="267891" y="232172"/>
                </a:lnTo>
                <a:lnTo>
                  <a:pt x="223242" y="250031"/>
                </a:lnTo>
                <a:lnTo>
                  <a:pt x="196453" y="258961"/>
                </a:lnTo>
                <a:lnTo>
                  <a:pt x="160735" y="276820"/>
                </a:lnTo>
                <a:lnTo>
                  <a:pt x="133946" y="285750"/>
                </a:lnTo>
                <a:lnTo>
                  <a:pt x="107156" y="303609"/>
                </a:lnTo>
                <a:lnTo>
                  <a:pt x="80367" y="321469"/>
                </a:lnTo>
                <a:lnTo>
                  <a:pt x="62508" y="330398"/>
                </a:lnTo>
                <a:lnTo>
                  <a:pt x="44649" y="348258"/>
                </a:lnTo>
                <a:lnTo>
                  <a:pt x="26789" y="366117"/>
                </a:lnTo>
                <a:lnTo>
                  <a:pt x="8930" y="392906"/>
                </a:lnTo>
                <a:lnTo>
                  <a:pt x="0" y="410766"/>
                </a:lnTo>
                <a:lnTo>
                  <a:pt x="0" y="446484"/>
                </a:lnTo>
                <a:lnTo>
                  <a:pt x="0" y="473273"/>
                </a:lnTo>
                <a:lnTo>
                  <a:pt x="8930" y="508992"/>
                </a:lnTo>
                <a:lnTo>
                  <a:pt x="26789" y="535781"/>
                </a:lnTo>
                <a:lnTo>
                  <a:pt x="44649" y="571500"/>
                </a:lnTo>
                <a:lnTo>
                  <a:pt x="71438" y="598289"/>
                </a:lnTo>
                <a:lnTo>
                  <a:pt x="98227" y="634008"/>
                </a:lnTo>
                <a:lnTo>
                  <a:pt x="133946" y="660797"/>
                </a:lnTo>
                <a:lnTo>
                  <a:pt x="178594" y="696516"/>
                </a:lnTo>
                <a:lnTo>
                  <a:pt x="223242" y="723305"/>
                </a:lnTo>
                <a:lnTo>
                  <a:pt x="267891" y="750094"/>
                </a:lnTo>
                <a:lnTo>
                  <a:pt x="321469" y="767953"/>
                </a:lnTo>
                <a:lnTo>
                  <a:pt x="375047" y="785812"/>
                </a:lnTo>
                <a:lnTo>
                  <a:pt x="437555" y="794742"/>
                </a:lnTo>
                <a:lnTo>
                  <a:pt x="500063" y="794742"/>
                </a:lnTo>
                <a:lnTo>
                  <a:pt x="571500" y="794742"/>
                </a:lnTo>
                <a:lnTo>
                  <a:pt x="642938" y="785812"/>
                </a:lnTo>
                <a:lnTo>
                  <a:pt x="714375" y="776883"/>
                </a:lnTo>
                <a:lnTo>
                  <a:pt x="794742" y="759023"/>
                </a:lnTo>
                <a:lnTo>
                  <a:pt x="857250" y="732234"/>
                </a:lnTo>
                <a:lnTo>
                  <a:pt x="928688" y="705445"/>
                </a:lnTo>
                <a:lnTo>
                  <a:pt x="982266" y="669726"/>
                </a:lnTo>
                <a:lnTo>
                  <a:pt x="1044774" y="634008"/>
                </a:lnTo>
                <a:lnTo>
                  <a:pt x="1089422" y="589359"/>
                </a:lnTo>
                <a:lnTo>
                  <a:pt x="1134071" y="535781"/>
                </a:lnTo>
                <a:lnTo>
                  <a:pt x="1160860" y="482203"/>
                </a:lnTo>
                <a:lnTo>
                  <a:pt x="1187649" y="428625"/>
                </a:lnTo>
                <a:lnTo>
                  <a:pt x="1205508" y="383976"/>
                </a:lnTo>
                <a:lnTo>
                  <a:pt x="1205508" y="348258"/>
                </a:lnTo>
                <a:lnTo>
                  <a:pt x="1196578" y="312539"/>
                </a:lnTo>
                <a:lnTo>
                  <a:pt x="1178719" y="276820"/>
                </a:lnTo>
                <a:lnTo>
                  <a:pt x="1151930" y="250031"/>
                </a:lnTo>
                <a:lnTo>
                  <a:pt x="1107281" y="232172"/>
                </a:lnTo>
                <a:lnTo>
                  <a:pt x="1062633" y="214312"/>
                </a:lnTo>
                <a:lnTo>
                  <a:pt x="1009055" y="196453"/>
                </a:lnTo>
                <a:lnTo>
                  <a:pt x="946547" y="178594"/>
                </a:lnTo>
                <a:lnTo>
                  <a:pt x="884039" y="151805"/>
                </a:lnTo>
                <a:lnTo>
                  <a:pt x="812602" y="125016"/>
                </a:lnTo>
                <a:lnTo>
                  <a:pt x="759024" y="98226"/>
                </a:lnTo>
                <a:lnTo>
                  <a:pt x="696516" y="62508"/>
                </a:lnTo>
                <a:lnTo>
                  <a:pt x="625078" y="35719"/>
                </a:lnTo>
                <a:lnTo>
                  <a:pt x="562571" y="0"/>
                </a:lnTo>
                <a:lnTo>
                  <a:pt x="56257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3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339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241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372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61652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95033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9764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 Coverage </a:t>
            </a:r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Metric </a:t>
            </a:r>
            <a:r>
              <a:rPr lang="en-US" dirty="0" smtClean="0"/>
              <a:t>-	Description </a:t>
            </a:r>
            <a:r>
              <a:rPr lang="en-US" dirty="0"/>
              <a:t>of Coverage</a:t>
            </a:r>
          </a:p>
          <a:p>
            <a:r>
              <a:rPr lang="en-US" dirty="0" smtClean="0"/>
              <a:t>C</a:t>
            </a:r>
            <a:r>
              <a:rPr lang="en-US" baseline="-25000" dirty="0" smtClean="0"/>
              <a:t>0</a:t>
            </a:r>
            <a:r>
              <a:rPr lang="en-US" dirty="0" smtClean="0"/>
              <a:t> 	-	Every </a:t>
            </a:r>
            <a:r>
              <a:rPr lang="en-US" dirty="0"/>
              <a:t>statement </a:t>
            </a:r>
          </a:p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 	-	Every </a:t>
            </a:r>
            <a:r>
              <a:rPr lang="en-US" dirty="0"/>
              <a:t>DD-Path (predicate outcome)</a:t>
            </a:r>
          </a:p>
          <a:p>
            <a:r>
              <a:rPr lang="en-US" dirty="0" smtClean="0"/>
              <a:t>C</a:t>
            </a:r>
            <a:r>
              <a:rPr lang="en-US" baseline="-25000" dirty="0" smtClean="0"/>
              <a:t>1p</a:t>
            </a:r>
            <a:r>
              <a:rPr lang="en-US" dirty="0" smtClean="0"/>
              <a:t>	-	Every </a:t>
            </a:r>
            <a:r>
              <a:rPr lang="en-US" dirty="0"/>
              <a:t>predicate to each outcome</a:t>
            </a:r>
          </a:p>
          <a:p>
            <a:r>
              <a:rPr lang="en-US" dirty="0" smtClean="0"/>
              <a:t>C</a:t>
            </a:r>
            <a:r>
              <a:rPr lang="en-US" baseline="-25000" dirty="0" smtClean="0"/>
              <a:t>12</a:t>
            </a:r>
            <a:r>
              <a:rPr lang="en-US" dirty="0" smtClean="0"/>
              <a:t> - 		C</a:t>
            </a:r>
            <a:r>
              <a:rPr lang="en-US" baseline="-25000" dirty="0" smtClean="0"/>
              <a:t>1</a:t>
            </a:r>
            <a:r>
              <a:rPr lang="en-US" dirty="0" smtClean="0"/>
              <a:t>1 </a:t>
            </a:r>
            <a:r>
              <a:rPr lang="en-US" dirty="0"/>
              <a:t>-</a:t>
            </a:r>
            <a:r>
              <a:rPr lang="en-US" dirty="0" smtClean="0"/>
              <a:t>coverage </a:t>
            </a:r>
            <a:r>
              <a:rPr lang="en-US" dirty="0"/>
              <a:t>+ loop coverage</a:t>
            </a:r>
          </a:p>
          <a:p>
            <a:r>
              <a:rPr lang="en-US" dirty="0" smtClean="0"/>
              <a:t>C</a:t>
            </a:r>
            <a:r>
              <a:rPr lang="en-US" baseline="-25000" dirty="0" smtClean="0"/>
              <a:t>d</a:t>
            </a:r>
            <a:r>
              <a:rPr lang="en-US" dirty="0" smtClean="0"/>
              <a:t> - 		C</a:t>
            </a:r>
            <a:r>
              <a:rPr lang="en-US" baseline="-25000" dirty="0" smtClean="0"/>
              <a:t>1</a:t>
            </a:r>
            <a:r>
              <a:rPr lang="en-US" dirty="0" smtClean="0"/>
              <a:t>1 -coverage </a:t>
            </a:r>
            <a:r>
              <a:rPr lang="en-US" dirty="0"/>
              <a:t>+ every dependent pair of DD-Paths</a:t>
            </a:r>
          </a:p>
          <a:p>
            <a:r>
              <a:rPr lang="en-US" dirty="0" smtClean="0"/>
              <a:t>C</a:t>
            </a:r>
            <a:r>
              <a:rPr lang="en-US" baseline="-25000" dirty="0" smtClean="0"/>
              <a:t>MCC</a:t>
            </a:r>
            <a:r>
              <a:rPr lang="en-US" dirty="0" smtClean="0"/>
              <a:t> -	Multiple </a:t>
            </a:r>
            <a:r>
              <a:rPr lang="en-US" dirty="0"/>
              <a:t>condition coverage</a:t>
            </a:r>
          </a:p>
          <a:p>
            <a:r>
              <a:rPr lang="en-US" dirty="0" err="1" smtClean="0"/>
              <a:t>C</a:t>
            </a:r>
            <a:r>
              <a:rPr lang="en-US" baseline="-25000" dirty="0" err="1" smtClean="0"/>
              <a:t>ik</a:t>
            </a:r>
            <a:r>
              <a:rPr lang="en-US" dirty="0" smtClean="0"/>
              <a:t> -		Every </a:t>
            </a:r>
            <a:r>
              <a:rPr lang="en-US" dirty="0"/>
              <a:t>program path that contains up to k repetitions of </a:t>
            </a:r>
            <a:r>
              <a:rPr lang="en-US" dirty="0" smtClean="0"/>
              <a:t>		a </a:t>
            </a:r>
            <a:r>
              <a:rPr lang="en-US" dirty="0"/>
              <a:t>loop (usually k = 2)</a:t>
            </a:r>
          </a:p>
          <a:p>
            <a:r>
              <a:rPr lang="en-US" dirty="0" err="1" smtClean="0"/>
              <a:t>C</a:t>
            </a:r>
            <a:r>
              <a:rPr lang="en-US" baseline="-25000" dirty="0" err="1" smtClean="0"/>
              <a:t>stat</a:t>
            </a:r>
            <a:r>
              <a:rPr lang="en-US" dirty="0" smtClean="0"/>
              <a:t> - 	Statistically </a:t>
            </a:r>
            <a:r>
              <a:rPr lang="en-US" dirty="0"/>
              <a:t>significant fraction of paths</a:t>
            </a:r>
          </a:p>
          <a:p>
            <a:r>
              <a:rPr lang="en-US" dirty="0"/>
              <a:t>C</a:t>
            </a:r>
            <a:r>
              <a:rPr lang="en-US" baseline="-25000" dirty="0" smtClean="0"/>
              <a:t>∞</a:t>
            </a:r>
            <a:r>
              <a:rPr lang="en-US" dirty="0" smtClean="0"/>
              <a:t>    -  	All </a:t>
            </a:r>
            <a:r>
              <a:rPr lang="en-US" dirty="0"/>
              <a:t>possible execution </a:t>
            </a:r>
            <a:r>
              <a:rPr lang="en-US" dirty="0" smtClean="0"/>
              <a:t>paths</a:t>
            </a:r>
          </a:p>
          <a:p>
            <a:pPr lvl="1"/>
            <a:r>
              <a:rPr lang="en-US" dirty="0" smtClean="0"/>
              <a:t>Based on work </a:t>
            </a:r>
            <a:r>
              <a:rPr lang="en-US" dirty="0"/>
              <a:t>of E.F. Miller (Miller, 1977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sp>
        <p:nvSpPr>
          <p:cNvPr id="6" name="Freeform 5"/>
          <p:cNvSpPr/>
          <p:nvPr/>
        </p:nvSpPr>
        <p:spPr>
          <a:xfrm>
            <a:off x="2509242" y="3116461"/>
            <a:ext cx="17861" cy="44649"/>
          </a:xfrm>
          <a:custGeom>
            <a:avLst/>
            <a:gdLst/>
            <a:ahLst/>
            <a:cxnLst/>
            <a:rect l="0" t="0" r="0" b="0"/>
            <a:pathLst>
              <a:path w="17861" h="44649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35718"/>
                </a:lnTo>
                <a:lnTo>
                  <a:pt x="8930" y="35718"/>
                </a:lnTo>
                <a:lnTo>
                  <a:pt x="8930" y="2678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30" y="35718"/>
                </a:lnTo>
                <a:lnTo>
                  <a:pt x="8930" y="35718"/>
                </a:lnTo>
                <a:lnTo>
                  <a:pt x="8930" y="35718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17860" y="17859"/>
                </a:lnTo>
                <a:lnTo>
                  <a:pt x="17860" y="8929"/>
                </a:lnTo>
                <a:lnTo>
                  <a:pt x="17860" y="8929"/>
                </a:lnTo>
                <a:lnTo>
                  <a:pt x="1786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607469" y="2964656"/>
            <a:ext cx="133946" cy="250032"/>
          </a:xfrm>
          <a:custGeom>
            <a:avLst/>
            <a:gdLst/>
            <a:ahLst/>
            <a:cxnLst/>
            <a:rect l="0" t="0" r="0" b="0"/>
            <a:pathLst>
              <a:path w="133946" h="250032">
                <a:moveTo>
                  <a:pt x="116086" y="160734"/>
                </a:moveTo>
                <a:lnTo>
                  <a:pt x="116086" y="160734"/>
                </a:lnTo>
                <a:lnTo>
                  <a:pt x="116086" y="160734"/>
                </a:lnTo>
                <a:lnTo>
                  <a:pt x="116086" y="151805"/>
                </a:lnTo>
                <a:lnTo>
                  <a:pt x="116086" y="151805"/>
                </a:lnTo>
                <a:lnTo>
                  <a:pt x="116086" y="142875"/>
                </a:lnTo>
                <a:lnTo>
                  <a:pt x="116086" y="133945"/>
                </a:lnTo>
                <a:lnTo>
                  <a:pt x="116086" y="133945"/>
                </a:lnTo>
                <a:lnTo>
                  <a:pt x="116086" y="125015"/>
                </a:lnTo>
                <a:lnTo>
                  <a:pt x="116086" y="116086"/>
                </a:lnTo>
                <a:lnTo>
                  <a:pt x="116086" y="116086"/>
                </a:lnTo>
                <a:lnTo>
                  <a:pt x="116086" y="116086"/>
                </a:lnTo>
                <a:lnTo>
                  <a:pt x="116086" y="125015"/>
                </a:lnTo>
                <a:lnTo>
                  <a:pt x="116086" y="133945"/>
                </a:lnTo>
                <a:lnTo>
                  <a:pt x="116086" y="142875"/>
                </a:lnTo>
                <a:lnTo>
                  <a:pt x="116086" y="160734"/>
                </a:lnTo>
                <a:lnTo>
                  <a:pt x="116086" y="178594"/>
                </a:lnTo>
                <a:lnTo>
                  <a:pt x="116086" y="196453"/>
                </a:lnTo>
                <a:lnTo>
                  <a:pt x="107156" y="205383"/>
                </a:lnTo>
                <a:lnTo>
                  <a:pt x="107156" y="214312"/>
                </a:lnTo>
                <a:lnTo>
                  <a:pt x="107156" y="223242"/>
                </a:lnTo>
                <a:lnTo>
                  <a:pt x="107156" y="223242"/>
                </a:lnTo>
                <a:lnTo>
                  <a:pt x="107156" y="223242"/>
                </a:lnTo>
                <a:lnTo>
                  <a:pt x="107156" y="214312"/>
                </a:lnTo>
                <a:lnTo>
                  <a:pt x="116086" y="205383"/>
                </a:lnTo>
                <a:lnTo>
                  <a:pt x="116086" y="196453"/>
                </a:lnTo>
                <a:lnTo>
                  <a:pt x="116086" y="187523"/>
                </a:lnTo>
                <a:lnTo>
                  <a:pt x="116086" y="169664"/>
                </a:lnTo>
                <a:lnTo>
                  <a:pt x="125015" y="151805"/>
                </a:lnTo>
                <a:lnTo>
                  <a:pt x="125015" y="142875"/>
                </a:lnTo>
                <a:lnTo>
                  <a:pt x="125015" y="125015"/>
                </a:lnTo>
                <a:lnTo>
                  <a:pt x="125015" y="116086"/>
                </a:lnTo>
                <a:lnTo>
                  <a:pt x="125015" y="116086"/>
                </a:lnTo>
                <a:lnTo>
                  <a:pt x="125015" y="116086"/>
                </a:lnTo>
                <a:lnTo>
                  <a:pt x="125015" y="133945"/>
                </a:lnTo>
                <a:lnTo>
                  <a:pt x="125015" y="151805"/>
                </a:lnTo>
                <a:lnTo>
                  <a:pt x="125015" y="169664"/>
                </a:lnTo>
                <a:lnTo>
                  <a:pt x="125015" y="196453"/>
                </a:lnTo>
                <a:lnTo>
                  <a:pt x="116086" y="223242"/>
                </a:lnTo>
                <a:lnTo>
                  <a:pt x="116086" y="241101"/>
                </a:lnTo>
                <a:lnTo>
                  <a:pt x="116086" y="250031"/>
                </a:lnTo>
                <a:lnTo>
                  <a:pt x="116086" y="250031"/>
                </a:lnTo>
                <a:lnTo>
                  <a:pt x="116086" y="250031"/>
                </a:lnTo>
                <a:lnTo>
                  <a:pt x="116086" y="232172"/>
                </a:lnTo>
                <a:lnTo>
                  <a:pt x="125015" y="214312"/>
                </a:lnTo>
                <a:lnTo>
                  <a:pt x="125015" y="196453"/>
                </a:lnTo>
                <a:lnTo>
                  <a:pt x="125015" y="169664"/>
                </a:lnTo>
                <a:lnTo>
                  <a:pt x="125015" y="142875"/>
                </a:lnTo>
                <a:lnTo>
                  <a:pt x="133945" y="116086"/>
                </a:lnTo>
                <a:lnTo>
                  <a:pt x="133945" y="98226"/>
                </a:lnTo>
                <a:lnTo>
                  <a:pt x="133945" y="80367"/>
                </a:lnTo>
                <a:lnTo>
                  <a:pt x="133945" y="71437"/>
                </a:lnTo>
                <a:lnTo>
                  <a:pt x="133945" y="71437"/>
                </a:lnTo>
                <a:lnTo>
                  <a:pt x="125015" y="80367"/>
                </a:lnTo>
                <a:lnTo>
                  <a:pt x="116086" y="107156"/>
                </a:lnTo>
                <a:lnTo>
                  <a:pt x="116086" y="133945"/>
                </a:lnTo>
                <a:lnTo>
                  <a:pt x="107156" y="160734"/>
                </a:lnTo>
                <a:lnTo>
                  <a:pt x="89297" y="196453"/>
                </a:lnTo>
                <a:lnTo>
                  <a:pt x="89297" y="214312"/>
                </a:lnTo>
                <a:lnTo>
                  <a:pt x="71437" y="232172"/>
                </a:lnTo>
                <a:lnTo>
                  <a:pt x="62508" y="232172"/>
                </a:lnTo>
                <a:lnTo>
                  <a:pt x="62508" y="223242"/>
                </a:lnTo>
                <a:lnTo>
                  <a:pt x="62508" y="214312"/>
                </a:lnTo>
                <a:lnTo>
                  <a:pt x="53578" y="196453"/>
                </a:lnTo>
                <a:lnTo>
                  <a:pt x="53578" y="169664"/>
                </a:lnTo>
                <a:lnTo>
                  <a:pt x="62508" y="142875"/>
                </a:lnTo>
                <a:lnTo>
                  <a:pt x="62508" y="116086"/>
                </a:lnTo>
                <a:lnTo>
                  <a:pt x="62508" y="89297"/>
                </a:lnTo>
                <a:lnTo>
                  <a:pt x="62508" y="80367"/>
                </a:lnTo>
                <a:lnTo>
                  <a:pt x="53578" y="80367"/>
                </a:lnTo>
                <a:lnTo>
                  <a:pt x="53578" y="80367"/>
                </a:lnTo>
                <a:lnTo>
                  <a:pt x="44648" y="98226"/>
                </a:lnTo>
                <a:lnTo>
                  <a:pt x="35719" y="116086"/>
                </a:lnTo>
                <a:lnTo>
                  <a:pt x="26789" y="142875"/>
                </a:lnTo>
                <a:lnTo>
                  <a:pt x="17859" y="160734"/>
                </a:lnTo>
                <a:lnTo>
                  <a:pt x="8929" y="178594"/>
                </a:lnTo>
                <a:lnTo>
                  <a:pt x="0" y="196453"/>
                </a:lnTo>
                <a:lnTo>
                  <a:pt x="0" y="205383"/>
                </a:lnTo>
                <a:lnTo>
                  <a:pt x="0" y="205383"/>
                </a:lnTo>
                <a:lnTo>
                  <a:pt x="0" y="196453"/>
                </a:lnTo>
                <a:lnTo>
                  <a:pt x="0" y="196453"/>
                </a:lnTo>
                <a:lnTo>
                  <a:pt x="0" y="178594"/>
                </a:lnTo>
                <a:lnTo>
                  <a:pt x="0" y="169664"/>
                </a:lnTo>
                <a:lnTo>
                  <a:pt x="0" y="151805"/>
                </a:lnTo>
                <a:lnTo>
                  <a:pt x="0" y="133945"/>
                </a:lnTo>
                <a:lnTo>
                  <a:pt x="0" y="116086"/>
                </a:lnTo>
                <a:lnTo>
                  <a:pt x="0" y="98226"/>
                </a:lnTo>
                <a:lnTo>
                  <a:pt x="0" y="89297"/>
                </a:lnTo>
                <a:lnTo>
                  <a:pt x="0" y="89297"/>
                </a:lnTo>
                <a:lnTo>
                  <a:pt x="0" y="98226"/>
                </a:lnTo>
                <a:lnTo>
                  <a:pt x="0" y="116086"/>
                </a:lnTo>
                <a:lnTo>
                  <a:pt x="0" y="133945"/>
                </a:lnTo>
                <a:lnTo>
                  <a:pt x="0" y="160734"/>
                </a:lnTo>
                <a:lnTo>
                  <a:pt x="0" y="187523"/>
                </a:lnTo>
                <a:lnTo>
                  <a:pt x="0" y="205383"/>
                </a:lnTo>
                <a:lnTo>
                  <a:pt x="0" y="214312"/>
                </a:lnTo>
                <a:lnTo>
                  <a:pt x="0" y="223242"/>
                </a:lnTo>
                <a:lnTo>
                  <a:pt x="0" y="214312"/>
                </a:lnTo>
                <a:lnTo>
                  <a:pt x="0" y="205383"/>
                </a:lnTo>
                <a:lnTo>
                  <a:pt x="8929" y="187523"/>
                </a:lnTo>
                <a:lnTo>
                  <a:pt x="8929" y="169664"/>
                </a:lnTo>
                <a:lnTo>
                  <a:pt x="17859" y="142875"/>
                </a:lnTo>
                <a:lnTo>
                  <a:pt x="17859" y="116086"/>
                </a:lnTo>
                <a:lnTo>
                  <a:pt x="26789" y="89297"/>
                </a:lnTo>
                <a:lnTo>
                  <a:pt x="26789" y="62508"/>
                </a:lnTo>
                <a:lnTo>
                  <a:pt x="26789" y="53578"/>
                </a:lnTo>
                <a:lnTo>
                  <a:pt x="26789" y="44648"/>
                </a:lnTo>
                <a:lnTo>
                  <a:pt x="26789" y="53578"/>
                </a:lnTo>
                <a:lnTo>
                  <a:pt x="26789" y="71437"/>
                </a:lnTo>
                <a:lnTo>
                  <a:pt x="26789" y="98226"/>
                </a:lnTo>
                <a:lnTo>
                  <a:pt x="17859" y="125015"/>
                </a:lnTo>
                <a:lnTo>
                  <a:pt x="17859" y="151805"/>
                </a:lnTo>
                <a:lnTo>
                  <a:pt x="17859" y="169664"/>
                </a:lnTo>
                <a:lnTo>
                  <a:pt x="17859" y="178594"/>
                </a:lnTo>
                <a:lnTo>
                  <a:pt x="17859" y="178594"/>
                </a:lnTo>
                <a:lnTo>
                  <a:pt x="26789" y="169664"/>
                </a:lnTo>
                <a:lnTo>
                  <a:pt x="35719" y="151805"/>
                </a:lnTo>
                <a:lnTo>
                  <a:pt x="44648" y="133945"/>
                </a:lnTo>
                <a:lnTo>
                  <a:pt x="53578" y="98226"/>
                </a:lnTo>
                <a:lnTo>
                  <a:pt x="62508" y="71437"/>
                </a:lnTo>
                <a:lnTo>
                  <a:pt x="62508" y="35719"/>
                </a:lnTo>
                <a:lnTo>
                  <a:pt x="71437" y="17859"/>
                </a:lnTo>
                <a:lnTo>
                  <a:pt x="71437" y="0"/>
                </a:lnTo>
                <a:lnTo>
                  <a:pt x="80367" y="0"/>
                </a:lnTo>
                <a:lnTo>
                  <a:pt x="71437" y="8930"/>
                </a:lnTo>
                <a:lnTo>
                  <a:pt x="71437" y="26789"/>
                </a:lnTo>
                <a:lnTo>
                  <a:pt x="62508" y="53578"/>
                </a:lnTo>
                <a:lnTo>
                  <a:pt x="62508" y="71437"/>
                </a:lnTo>
                <a:lnTo>
                  <a:pt x="53578" y="89297"/>
                </a:lnTo>
                <a:lnTo>
                  <a:pt x="53578" y="98226"/>
                </a:lnTo>
                <a:lnTo>
                  <a:pt x="53578" y="98226"/>
                </a:lnTo>
                <a:lnTo>
                  <a:pt x="62508" y="89297"/>
                </a:lnTo>
                <a:lnTo>
                  <a:pt x="62508" y="80367"/>
                </a:lnTo>
                <a:lnTo>
                  <a:pt x="62508" y="62508"/>
                </a:lnTo>
                <a:lnTo>
                  <a:pt x="71437" y="35719"/>
                </a:lnTo>
                <a:lnTo>
                  <a:pt x="80367" y="26789"/>
                </a:lnTo>
                <a:lnTo>
                  <a:pt x="8036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071563" y="3107531"/>
            <a:ext cx="107157" cy="151806"/>
          </a:xfrm>
          <a:custGeom>
            <a:avLst/>
            <a:gdLst/>
            <a:ahLst/>
            <a:cxnLst/>
            <a:rect l="0" t="0" r="0" b="0"/>
            <a:pathLst>
              <a:path w="107157" h="151806">
                <a:moveTo>
                  <a:pt x="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80367"/>
                </a:lnTo>
                <a:lnTo>
                  <a:pt x="0" y="89297"/>
                </a:lnTo>
                <a:lnTo>
                  <a:pt x="0" y="98226"/>
                </a:lnTo>
                <a:lnTo>
                  <a:pt x="0" y="107156"/>
                </a:lnTo>
                <a:lnTo>
                  <a:pt x="0" y="116086"/>
                </a:lnTo>
                <a:lnTo>
                  <a:pt x="0" y="125015"/>
                </a:lnTo>
                <a:lnTo>
                  <a:pt x="0" y="133945"/>
                </a:lnTo>
                <a:lnTo>
                  <a:pt x="8929" y="133945"/>
                </a:lnTo>
                <a:lnTo>
                  <a:pt x="8929" y="133945"/>
                </a:lnTo>
                <a:lnTo>
                  <a:pt x="8929" y="125015"/>
                </a:lnTo>
                <a:lnTo>
                  <a:pt x="8929" y="116086"/>
                </a:lnTo>
                <a:lnTo>
                  <a:pt x="8929" y="107156"/>
                </a:lnTo>
                <a:lnTo>
                  <a:pt x="8929" y="98226"/>
                </a:lnTo>
                <a:lnTo>
                  <a:pt x="8929" y="89297"/>
                </a:lnTo>
                <a:lnTo>
                  <a:pt x="8929" y="89297"/>
                </a:lnTo>
                <a:lnTo>
                  <a:pt x="8929" y="80367"/>
                </a:lnTo>
                <a:lnTo>
                  <a:pt x="8929" y="89297"/>
                </a:lnTo>
                <a:lnTo>
                  <a:pt x="8929" y="89297"/>
                </a:lnTo>
                <a:lnTo>
                  <a:pt x="8929" y="98226"/>
                </a:lnTo>
                <a:lnTo>
                  <a:pt x="8929" y="107156"/>
                </a:lnTo>
                <a:lnTo>
                  <a:pt x="8929" y="116086"/>
                </a:lnTo>
                <a:lnTo>
                  <a:pt x="8929" y="125015"/>
                </a:lnTo>
                <a:lnTo>
                  <a:pt x="8929" y="125015"/>
                </a:lnTo>
                <a:lnTo>
                  <a:pt x="8929" y="133945"/>
                </a:lnTo>
                <a:lnTo>
                  <a:pt x="17859" y="133945"/>
                </a:lnTo>
                <a:lnTo>
                  <a:pt x="17859" y="125015"/>
                </a:lnTo>
                <a:lnTo>
                  <a:pt x="17859" y="116086"/>
                </a:lnTo>
                <a:lnTo>
                  <a:pt x="17859" y="107156"/>
                </a:lnTo>
                <a:lnTo>
                  <a:pt x="17859" y="89297"/>
                </a:lnTo>
                <a:lnTo>
                  <a:pt x="17859" y="71437"/>
                </a:lnTo>
                <a:lnTo>
                  <a:pt x="17859" y="53578"/>
                </a:lnTo>
                <a:lnTo>
                  <a:pt x="17859" y="44648"/>
                </a:lnTo>
                <a:lnTo>
                  <a:pt x="17859" y="35719"/>
                </a:lnTo>
                <a:lnTo>
                  <a:pt x="26789" y="35719"/>
                </a:lnTo>
                <a:lnTo>
                  <a:pt x="26789" y="44648"/>
                </a:lnTo>
                <a:lnTo>
                  <a:pt x="26789" y="53578"/>
                </a:lnTo>
                <a:lnTo>
                  <a:pt x="26789" y="71437"/>
                </a:lnTo>
                <a:lnTo>
                  <a:pt x="35718" y="80367"/>
                </a:lnTo>
                <a:lnTo>
                  <a:pt x="35718" y="89297"/>
                </a:lnTo>
                <a:lnTo>
                  <a:pt x="35718" y="98226"/>
                </a:lnTo>
                <a:lnTo>
                  <a:pt x="44648" y="98226"/>
                </a:lnTo>
                <a:lnTo>
                  <a:pt x="44648" y="89297"/>
                </a:lnTo>
                <a:lnTo>
                  <a:pt x="44648" y="80367"/>
                </a:lnTo>
                <a:lnTo>
                  <a:pt x="44648" y="71437"/>
                </a:lnTo>
                <a:lnTo>
                  <a:pt x="53578" y="53578"/>
                </a:lnTo>
                <a:lnTo>
                  <a:pt x="53578" y="44648"/>
                </a:lnTo>
                <a:lnTo>
                  <a:pt x="53578" y="26789"/>
                </a:lnTo>
                <a:lnTo>
                  <a:pt x="53578" y="26789"/>
                </a:lnTo>
                <a:lnTo>
                  <a:pt x="53578" y="26789"/>
                </a:lnTo>
                <a:lnTo>
                  <a:pt x="53578" y="26789"/>
                </a:lnTo>
                <a:lnTo>
                  <a:pt x="53578" y="44648"/>
                </a:lnTo>
                <a:lnTo>
                  <a:pt x="53578" y="62508"/>
                </a:lnTo>
                <a:lnTo>
                  <a:pt x="62507" y="80367"/>
                </a:lnTo>
                <a:lnTo>
                  <a:pt x="62507" y="98226"/>
                </a:lnTo>
                <a:lnTo>
                  <a:pt x="71437" y="107156"/>
                </a:lnTo>
                <a:lnTo>
                  <a:pt x="71437" y="107156"/>
                </a:lnTo>
                <a:lnTo>
                  <a:pt x="71437" y="107156"/>
                </a:lnTo>
                <a:lnTo>
                  <a:pt x="71437" y="98226"/>
                </a:lnTo>
                <a:lnTo>
                  <a:pt x="80367" y="80367"/>
                </a:lnTo>
                <a:lnTo>
                  <a:pt x="80367" y="71437"/>
                </a:lnTo>
                <a:lnTo>
                  <a:pt x="80367" y="44648"/>
                </a:lnTo>
                <a:lnTo>
                  <a:pt x="80367" y="26789"/>
                </a:lnTo>
                <a:lnTo>
                  <a:pt x="80367" y="8930"/>
                </a:lnTo>
                <a:lnTo>
                  <a:pt x="80367" y="0"/>
                </a:lnTo>
                <a:lnTo>
                  <a:pt x="80367" y="0"/>
                </a:lnTo>
                <a:lnTo>
                  <a:pt x="80367" y="8930"/>
                </a:lnTo>
                <a:lnTo>
                  <a:pt x="80367" y="17859"/>
                </a:lnTo>
                <a:lnTo>
                  <a:pt x="80367" y="35719"/>
                </a:lnTo>
                <a:lnTo>
                  <a:pt x="80367" y="62508"/>
                </a:lnTo>
                <a:lnTo>
                  <a:pt x="89296" y="80367"/>
                </a:lnTo>
                <a:lnTo>
                  <a:pt x="89296" y="98226"/>
                </a:lnTo>
                <a:lnTo>
                  <a:pt x="89296" y="107156"/>
                </a:lnTo>
                <a:lnTo>
                  <a:pt x="89296" y="116086"/>
                </a:lnTo>
                <a:lnTo>
                  <a:pt x="89296" y="116086"/>
                </a:lnTo>
                <a:lnTo>
                  <a:pt x="98226" y="107156"/>
                </a:lnTo>
                <a:lnTo>
                  <a:pt x="98226" y="98226"/>
                </a:lnTo>
                <a:lnTo>
                  <a:pt x="98226" y="80367"/>
                </a:lnTo>
                <a:lnTo>
                  <a:pt x="89296" y="62508"/>
                </a:lnTo>
                <a:lnTo>
                  <a:pt x="89296" y="53578"/>
                </a:lnTo>
                <a:lnTo>
                  <a:pt x="89296" y="35719"/>
                </a:lnTo>
                <a:lnTo>
                  <a:pt x="89296" y="35719"/>
                </a:lnTo>
                <a:lnTo>
                  <a:pt x="89296" y="44648"/>
                </a:lnTo>
                <a:lnTo>
                  <a:pt x="89296" y="53578"/>
                </a:lnTo>
                <a:lnTo>
                  <a:pt x="89296" y="71437"/>
                </a:lnTo>
                <a:lnTo>
                  <a:pt x="98226" y="89297"/>
                </a:lnTo>
                <a:lnTo>
                  <a:pt x="98226" y="107156"/>
                </a:lnTo>
                <a:lnTo>
                  <a:pt x="98226" y="125015"/>
                </a:lnTo>
                <a:lnTo>
                  <a:pt x="107156" y="133945"/>
                </a:lnTo>
                <a:lnTo>
                  <a:pt x="107156" y="142875"/>
                </a:lnTo>
                <a:lnTo>
                  <a:pt x="107156" y="142875"/>
                </a:lnTo>
                <a:lnTo>
                  <a:pt x="107156" y="133945"/>
                </a:lnTo>
                <a:lnTo>
                  <a:pt x="107156" y="125015"/>
                </a:lnTo>
                <a:lnTo>
                  <a:pt x="107156" y="116086"/>
                </a:lnTo>
                <a:lnTo>
                  <a:pt x="107156" y="98226"/>
                </a:lnTo>
                <a:lnTo>
                  <a:pt x="98226" y="89297"/>
                </a:lnTo>
                <a:lnTo>
                  <a:pt x="98226" y="89297"/>
                </a:lnTo>
                <a:lnTo>
                  <a:pt x="98226" y="89297"/>
                </a:lnTo>
                <a:lnTo>
                  <a:pt x="98226" y="98226"/>
                </a:lnTo>
                <a:lnTo>
                  <a:pt x="98226" y="116086"/>
                </a:lnTo>
                <a:lnTo>
                  <a:pt x="98226" y="133945"/>
                </a:lnTo>
                <a:lnTo>
                  <a:pt x="107156" y="142875"/>
                </a:lnTo>
                <a:lnTo>
                  <a:pt x="107156" y="151805"/>
                </a:lnTo>
                <a:lnTo>
                  <a:pt x="107156" y="151805"/>
                </a:lnTo>
                <a:lnTo>
                  <a:pt x="107156" y="151805"/>
                </a:lnTo>
                <a:lnTo>
                  <a:pt x="107156" y="151805"/>
                </a:lnTo>
                <a:lnTo>
                  <a:pt x="107156" y="142875"/>
                </a:lnTo>
                <a:lnTo>
                  <a:pt x="98226" y="125015"/>
                </a:lnTo>
                <a:lnTo>
                  <a:pt x="98226" y="107156"/>
                </a:lnTo>
                <a:lnTo>
                  <a:pt x="98226" y="98226"/>
                </a:lnTo>
                <a:lnTo>
                  <a:pt x="98226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276945" y="3125390"/>
            <a:ext cx="8931" cy="116087"/>
          </a:xfrm>
          <a:custGeom>
            <a:avLst/>
            <a:gdLst/>
            <a:ahLst/>
            <a:cxnLst/>
            <a:rect l="0" t="0" r="0" b="0"/>
            <a:pathLst>
              <a:path w="8931" h="116087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80367"/>
                </a:lnTo>
                <a:lnTo>
                  <a:pt x="0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8930" y="107156"/>
                </a:lnTo>
                <a:lnTo>
                  <a:pt x="8930" y="98227"/>
                </a:lnTo>
                <a:lnTo>
                  <a:pt x="8930" y="98227"/>
                </a:lnTo>
                <a:lnTo>
                  <a:pt x="8930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89797" y="4982766"/>
            <a:ext cx="1928813" cy="928687"/>
          </a:xfrm>
          <a:custGeom>
            <a:avLst/>
            <a:gdLst/>
            <a:ahLst/>
            <a:cxnLst/>
            <a:rect l="0" t="0" r="0" b="0"/>
            <a:pathLst>
              <a:path w="1928813" h="928687">
                <a:moveTo>
                  <a:pt x="1687711" y="187523"/>
                </a:moveTo>
                <a:lnTo>
                  <a:pt x="1687711" y="187523"/>
                </a:lnTo>
                <a:lnTo>
                  <a:pt x="1687711" y="178593"/>
                </a:lnTo>
                <a:lnTo>
                  <a:pt x="1678781" y="169664"/>
                </a:lnTo>
                <a:lnTo>
                  <a:pt x="1678781" y="169664"/>
                </a:lnTo>
                <a:lnTo>
                  <a:pt x="1669851" y="160734"/>
                </a:lnTo>
                <a:lnTo>
                  <a:pt x="1660922" y="160734"/>
                </a:lnTo>
                <a:lnTo>
                  <a:pt x="1651992" y="151804"/>
                </a:lnTo>
                <a:lnTo>
                  <a:pt x="1643062" y="142875"/>
                </a:lnTo>
                <a:lnTo>
                  <a:pt x="1625203" y="133945"/>
                </a:lnTo>
                <a:lnTo>
                  <a:pt x="1616273" y="133945"/>
                </a:lnTo>
                <a:lnTo>
                  <a:pt x="1598414" y="125015"/>
                </a:lnTo>
                <a:lnTo>
                  <a:pt x="1580555" y="116086"/>
                </a:lnTo>
                <a:lnTo>
                  <a:pt x="1562695" y="98226"/>
                </a:lnTo>
                <a:lnTo>
                  <a:pt x="1535906" y="89297"/>
                </a:lnTo>
                <a:lnTo>
                  <a:pt x="1509117" y="80367"/>
                </a:lnTo>
                <a:lnTo>
                  <a:pt x="1473398" y="71437"/>
                </a:lnTo>
                <a:lnTo>
                  <a:pt x="1446609" y="62507"/>
                </a:lnTo>
                <a:lnTo>
                  <a:pt x="1401961" y="53578"/>
                </a:lnTo>
                <a:lnTo>
                  <a:pt x="1366242" y="44648"/>
                </a:lnTo>
                <a:lnTo>
                  <a:pt x="1321594" y="35718"/>
                </a:lnTo>
                <a:lnTo>
                  <a:pt x="1276945" y="26789"/>
                </a:lnTo>
                <a:lnTo>
                  <a:pt x="1232297" y="17859"/>
                </a:lnTo>
                <a:lnTo>
                  <a:pt x="1178719" y="8929"/>
                </a:lnTo>
                <a:lnTo>
                  <a:pt x="1134070" y="8929"/>
                </a:lnTo>
                <a:lnTo>
                  <a:pt x="1080492" y="0"/>
                </a:lnTo>
                <a:lnTo>
                  <a:pt x="1026914" y="0"/>
                </a:lnTo>
                <a:lnTo>
                  <a:pt x="973336" y="0"/>
                </a:lnTo>
                <a:lnTo>
                  <a:pt x="910828" y="0"/>
                </a:lnTo>
                <a:lnTo>
                  <a:pt x="857250" y="0"/>
                </a:lnTo>
                <a:lnTo>
                  <a:pt x="803672" y="0"/>
                </a:lnTo>
                <a:lnTo>
                  <a:pt x="741164" y="8929"/>
                </a:lnTo>
                <a:lnTo>
                  <a:pt x="687586" y="8929"/>
                </a:lnTo>
                <a:lnTo>
                  <a:pt x="634008" y="17859"/>
                </a:lnTo>
                <a:lnTo>
                  <a:pt x="580430" y="26789"/>
                </a:lnTo>
                <a:lnTo>
                  <a:pt x="517922" y="35718"/>
                </a:lnTo>
                <a:lnTo>
                  <a:pt x="464344" y="44648"/>
                </a:lnTo>
                <a:lnTo>
                  <a:pt x="419695" y="62507"/>
                </a:lnTo>
                <a:lnTo>
                  <a:pt x="366117" y="80367"/>
                </a:lnTo>
                <a:lnTo>
                  <a:pt x="321469" y="98226"/>
                </a:lnTo>
                <a:lnTo>
                  <a:pt x="267891" y="125015"/>
                </a:lnTo>
                <a:lnTo>
                  <a:pt x="223242" y="142875"/>
                </a:lnTo>
                <a:lnTo>
                  <a:pt x="187523" y="169664"/>
                </a:lnTo>
                <a:lnTo>
                  <a:pt x="151805" y="196453"/>
                </a:lnTo>
                <a:lnTo>
                  <a:pt x="116086" y="223242"/>
                </a:lnTo>
                <a:lnTo>
                  <a:pt x="89297" y="250031"/>
                </a:lnTo>
                <a:lnTo>
                  <a:pt x="62508" y="276820"/>
                </a:lnTo>
                <a:lnTo>
                  <a:pt x="44648" y="303609"/>
                </a:lnTo>
                <a:lnTo>
                  <a:pt x="26789" y="339328"/>
                </a:lnTo>
                <a:lnTo>
                  <a:pt x="8930" y="366117"/>
                </a:lnTo>
                <a:lnTo>
                  <a:pt x="0" y="392906"/>
                </a:lnTo>
                <a:lnTo>
                  <a:pt x="0" y="428625"/>
                </a:lnTo>
                <a:lnTo>
                  <a:pt x="0" y="455414"/>
                </a:lnTo>
                <a:lnTo>
                  <a:pt x="0" y="491132"/>
                </a:lnTo>
                <a:lnTo>
                  <a:pt x="8930" y="526851"/>
                </a:lnTo>
                <a:lnTo>
                  <a:pt x="17859" y="562570"/>
                </a:lnTo>
                <a:lnTo>
                  <a:pt x="35719" y="589359"/>
                </a:lnTo>
                <a:lnTo>
                  <a:pt x="62508" y="625077"/>
                </a:lnTo>
                <a:lnTo>
                  <a:pt x="80367" y="651866"/>
                </a:lnTo>
                <a:lnTo>
                  <a:pt x="116086" y="687585"/>
                </a:lnTo>
                <a:lnTo>
                  <a:pt x="151805" y="714374"/>
                </a:lnTo>
                <a:lnTo>
                  <a:pt x="187523" y="741163"/>
                </a:lnTo>
                <a:lnTo>
                  <a:pt x="241101" y="767952"/>
                </a:lnTo>
                <a:lnTo>
                  <a:pt x="285750" y="785811"/>
                </a:lnTo>
                <a:lnTo>
                  <a:pt x="339328" y="812600"/>
                </a:lnTo>
                <a:lnTo>
                  <a:pt x="401836" y="830460"/>
                </a:lnTo>
                <a:lnTo>
                  <a:pt x="455414" y="848319"/>
                </a:lnTo>
                <a:lnTo>
                  <a:pt x="517922" y="866179"/>
                </a:lnTo>
                <a:lnTo>
                  <a:pt x="580430" y="884038"/>
                </a:lnTo>
                <a:lnTo>
                  <a:pt x="642937" y="892968"/>
                </a:lnTo>
                <a:lnTo>
                  <a:pt x="714375" y="901897"/>
                </a:lnTo>
                <a:lnTo>
                  <a:pt x="776883" y="910827"/>
                </a:lnTo>
                <a:lnTo>
                  <a:pt x="848320" y="919757"/>
                </a:lnTo>
                <a:lnTo>
                  <a:pt x="910828" y="928686"/>
                </a:lnTo>
                <a:lnTo>
                  <a:pt x="982266" y="928686"/>
                </a:lnTo>
                <a:lnTo>
                  <a:pt x="1053703" y="928686"/>
                </a:lnTo>
                <a:lnTo>
                  <a:pt x="1116211" y="928686"/>
                </a:lnTo>
                <a:lnTo>
                  <a:pt x="1187648" y="919757"/>
                </a:lnTo>
                <a:lnTo>
                  <a:pt x="1259086" y="910827"/>
                </a:lnTo>
                <a:lnTo>
                  <a:pt x="1321594" y="910827"/>
                </a:lnTo>
                <a:lnTo>
                  <a:pt x="1384101" y="892968"/>
                </a:lnTo>
                <a:lnTo>
                  <a:pt x="1446609" y="884038"/>
                </a:lnTo>
                <a:lnTo>
                  <a:pt x="1500187" y="866179"/>
                </a:lnTo>
                <a:lnTo>
                  <a:pt x="1553766" y="848319"/>
                </a:lnTo>
                <a:lnTo>
                  <a:pt x="1598414" y="830460"/>
                </a:lnTo>
                <a:lnTo>
                  <a:pt x="1643062" y="821530"/>
                </a:lnTo>
                <a:lnTo>
                  <a:pt x="1687711" y="794741"/>
                </a:lnTo>
                <a:lnTo>
                  <a:pt x="1732359" y="776882"/>
                </a:lnTo>
                <a:lnTo>
                  <a:pt x="1759148" y="750093"/>
                </a:lnTo>
                <a:lnTo>
                  <a:pt x="1794867" y="714374"/>
                </a:lnTo>
                <a:lnTo>
                  <a:pt x="1830586" y="687585"/>
                </a:lnTo>
                <a:lnTo>
                  <a:pt x="1857375" y="660796"/>
                </a:lnTo>
                <a:lnTo>
                  <a:pt x="1884164" y="625077"/>
                </a:lnTo>
                <a:lnTo>
                  <a:pt x="1902023" y="589359"/>
                </a:lnTo>
                <a:lnTo>
                  <a:pt x="1910953" y="562570"/>
                </a:lnTo>
                <a:lnTo>
                  <a:pt x="1919883" y="526851"/>
                </a:lnTo>
                <a:lnTo>
                  <a:pt x="1928812" y="491132"/>
                </a:lnTo>
                <a:lnTo>
                  <a:pt x="1928812" y="455414"/>
                </a:lnTo>
                <a:lnTo>
                  <a:pt x="1919883" y="419695"/>
                </a:lnTo>
                <a:lnTo>
                  <a:pt x="1910953" y="383976"/>
                </a:lnTo>
                <a:lnTo>
                  <a:pt x="1902023" y="348257"/>
                </a:lnTo>
                <a:lnTo>
                  <a:pt x="1884164" y="312539"/>
                </a:lnTo>
                <a:lnTo>
                  <a:pt x="1866305" y="276820"/>
                </a:lnTo>
                <a:lnTo>
                  <a:pt x="1848445" y="241101"/>
                </a:lnTo>
                <a:lnTo>
                  <a:pt x="1821656" y="214312"/>
                </a:lnTo>
                <a:lnTo>
                  <a:pt x="1794867" y="187523"/>
                </a:lnTo>
                <a:lnTo>
                  <a:pt x="1768078" y="169664"/>
                </a:lnTo>
                <a:lnTo>
                  <a:pt x="1732359" y="142875"/>
                </a:lnTo>
                <a:lnTo>
                  <a:pt x="1687711" y="133945"/>
                </a:lnTo>
                <a:lnTo>
                  <a:pt x="1634133" y="116086"/>
                </a:lnTo>
                <a:lnTo>
                  <a:pt x="1580555" y="107156"/>
                </a:lnTo>
                <a:lnTo>
                  <a:pt x="1526976" y="98226"/>
                </a:lnTo>
                <a:lnTo>
                  <a:pt x="1455539" y="89297"/>
                </a:lnTo>
                <a:lnTo>
                  <a:pt x="1393031" y="98226"/>
                </a:lnTo>
                <a:lnTo>
                  <a:pt x="1393031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429375" y="1294805"/>
            <a:ext cx="321470" cy="348258"/>
          </a:xfrm>
          <a:custGeom>
            <a:avLst/>
            <a:gdLst/>
            <a:ahLst/>
            <a:cxnLst/>
            <a:rect l="0" t="0" r="0" b="0"/>
            <a:pathLst>
              <a:path w="321470" h="348258">
                <a:moveTo>
                  <a:pt x="53578" y="53578"/>
                </a:moveTo>
                <a:lnTo>
                  <a:pt x="53578" y="53578"/>
                </a:lnTo>
                <a:lnTo>
                  <a:pt x="44648" y="62508"/>
                </a:lnTo>
                <a:lnTo>
                  <a:pt x="35719" y="62508"/>
                </a:lnTo>
                <a:lnTo>
                  <a:pt x="26789" y="71437"/>
                </a:lnTo>
                <a:lnTo>
                  <a:pt x="17859" y="80367"/>
                </a:lnTo>
                <a:lnTo>
                  <a:pt x="8930" y="98226"/>
                </a:lnTo>
                <a:lnTo>
                  <a:pt x="8930" y="116085"/>
                </a:lnTo>
                <a:lnTo>
                  <a:pt x="0" y="133945"/>
                </a:lnTo>
                <a:lnTo>
                  <a:pt x="0" y="160734"/>
                </a:lnTo>
                <a:lnTo>
                  <a:pt x="0" y="187523"/>
                </a:lnTo>
                <a:lnTo>
                  <a:pt x="8930" y="223242"/>
                </a:lnTo>
                <a:lnTo>
                  <a:pt x="17859" y="258960"/>
                </a:lnTo>
                <a:lnTo>
                  <a:pt x="26789" y="285749"/>
                </a:lnTo>
                <a:lnTo>
                  <a:pt x="44648" y="312539"/>
                </a:lnTo>
                <a:lnTo>
                  <a:pt x="62508" y="330398"/>
                </a:lnTo>
                <a:lnTo>
                  <a:pt x="89297" y="339328"/>
                </a:lnTo>
                <a:lnTo>
                  <a:pt x="125016" y="348257"/>
                </a:lnTo>
                <a:lnTo>
                  <a:pt x="160734" y="339328"/>
                </a:lnTo>
                <a:lnTo>
                  <a:pt x="196453" y="330398"/>
                </a:lnTo>
                <a:lnTo>
                  <a:pt x="232172" y="312539"/>
                </a:lnTo>
                <a:lnTo>
                  <a:pt x="267891" y="294679"/>
                </a:lnTo>
                <a:lnTo>
                  <a:pt x="294680" y="267890"/>
                </a:lnTo>
                <a:lnTo>
                  <a:pt x="312539" y="241101"/>
                </a:lnTo>
                <a:lnTo>
                  <a:pt x="321469" y="214312"/>
                </a:lnTo>
                <a:lnTo>
                  <a:pt x="321469" y="178593"/>
                </a:lnTo>
                <a:lnTo>
                  <a:pt x="312539" y="151804"/>
                </a:lnTo>
                <a:lnTo>
                  <a:pt x="294680" y="125015"/>
                </a:lnTo>
                <a:lnTo>
                  <a:pt x="276820" y="98226"/>
                </a:lnTo>
                <a:lnTo>
                  <a:pt x="250031" y="71437"/>
                </a:lnTo>
                <a:lnTo>
                  <a:pt x="223242" y="62508"/>
                </a:lnTo>
                <a:lnTo>
                  <a:pt x="196453" y="44648"/>
                </a:lnTo>
                <a:lnTo>
                  <a:pt x="169664" y="44648"/>
                </a:lnTo>
                <a:lnTo>
                  <a:pt x="151805" y="35718"/>
                </a:lnTo>
                <a:lnTo>
                  <a:pt x="142875" y="35718"/>
                </a:lnTo>
                <a:lnTo>
                  <a:pt x="142875" y="26789"/>
                </a:lnTo>
                <a:lnTo>
                  <a:pt x="142875" y="17859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911578" y="1330523"/>
            <a:ext cx="241103" cy="250032"/>
          </a:xfrm>
          <a:custGeom>
            <a:avLst/>
            <a:gdLst/>
            <a:ahLst/>
            <a:cxnLst/>
            <a:rect l="0" t="0" r="0" b="0"/>
            <a:pathLst>
              <a:path w="241103" h="250032">
                <a:moveTo>
                  <a:pt x="62508" y="17860"/>
                </a:moveTo>
                <a:lnTo>
                  <a:pt x="62508" y="17860"/>
                </a:lnTo>
                <a:lnTo>
                  <a:pt x="62508" y="17860"/>
                </a:lnTo>
                <a:lnTo>
                  <a:pt x="71438" y="8930"/>
                </a:lnTo>
                <a:lnTo>
                  <a:pt x="71438" y="8930"/>
                </a:lnTo>
                <a:lnTo>
                  <a:pt x="71438" y="8930"/>
                </a:lnTo>
                <a:lnTo>
                  <a:pt x="71438" y="0"/>
                </a:lnTo>
                <a:lnTo>
                  <a:pt x="71438" y="8930"/>
                </a:lnTo>
                <a:lnTo>
                  <a:pt x="71438" y="8930"/>
                </a:lnTo>
                <a:lnTo>
                  <a:pt x="62508" y="26790"/>
                </a:lnTo>
                <a:lnTo>
                  <a:pt x="53578" y="53579"/>
                </a:lnTo>
                <a:lnTo>
                  <a:pt x="35719" y="80367"/>
                </a:lnTo>
                <a:lnTo>
                  <a:pt x="26789" y="116086"/>
                </a:lnTo>
                <a:lnTo>
                  <a:pt x="8930" y="151805"/>
                </a:lnTo>
                <a:lnTo>
                  <a:pt x="8930" y="187524"/>
                </a:lnTo>
                <a:lnTo>
                  <a:pt x="0" y="214313"/>
                </a:lnTo>
                <a:lnTo>
                  <a:pt x="8930" y="232172"/>
                </a:lnTo>
                <a:lnTo>
                  <a:pt x="26789" y="241102"/>
                </a:lnTo>
                <a:lnTo>
                  <a:pt x="53578" y="250031"/>
                </a:lnTo>
                <a:lnTo>
                  <a:pt x="80367" y="241102"/>
                </a:lnTo>
                <a:lnTo>
                  <a:pt x="107156" y="223242"/>
                </a:lnTo>
                <a:lnTo>
                  <a:pt x="142875" y="214313"/>
                </a:lnTo>
                <a:lnTo>
                  <a:pt x="169664" y="196453"/>
                </a:lnTo>
                <a:lnTo>
                  <a:pt x="196453" y="169664"/>
                </a:lnTo>
                <a:lnTo>
                  <a:pt x="214313" y="151805"/>
                </a:lnTo>
                <a:lnTo>
                  <a:pt x="232172" y="133946"/>
                </a:lnTo>
                <a:lnTo>
                  <a:pt x="241102" y="107156"/>
                </a:lnTo>
                <a:lnTo>
                  <a:pt x="232172" y="80367"/>
                </a:lnTo>
                <a:lnTo>
                  <a:pt x="214313" y="62508"/>
                </a:lnTo>
                <a:lnTo>
                  <a:pt x="187524" y="53579"/>
                </a:lnTo>
                <a:lnTo>
                  <a:pt x="160735" y="44649"/>
                </a:lnTo>
                <a:lnTo>
                  <a:pt x="125016" y="35719"/>
                </a:lnTo>
                <a:lnTo>
                  <a:pt x="98227" y="44649"/>
                </a:lnTo>
                <a:lnTo>
                  <a:pt x="80367" y="44649"/>
                </a:lnTo>
                <a:lnTo>
                  <a:pt x="71438" y="53579"/>
                </a:lnTo>
                <a:lnTo>
                  <a:pt x="71438" y="53579"/>
                </a:lnTo>
                <a:lnTo>
                  <a:pt x="71438" y="53579"/>
                </a:lnTo>
                <a:lnTo>
                  <a:pt x="89297" y="35719"/>
                </a:lnTo>
                <a:lnTo>
                  <a:pt x="8929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349133" y="1250156"/>
            <a:ext cx="241102" cy="455415"/>
          </a:xfrm>
          <a:custGeom>
            <a:avLst/>
            <a:gdLst/>
            <a:ahLst/>
            <a:cxnLst/>
            <a:rect l="0" t="0" r="0" b="0"/>
            <a:pathLst>
              <a:path w="241102" h="455415">
                <a:moveTo>
                  <a:pt x="53578" y="142875"/>
                </a:moveTo>
                <a:lnTo>
                  <a:pt x="53578" y="151805"/>
                </a:lnTo>
                <a:lnTo>
                  <a:pt x="53578" y="160734"/>
                </a:lnTo>
                <a:lnTo>
                  <a:pt x="44648" y="178594"/>
                </a:lnTo>
                <a:lnTo>
                  <a:pt x="53578" y="214313"/>
                </a:lnTo>
                <a:lnTo>
                  <a:pt x="53578" y="250031"/>
                </a:lnTo>
                <a:lnTo>
                  <a:pt x="53578" y="294680"/>
                </a:lnTo>
                <a:lnTo>
                  <a:pt x="53578" y="348258"/>
                </a:lnTo>
                <a:lnTo>
                  <a:pt x="53578" y="392906"/>
                </a:lnTo>
                <a:lnTo>
                  <a:pt x="53578" y="419695"/>
                </a:lnTo>
                <a:lnTo>
                  <a:pt x="53578" y="446484"/>
                </a:lnTo>
                <a:lnTo>
                  <a:pt x="62508" y="455414"/>
                </a:lnTo>
                <a:lnTo>
                  <a:pt x="62508" y="446484"/>
                </a:lnTo>
                <a:lnTo>
                  <a:pt x="62508" y="437555"/>
                </a:lnTo>
                <a:lnTo>
                  <a:pt x="53578" y="401836"/>
                </a:lnTo>
                <a:lnTo>
                  <a:pt x="53578" y="366117"/>
                </a:lnTo>
                <a:lnTo>
                  <a:pt x="44648" y="321469"/>
                </a:lnTo>
                <a:lnTo>
                  <a:pt x="26789" y="267891"/>
                </a:lnTo>
                <a:lnTo>
                  <a:pt x="17859" y="223242"/>
                </a:lnTo>
                <a:lnTo>
                  <a:pt x="8930" y="169664"/>
                </a:lnTo>
                <a:lnTo>
                  <a:pt x="0" y="116086"/>
                </a:lnTo>
                <a:lnTo>
                  <a:pt x="0" y="80367"/>
                </a:lnTo>
                <a:lnTo>
                  <a:pt x="8930" y="44649"/>
                </a:lnTo>
                <a:lnTo>
                  <a:pt x="17859" y="17860"/>
                </a:lnTo>
                <a:lnTo>
                  <a:pt x="44648" y="8930"/>
                </a:lnTo>
                <a:lnTo>
                  <a:pt x="71437" y="0"/>
                </a:lnTo>
                <a:lnTo>
                  <a:pt x="107156" y="8930"/>
                </a:lnTo>
                <a:lnTo>
                  <a:pt x="142875" y="17860"/>
                </a:lnTo>
                <a:lnTo>
                  <a:pt x="178594" y="35719"/>
                </a:lnTo>
                <a:lnTo>
                  <a:pt x="205383" y="53578"/>
                </a:lnTo>
                <a:lnTo>
                  <a:pt x="232172" y="71438"/>
                </a:lnTo>
                <a:lnTo>
                  <a:pt x="241101" y="89297"/>
                </a:lnTo>
                <a:lnTo>
                  <a:pt x="241101" y="107157"/>
                </a:lnTo>
                <a:lnTo>
                  <a:pt x="232172" y="125016"/>
                </a:lnTo>
                <a:lnTo>
                  <a:pt x="205383" y="142875"/>
                </a:lnTo>
                <a:lnTo>
                  <a:pt x="178594" y="151805"/>
                </a:lnTo>
                <a:lnTo>
                  <a:pt x="151805" y="151805"/>
                </a:lnTo>
                <a:lnTo>
                  <a:pt x="133945" y="151805"/>
                </a:lnTo>
                <a:lnTo>
                  <a:pt x="125015" y="151805"/>
                </a:lnTo>
                <a:lnTo>
                  <a:pt x="133945" y="151805"/>
                </a:lnTo>
                <a:lnTo>
                  <a:pt x="133945" y="142875"/>
                </a:lnTo>
                <a:lnTo>
                  <a:pt x="151805" y="142875"/>
                </a:lnTo>
                <a:lnTo>
                  <a:pt x="15180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11516" y="1723429"/>
            <a:ext cx="1312665" cy="80369"/>
          </a:xfrm>
          <a:custGeom>
            <a:avLst/>
            <a:gdLst/>
            <a:ahLst/>
            <a:cxnLst/>
            <a:rect l="0" t="0" r="0" b="0"/>
            <a:pathLst>
              <a:path w="1312665" h="80369">
                <a:moveTo>
                  <a:pt x="17859" y="80368"/>
                </a:moveTo>
                <a:lnTo>
                  <a:pt x="17859" y="80368"/>
                </a:lnTo>
                <a:lnTo>
                  <a:pt x="8929" y="71438"/>
                </a:lnTo>
                <a:lnTo>
                  <a:pt x="0" y="71438"/>
                </a:lnTo>
                <a:lnTo>
                  <a:pt x="0" y="62508"/>
                </a:lnTo>
                <a:lnTo>
                  <a:pt x="0" y="62508"/>
                </a:lnTo>
                <a:lnTo>
                  <a:pt x="17859" y="62508"/>
                </a:lnTo>
                <a:lnTo>
                  <a:pt x="35718" y="62508"/>
                </a:lnTo>
                <a:lnTo>
                  <a:pt x="62507" y="62508"/>
                </a:lnTo>
                <a:lnTo>
                  <a:pt x="107156" y="71438"/>
                </a:lnTo>
                <a:lnTo>
                  <a:pt x="151804" y="71438"/>
                </a:lnTo>
                <a:lnTo>
                  <a:pt x="196453" y="71438"/>
                </a:lnTo>
                <a:lnTo>
                  <a:pt x="250031" y="71438"/>
                </a:lnTo>
                <a:lnTo>
                  <a:pt x="303609" y="71438"/>
                </a:lnTo>
                <a:lnTo>
                  <a:pt x="366117" y="71438"/>
                </a:lnTo>
                <a:lnTo>
                  <a:pt x="428625" y="62508"/>
                </a:lnTo>
                <a:lnTo>
                  <a:pt x="500062" y="53579"/>
                </a:lnTo>
                <a:lnTo>
                  <a:pt x="580429" y="53579"/>
                </a:lnTo>
                <a:lnTo>
                  <a:pt x="660797" y="44649"/>
                </a:lnTo>
                <a:lnTo>
                  <a:pt x="750093" y="35719"/>
                </a:lnTo>
                <a:lnTo>
                  <a:pt x="830461" y="26790"/>
                </a:lnTo>
                <a:lnTo>
                  <a:pt x="910828" y="17860"/>
                </a:lnTo>
                <a:lnTo>
                  <a:pt x="982265" y="17860"/>
                </a:lnTo>
                <a:lnTo>
                  <a:pt x="1044773" y="17860"/>
                </a:lnTo>
                <a:lnTo>
                  <a:pt x="1107281" y="8930"/>
                </a:lnTo>
                <a:lnTo>
                  <a:pt x="1160859" y="8930"/>
                </a:lnTo>
                <a:lnTo>
                  <a:pt x="1196578" y="8930"/>
                </a:lnTo>
                <a:lnTo>
                  <a:pt x="1241226" y="8930"/>
                </a:lnTo>
                <a:lnTo>
                  <a:pt x="1268015" y="8930"/>
                </a:lnTo>
                <a:lnTo>
                  <a:pt x="1285875" y="0"/>
                </a:lnTo>
                <a:lnTo>
                  <a:pt x="1303734" y="0"/>
                </a:lnTo>
                <a:lnTo>
                  <a:pt x="1312664" y="0"/>
                </a:lnTo>
                <a:lnTo>
                  <a:pt x="1312664" y="0"/>
                </a:lnTo>
                <a:lnTo>
                  <a:pt x="1312664" y="0"/>
                </a:lnTo>
                <a:lnTo>
                  <a:pt x="1312664" y="8930"/>
                </a:lnTo>
                <a:lnTo>
                  <a:pt x="1312664" y="8930"/>
                </a:lnTo>
                <a:lnTo>
                  <a:pt x="1312664" y="17860"/>
                </a:lnTo>
                <a:lnTo>
                  <a:pt x="1303734" y="17860"/>
                </a:lnTo>
                <a:lnTo>
                  <a:pt x="1294804" y="17860"/>
                </a:lnTo>
                <a:lnTo>
                  <a:pt x="1285875" y="17860"/>
                </a:lnTo>
                <a:lnTo>
                  <a:pt x="1276945" y="17860"/>
                </a:lnTo>
                <a:lnTo>
                  <a:pt x="1268015" y="8930"/>
                </a:lnTo>
                <a:lnTo>
                  <a:pt x="126801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866805" y="5464969"/>
            <a:ext cx="1500188" cy="535781"/>
          </a:xfrm>
          <a:custGeom>
            <a:avLst/>
            <a:gdLst/>
            <a:ahLst/>
            <a:cxnLst/>
            <a:rect l="0" t="0" r="0" b="0"/>
            <a:pathLst>
              <a:path w="1500188" h="535781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7859" y="0"/>
                </a:lnTo>
                <a:lnTo>
                  <a:pt x="35718" y="8929"/>
                </a:lnTo>
                <a:lnTo>
                  <a:pt x="62508" y="17859"/>
                </a:lnTo>
                <a:lnTo>
                  <a:pt x="98226" y="26789"/>
                </a:lnTo>
                <a:lnTo>
                  <a:pt x="133945" y="44648"/>
                </a:lnTo>
                <a:lnTo>
                  <a:pt x="178593" y="53578"/>
                </a:lnTo>
                <a:lnTo>
                  <a:pt x="223242" y="80367"/>
                </a:lnTo>
                <a:lnTo>
                  <a:pt x="276820" y="107156"/>
                </a:lnTo>
                <a:lnTo>
                  <a:pt x="330398" y="133944"/>
                </a:lnTo>
                <a:lnTo>
                  <a:pt x="401836" y="160733"/>
                </a:lnTo>
                <a:lnTo>
                  <a:pt x="464343" y="196452"/>
                </a:lnTo>
                <a:lnTo>
                  <a:pt x="544711" y="223241"/>
                </a:lnTo>
                <a:lnTo>
                  <a:pt x="616148" y="258960"/>
                </a:lnTo>
                <a:lnTo>
                  <a:pt x="696515" y="294679"/>
                </a:lnTo>
                <a:lnTo>
                  <a:pt x="776883" y="330397"/>
                </a:lnTo>
                <a:lnTo>
                  <a:pt x="857250" y="366116"/>
                </a:lnTo>
                <a:lnTo>
                  <a:pt x="937617" y="392905"/>
                </a:lnTo>
                <a:lnTo>
                  <a:pt x="1017984" y="419694"/>
                </a:lnTo>
                <a:lnTo>
                  <a:pt x="1098351" y="446483"/>
                </a:lnTo>
                <a:lnTo>
                  <a:pt x="1169789" y="464343"/>
                </a:lnTo>
                <a:lnTo>
                  <a:pt x="1241226" y="482202"/>
                </a:lnTo>
                <a:lnTo>
                  <a:pt x="1312664" y="491132"/>
                </a:lnTo>
                <a:lnTo>
                  <a:pt x="1366242" y="500061"/>
                </a:lnTo>
                <a:lnTo>
                  <a:pt x="1419820" y="508991"/>
                </a:lnTo>
                <a:lnTo>
                  <a:pt x="1455539" y="517921"/>
                </a:lnTo>
                <a:lnTo>
                  <a:pt x="1482328" y="526851"/>
                </a:lnTo>
                <a:lnTo>
                  <a:pt x="1500187" y="535780"/>
                </a:lnTo>
                <a:lnTo>
                  <a:pt x="1500187" y="535780"/>
                </a:lnTo>
                <a:lnTo>
                  <a:pt x="1491258" y="535780"/>
                </a:lnTo>
                <a:lnTo>
                  <a:pt x="1455539" y="526851"/>
                </a:lnTo>
                <a:lnTo>
                  <a:pt x="1410890" y="508991"/>
                </a:lnTo>
                <a:lnTo>
                  <a:pt x="1410890" y="5089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911453" y="5366742"/>
            <a:ext cx="508993" cy="491133"/>
          </a:xfrm>
          <a:custGeom>
            <a:avLst/>
            <a:gdLst/>
            <a:ahLst/>
            <a:cxnLst/>
            <a:rect l="0" t="0" r="0" b="0"/>
            <a:pathLst>
              <a:path w="508993" h="491133">
                <a:moveTo>
                  <a:pt x="26789" y="196453"/>
                </a:moveTo>
                <a:lnTo>
                  <a:pt x="17860" y="187524"/>
                </a:lnTo>
                <a:lnTo>
                  <a:pt x="8930" y="178594"/>
                </a:ln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8930" y="169664"/>
                </a:lnTo>
                <a:lnTo>
                  <a:pt x="17860" y="187524"/>
                </a:lnTo>
                <a:lnTo>
                  <a:pt x="44649" y="205383"/>
                </a:lnTo>
                <a:lnTo>
                  <a:pt x="62508" y="232171"/>
                </a:lnTo>
                <a:lnTo>
                  <a:pt x="98227" y="258960"/>
                </a:lnTo>
                <a:lnTo>
                  <a:pt x="125016" y="294679"/>
                </a:lnTo>
                <a:lnTo>
                  <a:pt x="160735" y="330398"/>
                </a:lnTo>
                <a:lnTo>
                  <a:pt x="187524" y="366117"/>
                </a:lnTo>
                <a:lnTo>
                  <a:pt x="214313" y="401835"/>
                </a:lnTo>
                <a:lnTo>
                  <a:pt x="232172" y="428624"/>
                </a:lnTo>
                <a:lnTo>
                  <a:pt x="250031" y="455413"/>
                </a:lnTo>
                <a:lnTo>
                  <a:pt x="258961" y="473273"/>
                </a:lnTo>
                <a:lnTo>
                  <a:pt x="267891" y="482203"/>
                </a:lnTo>
                <a:lnTo>
                  <a:pt x="276820" y="491132"/>
                </a:lnTo>
                <a:lnTo>
                  <a:pt x="276820" y="491132"/>
                </a:lnTo>
                <a:lnTo>
                  <a:pt x="276820" y="491132"/>
                </a:lnTo>
                <a:lnTo>
                  <a:pt x="276820" y="482203"/>
                </a:lnTo>
                <a:lnTo>
                  <a:pt x="276820" y="473273"/>
                </a:lnTo>
                <a:lnTo>
                  <a:pt x="267891" y="446484"/>
                </a:lnTo>
                <a:lnTo>
                  <a:pt x="258961" y="410765"/>
                </a:lnTo>
                <a:lnTo>
                  <a:pt x="250031" y="375046"/>
                </a:lnTo>
                <a:lnTo>
                  <a:pt x="232172" y="339328"/>
                </a:lnTo>
                <a:lnTo>
                  <a:pt x="214313" y="294679"/>
                </a:lnTo>
                <a:lnTo>
                  <a:pt x="196453" y="258960"/>
                </a:lnTo>
                <a:lnTo>
                  <a:pt x="169664" y="223242"/>
                </a:lnTo>
                <a:lnTo>
                  <a:pt x="142875" y="187524"/>
                </a:lnTo>
                <a:lnTo>
                  <a:pt x="116086" y="151805"/>
                </a:lnTo>
                <a:lnTo>
                  <a:pt x="89297" y="133946"/>
                </a:lnTo>
                <a:lnTo>
                  <a:pt x="71438" y="107156"/>
                </a:lnTo>
                <a:lnTo>
                  <a:pt x="53578" y="89297"/>
                </a:lnTo>
                <a:lnTo>
                  <a:pt x="44649" y="71438"/>
                </a:lnTo>
                <a:lnTo>
                  <a:pt x="35719" y="62508"/>
                </a:lnTo>
                <a:lnTo>
                  <a:pt x="35719" y="44649"/>
                </a:lnTo>
                <a:lnTo>
                  <a:pt x="26789" y="26789"/>
                </a:lnTo>
                <a:lnTo>
                  <a:pt x="26789" y="17860"/>
                </a:lnTo>
                <a:lnTo>
                  <a:pt x="35719" y="893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17860"/>
                </a:lnTo>
                <a:lnTo>
                  <a:pt x="44649" y="35719"/>
                </a:lnTo>
                <a:lnTo>
                  <a:pt x="53578" y="44649"/>
                </a:lnTo>
                <a:lnTo>
                  <a:pt x="62508" y="53578"/>
                </a:lnTo>
                <a:lnTo>
                  <a:pt x="80367" y="71438"/>
                </a:lnTo>
                <a:lnTo>
                  <a:pt x="98227" y="71438"/>
                </a:lnTo>
                <a:lnTo>
                  <a:pt x="133945" y="71438"/>
                </a:lnTo>
                <a:lnTo>
                  <a:pt x="169664" y="80367"/>
                </a:lnTo>
                <a:lnTo>
                  <a:pt x="205383" y="80367"/>
                </a:lnTo>
                <a:lnTo>
                  <a:pt x="241102" y="89297"/>
                </a:lnTo>
                <a:lnTo>
                  <a:pt x="276820" y="89297"/>
                </a:lnTo>
                <a:lnTo>
                  <a:pt x="321469" y="89297"/>
                </a:lnTo>
                <a:lnTo>
                  <a:pt x="357188" y="89297"/>
                </a:lnTo>
                <a:lnTo>
                  <a:pt x="392906" y="80367"/>
                </a:lnTo>
                <a:lnTo>
                  <a:pt x="428625" y="71438"/>
                </a:lnTo>
                <a:lnTo>
                  <a:pt x="455414" y="71438"/>
                </a:lnTo>
                <a:lnTo>
                  <a:pt x="482203" y="71438"/>
                </a:lnTo>
                <a:lnTo>
                  <a:pt x="500063" y="71438"/>
                </a:lnTo>
                <a:lnTo>
                  <a:pt x="508992" y="80367"/>
                </a:lnTo>
                <a:lnTo>
                  <a:pt x="508992" y="107156"/>
                </a:lnTo>
                <a:lnTo>
                  <a:pt x="491133" y="151805"/>
                </a:lnTo>
                <a:lnTo>
                  <a:pt x="473274" y="205383"/>
                </a:lnTo>
                <a:lnTo>
                  <a:pt x="455414" y="267890"/>
                </a:lnTo>
                <a:lnTo>
                  <a:pt x="428625" y="330398"/>
                </a:lnTo>
                <a:lnTo>
                  <a:pt x="419695" y="392906"/>
                </a:lnTo>
                <a:lnTo>
                  <a:pt x="419695" y="419695"/>
                </a:lnTo>
                <a:lnTo>
                  <a:pt x="419695" y="419695"/>
                </a:lnTo>
                <a:lnTo>
                  <a:pt x="428625" y="383976"/>
                </a:lnTo>
                <a:lnTo>
                  <a:pt x="428625" y="312538"/>
                </a:lnTo>
                <a:lnTo>
                  <a:pt x="419695" y="232171"/>
                </a:lnTo>
                <a:lnTo>
                  <a:pt x="419695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598664" y="133945"/>
            <a:ext cx="35720" cy="321470"/>
          </a:xfrm>
          <a:custGeom>
            <a:avLst/>
            <a:gdLst/>
            <a:ahLst/>
            <a:cxnLst/>
            <a:rect l="0" t="0" r="0" b="0"/>
            <a:pathLst>
              <a:path w="35720" h="321470">
                <a:moveTo>
                  <a:pt x="17859" y="17860"/>
                </a:move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44649"/>
                </a:lnTo>
                <a:lnTo>
                  <a:pt x="8930" y="98227"/>
                </a:lnTo>
                <a:lnTo>
                  <a:pt x="0" y="151805"/>
                </a:lnTo>
                <a:lnTo>
                  <a:pt x="0" y="214313"/>
                </a:lnTo>
                <a:lnTo>
                  <a:pt x="0" y="258961"/>
                </a:lnTo>
                <a:lnTo>
                  <a:pt x="0" y="294680"/>
                </a:lnTo>
                <a:lnTo>
                  <a:pt x="0" y="312539"/>
                </a:lnTo>
                <a:lnTo>
                  <a:pt x="8930" y="321469"/>
                </a:lnTo>
                <a:lnTo>
                  <a:pt x="8930" y="321469"/>
                </a:lnTo>
                <a:lnTo>
                  <a:pt x="17859" y="303610"/>
                </a:lnTo>
                <a:lnTo>
                  <a:pt x="26789" y="285750"/>
                </a:lnTo>
                <a:lnTo>
                  <a:pt x="26789" y="258961"/>
                </a:lnTo>
                <a:lnTo>
                  <a:pt x="35719" y="250032"/>
                </a:lnTo>
                <a:lnTo>
                  <a:pt x="35719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598664" y="142875"/>
            <a:ext cx="107157" cy="17860"/>
          </a:xfrm>
          <a:custGeom>
            <a:avLst/>
            <a:gdLst/>
            <a:ahLst/>
            <a:cxnLst/>
            <a:rect l="0" t="0" r="0" b="0"/>
            <a:pathLst>
              <a:path w="107157" h="17860">
                <a:moveTo>
                  <a:pt x="893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17859" y="17859"/>
                </a:lnTo>
                <a:lnTo>
                  <a:pt x="26789" y="8930"/>
                </a:lnTo>
                <a:lnTo>
                  <a:pt x="35719" y="8930"/>
                </a:lnTo>
                <a:lnTo>
                  <a:pt x="53578" y="8930"/>
                </a:lnTo>
                <a:lnTo>
                  <a:pt x="62508" y="8930"/>
                </a:lnTo>
                <a:lnTo>
                  <a:pt x="80367" y="8930"/>
                </a:lnTo>
                <a:lnTo>
                  <a:pt x="98227" y="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616523" y="125016"/>
            <a:ext cx="169666" cy="357188"/>
          </a:xfrm>
          <a:custGeom>
            <a:avLst/>
            <a:gdLst/>
            <a:ahLst/>
            <a:cxnLst/>
            <a:rect l="0" t="0" r="0" b="0"/>
            <a:pathLst>
              <a:path w="169666" h="357188">
                <a:moveTo>
                  <a:pt x="98227" y="44648"/>
                </a:moveTo>
                <a:lnTo>
                  <a:pt x="107157" y="53578"/>
                </a:lnTo>
                <a:lnTo>
                  <a:pt x="116086" y="53578"/>
                </a:lnTo>
                <a:lnTo>
                  <a:pt x="116086" y="53578"/>
                </a:lnTo>
                <a:lnTo>
                  <a:pt x="125016" y="53578"/>
                </a:lnTo>
                <a:lnTo>
                  <a:pt x="133946" y="53578"/>
                </a:lnTo>
                <a:lnTo>
                  <a:pt x="133946" y="44648"/>
                </a:lnTo>
                <a:lnTo>
                  <a:pt x="142875" y="44648"/>
                </a:lnTo>
                <a:lnTo>
                  <a:pt x="142875" y="44648"/>
                </a:lnTo>
                <a:lnTo>
                  <a:pt x="151805" y="35718"/>
                </a:lnTo>
                <a:lnTo>
                  <a:pt x="151805" y="35718"/>
                </a:lnTo>
                <a:lnTo>
                  <a:pt x="151805" y="26789"/>
                </a:lnTo>
                <a:lnTo>
                  <a:pt x="151805" y="17859"/>
                </a:lnTo>
                <a:lnTo>
                  <a:pt x="151805" y="17859"/>
                </a:lnTo>
                <a:lnTo>
                  <a:pt x="142875" y="8929"/>
                </a:lnTo>
                <a:lnTo>
                  <a:pt x="142875" y="8929"/>
                </a:lnTo>
                <a:lnTo>
                  <a:pt x="133946" y="0"/>
                </a:lnTo>
                <a:lnTo>
                  <a:pt x="116086" y="8929"/>
                </a:lnTo>
                <a:lnTo>
                  <a:pt x="107157" y="17859"/>
                </a:lnTo>
                <a:lnTo>
                  <a:pt x="62508" y="53578"/>
                </a:lnTo>
                <a:lnTo>
                  <a:pt x="35719" y="89296"/>
                </a:lnTo>
                <a:lnTo>
                  <a:pt x="8930" y="133945"/>
                </a:lnTo>
                <a:lnTo>
                  <a:pt x="0" y="169664"/>
                </a:lnTo>
                <a:lnTo>
                  <a:pt x="0" y="187523"/>
                </a:lnTo>
                <a:lnTo>
                  <a:pt x="8930" y="196453"/>
                </a:lnTo>
                <a:lnTo>
                  <a:pt x="26790" y="187523"/>
                </a:lnTo>
                <a:lnTo>
                  <a:pt x="35719" y="178593"/>
                </a:lnTo>
                <a:lnTo>
                  <a:pt x="53579" y="178593"/>
                </a:lnTo>
                <a:lnTo>
                  <a:pt x="71438" y="160734"/>
                </a:lnTo>
                <a:lnTo>
                  <a:pt x="89297" y="142875"/>
                </a:lnTo>
                <a:lnTo>
                  <a:pt x="116086" y="125015"/>
                </a:lnTo>
                <a:lnTo>
                  <a:pt x="133946" y="116086"/>
                </a:lnTo>
                <a:lnTo>
                  <a:pt x="151805" y="98226"/>
                </a:lnTo>
                <a:lnTo>
                  <a:pt x="160735" y="98226"/>
                </a:lnTo>
                <a:lnTo>
                  <a:pt x="169665" y="98226"/>
                </a:lnTo>
                <a:lnTo>
                  <a:pt x="160735" y="133945"/>
                </a:lnTo>
                <a:lnTo>
                  <a:pt x="151805" y="178593"/>
                </a:lnTo>
                <a:lnTo>
                  <a:pt x="133946" y="232171"/>
                </a:lnTo>
                <a:lnTo>
                  <a:pt x="125016" y="285750"/>
                </a:lnTo>
                <a:lnTo>
                  <a:pt x="116086" y="321468"/>
                </a:lnTo>
                <a:lnTo>
                  <a:pt x="116086" y="348257"/>
                </a:lnTo>
                <a:lnTo>
                  <a:pt x="116086" y="357187"/>
                </a:lnTo>
                <a:lnTo>
                  <a:pt x="125016" y="357187"/>
                </a:lnTo>
                <a:lnTo>
                  <a:pt x="125016" y="348257"/>
                </a:lnTo>
                <a:lnTo>
                  <a:pt x="133946" y="321468"/>
                </a:lnTo>
                <a:lnTo>
                  <a:pt x="133946" y="294679"/>
                </a:lnTo>
                <a:lnTo>
                  <a:pt x="133946" y="267890"/>
                </a:lnTo>
                <a:lnTo>
                  <a:pt x="142875" y="250031"/>
                </a:lnTo>
                <a:lnTo>
                  <a:pt x="151805" y="232171"/>
                </a:lnTo>
                <a:lnTo>
                  <a:pt x="160735" y="214312"/>
                </a:lnTo>
                <a:lnTo>
                  <a:pt x="160735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839766" y="116086"/>
            <a:ext cx="98227" cy="44649"/>
          </a:xfrm>
          <a:custGeom>
            <a:avLst/>
            <a:gdLst/>
            <a:ahLst/>
            <a:cxnLst/>
            <a:rect l="0" t="0" r="0" b="0"/>
            <a:pathLst>
              <a:path w="98227" h="44649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8929" y="44648"/>
                </a:lnTo>
                <a:lnTo>
                  <a:pt x="17859" y="35719"/>
                </a:lnTo>
                <a:lnTo>
                  <a:pt x="35718" y="35719"/>
                </a:lnTo>
                <a:lnTo>
                  <a:pt x="53578" y="26789"/>
                </a:lnTo>
                <a:lnTo>
                  <a:pt x="71437" y="17859"/>
                </a:lnTo>
                <a:lnTo>
                  <a:pt x="89297" y="8930"/>
                </a:lnTo>
                <a:lnTo>
                  <a:pt x="98226" y="0"/>
                </a:lnTo>
                <a:lnTo>
                  <a:pt x="9822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804047" y="142875"/>
            <a:ext cx="142876" cy="294681"/>
          </a:xfrm>
          <a:custGeom>
            <a:avLst/>
            <a:gdLst/>
            <a:ahLst/>
            <a:cxnLst/>
            <a:rect l="0" t="0" r="0" b="0"/>
            <a:pathLst>
              <a:path w="142876" h="294681">
                <a:moveTo>
                  <a:pt x="62508" y="0"/>
                </a:moveTo>
                <a:lnTo>
                  <a:pt x="44648" y="17859"/>
                </a:lnTo>
                <a:lnTo>
                  <a:pt x="35719" y="26789"/>
                </a:lnTo>
                <a:lnTo>
                  <a:pt x="26789" y="44648"/>
                </a:lnTo>
                <a:lnTo>
                  <a:pt x="26789" y="53578"/>
                </a:lnTo>
                <a:lnTo>
                  <a:pt x="17859" y="62508"/>
                </a:lnTo>
                <a:lnTo>
                  <a:pt x="17859" y="71437"/>
                </a:lnTo>
                <a:lnTo>
                  <a:pt x="26789" y="89297"/>
                </a:lnTo>
                <a:lnTo>
                  <a:pt x="26789" y="98227"/>
                </a:lnTo>
                <a:lnTo>
                  <a:pt x="35719" y="107156"/>
                </a:lnTo>
                <a:lnTo>
                  <a:pt x="44648" y="116086"/>
                </a:lnTo>
                <a:lnTo>
                  <a:pt x="53578" y="116086"/>
                </a:lnTo>
                <a:lnTo>
                  <a:pt x="62508" y="125016"/>
                </a:lnTo>
                <a:lnTo>
                  <a:pt x="71437" y="125016"/>
                </a:lnTo>
                <a:lnTo>
                  <a:pt x="107156" y="142875"/>
                </a:lnTo>
                <a:lnTo>
                  <a:pt x="125016" y="151805"/>
                </a:lnTo>
                <a:lnTo>
                  <a:pt x="142875" y="178594"/>
                </a:lnTo>
                <a:lnTo>
                  <a:pt x="142875" y="205383"/>
                </a:lnTo>
                <a:lnTo>
                  <a:pt x="125016" y="232172"/>
                </a:lnTo>
                <a:lnTo>
                  <a:pt x="107156" y="250031"/>
                </a:lnTo>
                <a:lnTo>
                  <a:pt x="80367" y="276820"/>
                </a:lnTo>
                <a:lnTo>
                  <a:pt x="44648" y="285750"/>
                </a:lnTo>
                <a:lnTo>
                  <a:pt x="17859" y="294680"/>
                </a:lnTo>
                <a:lnTo>
                  <a:pt x="0" y="294680"/>
                </a:lnTo>
                <a:lnTo>
                  <a:pt x="0" y="285750"/>
                </a:lnTo>
                <a:lnTo>
                  <a:pt x="0" y="267891"/>
                </a:lnTo>
                <a:lnTo>
                  <a:pt x="26789" y="250031"/>
                </a:lnTo>
                <a:lnTo>
                  <a:pt x="44648" y="232172"/>
                </a:lnTo>
                <a:lnTo>
                  <a:pt x="71437" y="214312"/>
                </a:lnTo>
                <a:lnTo>
                  <a:pt x="89297" y="205383"/>
                </a:lnTo>
                <a:lnTo>
                  <a:pt x="89297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000500" y="142875"/>
            <a:ext cx="241103" cy="294681"/>
          </a:xfrm>
          <a:custGeom>
            <a:avLst/>
            <a:gdLst/>
            <a:ahLst/>
            <a:cxnLst/>
            <a:rect l="0" t="0" r="0" b="0"/>
            <a:pathLst>
              <a:path w="241103" h="29468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26789" y="0"/>
                </a:lnTo>
                <a:lnTo>
                  <a:pt x="44648" y="0"/>
                </a:lnTo>
                <a:lnTo>
                  <a:pt x="62508" y="0"/>
                </a:lnTo>
                <a:lnTo>
                  <a:pt x="80367" y="0"/>
                </a:lnTo>
                <a:lnTo>
                  <a:pt x="98227" y="8930"/>
                </a:lnTo>
                <a:lnTo>
                  <a:pt x="133945" y="35719"/>
                </a:lnTo>
                <a:lnTo>
                  <a:pt x="151805" y="80367"/>
                </a:lnTo>
                <a:lnTo>
                  <a:pt x="151805" y="133945"/>
                </a:lnTo>
                <a:lnTo>
                  <a:pt x="125016" y="196453"/>
                </a:lnTo>
                <a:lnTo>
                  <a:pt x="107156" y="241102"/>
                </a:lnTo>
                <a:lnTo>
                  <a:pt x="89297" y="276820"/>
                </a:lnTo>
                <a:lnTo>
                  <a:pt x="89297" y="294680"/>
                </a:lnTo>
                <a:lnTo>
                  <a:pt x="98227" y="294680"/>
                </a:lnTo>
                <a:lnTo>
                  <a:pt x="107156" y="285750"/>
                </a:lnTo>
                <a:lnTo>
                  <a:pt x="133945" y="267891"/>
                </a:lnTo>
                <a:lnTo>
                  <a:pt x="151805" y="250031"/>
                </a:lnTo>
                <a:lnTo>
                  <a:pt x="178594" y="232172"/>
                </a:lnTo>
                <a:lnTo>
                  <a:pt x="187523" y="223242"/>
                </a:lnTo>
                <a:lnTo>
                  <a:pt x="214313" y="205383"/>
                </a:lnTo>
                <a:lnTo>
                  <a:pt x="241102" y="196453"/>
                </a:lnTo>
                <a:lnTo>
                  <a:pt x="241102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607719" y="44648"/>
            <a:ext cx="196454" cy="339330"/>
          </a:xfrm>
          <a:custGeom>
            <a:avLst/>
            <a:gdLst/>
            <a:ahLst/>
            <a:cxnLst/>
            <a:rect l="0" t="0" r="0" b="0"/>
            <a:pathLst>
              <a:path w="196454" h="339330">
                <a:moveTo>
                  <a:pt x="17859" y="71438"/>
                </a:moveTo>
                <a:lnTo>
                  <a:pt x="17859" y="71438"/>
                </a:lnTo>
                <a:lnTo>
                  <a:pt x="17859" y="71438"/>
                </a:lnTo>
                <a:lnTo>
                  <a:pt x="17859" y="71438"/>
                </a:lnTo>
                <a:lnTo>
                  <a:pt x="17859" y="80368"/>
                </a:lnTo>
                <a:lnTo>
                  <a:pt x="17859" y="89297"/>
                </a:lnTo>
                <a:lnTo>
                  <a:pt x="17859" y="125016"/>
                </a:lnTo>
                <a:lnTo>
                  <a:pt x="8929" y="169664"/>
                </a:lnTo>
                <a:lnTo>
                  <a:pt x="8929" y="223243"/>
                </a:lnTo>
                <a:lnTo>
                  <a:pt x="0" y="276821"/>
                </a:lnTo>
                <a:lnTo>
                  <a:pt x="0" y="312539"/>
                </a:lnTo>
                <a:lnTo>
                  <a:pt x="0" y="330399"/>
                </a:lnTo>
                <a:lnTo>
                  <a:pt x="0" y="339329"/>
                </a:lnTo>
                <a:lnTo>
                  <a:pt x="0" y="339329"/>
                </a:lnTo>
                <a:lnTo>
                  <a:pt x="0" y="330399"/>
                </a:lnTo>
                <a:lnTo>
                  <a:pt x="0" y="312539"/>
                </a:lnTo>
                <a:lnTo>
                  <a:pt x="0" y="294680"/>
                </a:lnTo>
                <a:lnTo>
                  <a:pt x="0" y="276821"/>
                </a:lnTo>
                <a:lnTo>
                  <a:pt x="0" y="250032"/>
                </a:lnTo>
                <a:lnTo>
                  <a:pt x="0" y="223243"/>
                </a:lnTo>
                <a:lnTo>
                  <a:pt x="0" y="187524"/>
                </a:lnTo>
                <a:lnTo>
                  <a:pt x="0" y="151805"/>
                </a:lnTo>
                <a:lnTo>
                  <a:pt x="8929" y="116086"/>
                </a:lnTo>
                <a:lnTo>
                  <a:pt x="17859" y="80368"/>
                </a:lnTo>
                <a:lnTo>
                  <a:pt x="26789" y="71438"/>
                </a:lnTo>
                <a:lnTo>
                  <a:pt x="35719" y="53579"/>
                </a:lnTo>
                <a:lnTo>
                  <a:pt x="53578" y="44649"/>
                </a:lnTo>
                <a:lnTo>
                  <a:pt x="71437" y="26789"/>
                </a:lnTo>
                <a:lnTo>
                  <a:pt x="98226" y="17860"/>
                </a:lnTo>
                <a:lnTo>
                  <a:pt x="125015" y="8930"/>
                </a:lnTo>
                <a:lnTo>
                  <a:pt x="142875" y="8930"/>
                </a:lnTo>
                <a:lnTo>
                  <a:pt x="169664" y="0"/>
                </a:lnTo>
                <a:lnTo>
                  <a:pt x="187523" y="0"/>
                </a:lnTo>
                <a:lnTo>
                  <a:pt x="196453" y="8930"/>
                </a:lnTo>
                <a:lnTo>
                  <a:pt x="196453" y="8930"/>
                </a:lnTo>
                <a:lnTo>
                  <a:pt x="196453" y="17860"/>
                </a:lnTo>
                <a:lnTo>
                  <a:pt x="196453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625578" y="151805"/>
            <a:ext cx="160736" cy="62508"/>
          </a:xfrm>
          <a:custGeom>
            <a:avLst/>
            <a:gdLst/>
            <a:ahLst/>
            <a:cxnLst/>
            <a:rect l="0" t="0" r="0" b="0"/>
            <a:pathLst>
              <a:path w="160736" h="62508">
                <a:moveTo>
                  <a:pt x="53578" y="0"/>
                </a:moveTo>
                <a:lnTo>
                  <a:pt x="26789" y="17859"/>
                </a:lnTo>
                <a:lnTo>
                  <a:pt x="8930" y="26789"/>
                </a:lnTo>
                <a:lnTo>
                  <a:pt x="0" y="44648"/>
                </a:lnTo>
                <a:lnTo>
                  <a:pt x="0" y="53578"/>
                </a:lnTo>
                <a:lnTo>
                  <a:pt x="8930" y="53578"/>
                </a:lnTo>
                <a:lnTo>
                  <a:pt x="17860" y="53578"/>
                </a:lnTo>
                <a:lnTo>
                  <a:pt x="35719" y="62507"/>
                </a:lnTo>
                <a:lnTo>
                  <a:pt x="62508" y="62507"/>
                </a:lnTo>
                <a:lnTo>
                  <a:pt x="80367" y="62507"/>
                </a:lnTo>
                <a:lnTo>
                  <a:pt x="107156" y="62507"/>
                </a:lnTo>
                <a:lnTo>
                  <a:pt x="133945" y="62507"/>
                </a:lnTo>
                <a:lnTo>
                  <a:pt x="142875" y="62507"/>
                </a:lnTo>
                <a:lnTo>
                  <a:pt x="160735" y="62507"/>
                </a:lnTo>
                <a:lnTo>
                  <a:pt x="160735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786313" y="232172"/>
            <a:ext cx="71438" cy="160735"/>
          </a:xfrm>
          <a:custGeom>
            <a:avLst/>
            <a:gdLst/>
            <a:ahLst/>
            <a:cxnLst/>
            <a:rect l="0" t="0" r="0" b="0"/>
            <a:pathLst>
              <a:path w="71438" h="160735">
                <a:moveTo>
                  <a:pt x="17859" y="0"/>
                </a:moveTo>
                <a:lnTo>
                  <a:pt x="17859" y="8930"/>
                </a:lnTo>
                <a:lnTo>
                  <a:pt x="8929" y="26789"/>
                </a:lnTo>
                <a:lnTo>
                  <a:pt x="8929" y="44648"/>
                </a:lnTo>
                <a:lnTo>
                  <a:pt x="0" y="71437"/>
                </a:lnTo>
                <a:lnTo>
                  <a:pt x="0" y="98226"/>
                </a:lnTo>
                <a:lnTo>
                  <a:pt x="0" y="125015"/>
                </a:lnTo>
                <a:lnTo>
                  <a:pt x="0" y="142875"/>
                </a:lnTo>
                <a:lnTo>
                  <a:pt x="17859" y="151805"/>
                </a:lnTo>
                <a:lnTo>
                  <a:pt x="26789" y="160734"/>
                </a:lnTo>
                <a:lnTo>
                  <a:pt x="44648" y="151805"/>
                </a:lnTo>
                <a:lnTo>
                  <a:pt x="53578" y="142875"/>
                </a:lnTo>
                <a:lnTo>
                  <a:pt x="62507" y="133945"/>
                </a:lnTo>
                <a:lnTo>
                  <a:pt x="71437" y="116086"/>
                </a:lnTo>
                <a:lnTo>
                  <a:pt x="71437" y="107156"/>
                </a:lnTo>
                <a:lnTo>
                  <a:pt x="71437" y="98226"/>
                </a:lnTo>
                <a:lnTo>
                  <a:pt x="62507" y="89297"/>
                </a:lnTo>
                <a:lnTo>
                  <a:pt x="62507" y="71437"/>
                </a:lnTo>
                <a:lnTo>
                  <a:pt x="53578" y="62508"/>
                </a:lnTo>
                <a:lnTo>
                  <a:pt x="44648" y="62508"/>
                </a:lnTo>
                <a:lnTo>
                  <a:pt x="35718" y="53578"/>
                </a:lnTo>
                <a:lnTo>
                  <a:pt x="35718" y="53578"/>
                </a:lnTo>
                <a:lnTo>
                  <a:pt x="35718" y="53578"/>
                </a:lnTo>
                <a:lnTo>
                  <a:pt x="44648" y="53578"/>
                </a:lnTo>
                <a:lnTo>
                  <a:pt x="53578" y="62508"/>
                </a:lnTo>
                <a:lnTo>
                  <a:pt x="62507" y="62508"/>
                </a:lnTo>
                <a:lnTo>
                  <a:pt x="62507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947047" y="241102"/>
            <a:ext cx="142876" cy="133946"/>
          </a:xfrm>
          <a:custGeom>
            <a:avLst/>
            <a:gdLst/>
            <a:ahLst/>
            <a:cxnLst/>
            <a:rect l="0" t="0" r="0" b="0"/>
            <a:pathLst>
              <a:path w="142876" h="133946">
                <a:moveTo>
                  <a:pt x="0" y="26789"/>
                </a:moveTo>
                <a:lnTo>
                  <a:pt x="8930" y="26789"/>
                </a:lnTo>
                <a:lnTo>
                  <a:pt x="17859" y="26789"/>
                </a:lnTo>
                <a:lnTo>
                  <a:pt x="26789" y="35718"/>
                </a:lnTo>
                <a:lnTo>
                  <a:pt x="35719" y="44648"/>
                </a:lnTo>
                <a:lnTo>
                  <a:pt x="26789" y="62507"/>
                </a:lnTo>
                <a:lnTo>
                  <a:pt x="26789" y="89296"/>
                </a:lnTo>
                <a:lnTo>
                  <a:pt x="26789" y="107156"/>
                </a:lnTo>
                <a:lnTo>
                  <a:pt x="26789" y="116085"/>
                </a:lnTo>
                <a:lnTo>
                  <a:pt x="35719" y="133945"/>
                </a:lnTo>
                <a:lnTo>
                  <a:pt x="35719" y="133945"/>
                </a:lnTo>
                <a:lnTo>
                  <a:pt x="35719" y="133945"/>
                </a:lnTo>
                <a:lnTo>
                  <a:pt x="35719" y="125015"/>
                </a:lnTo>
                <a:lnTo>
                  <a:pt x="44648" y="107156"/>
                </a:lnTo>
                <a:lnTo>
                  <a:pt x="44648" y="98226"/>
                </a:lnTo>
                <a:lnTo>
                  <a:pt x="53578" y="89296"/>
                </a:lnTo>
                <a:lnTo>
                  <a:pt x="62508" y="80367"/>
                </a:lnTo>
                <a:lnTo>
                  <a:pt x="71437" y="71437"/>
                </a:lnTo>
                <a:lnTo>
                  <a:pt x="80367" y="53578"/>
                </a:lnTo>
                <a:lnTo>
                  <a:pt x="98226" y="35718"/>
                </a:lnTo>
                <a:lnTo>
                  <a:pt x="107156" y="26789"/>
                </a:lnTo>
                <a:lnTo>
                  <a:pt x="125016" y="17859"/>
                </a:lnTo>
                <a:lnTo>
                  <a:pt x="133945" y="8929"/>
                </a:lnTo>
                <a:lnTo>
                  <a:pt x="133945" y="8929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116711" y="62508"/>
            <a:ext cx="53579" cy="330399"/>
          </a:xfrm>
          <a:custGeom>
            <a:avLst/>
            <a:gdLst/>
            <a:ahLst/>
            <a:cxnLst/>
            <a:rect l="0" t="0" r="0" b="0"/>
            <a:pathLst>
              <a:path w="53579" h="330399">
                <a:moveTo>
                  <a:pt x="8930" y="17859"/>
                </a:move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17859"/>
                </a:lnTo>
                <a:lnTo>
                  <a:pt x="0" y="71437"/>
                </a:lnTo>
                <a:lnTo>
                  <a:pt x="0" y="133945"/>
                </a:lnTo>
                <a:lnTo>
                  <a:pt x="8930" y="196453"/>
                </a:lnTo>
                <a:lnTo>
                  <a:pt x="17859" y="258961"/>
                </a:lnTo>
                <a:lnTo>
                  <a:pt x="17859" y="294679"/>
                </a:lnTo>
                <a:lnTo>
                  <a:pt x="35719" y="321469"/>
                </a:lnTo>
                <a:lnTo>
                  <a:pt x="44648" y="330398"/>
                </a:lnTo>
                <a:lnTo>
                  <a:pt x="44648" y="330398"/>
                </a:lnTo>
                <a:lnTo>
                  <a:pt x="53578" y="321469"/>
                </a:lnTo>
                <a:lnTo>
                  <a:pt x="53578" y="312539"/>
                </a:lnTo>
                <a:lnTo>
                  <a:pt x="53578" y="294679"/>
                </a:lnTo>
                <a:lnTo>
                  <a:pt x="44648" y="276820"/>
                </a:lnTo>
                <a:lnTo>
                  <a:pt x="44648" y="258961"/>
                </a:lnTo>
                <a:lnTo>
                  <a:pt x="26789" y="241101"/>
                </a:lnTo>
                <a:lnTo>
                  <a:pt x="17859" y="214312"/>
                </a:lnTo>
                <a:lnTo>
                  <a:pt x="17859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000625" y="250031"/>
            <a:ext cx="160735" cy="17861"/>
          </a:xfrm>
          <a:custGeom>
            <a:avLst/>
            <a:gdLst/>
            <a:ahLst/>
            <a:cxnLst/>
            <a:rect l="0" t="0" r="0" b="0"/>
            <a:pathLst>
              <a:path w="160735" h="17861">
                <a:moveTo>
                  <a:pt x="17859" y="8930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17859" y="17860"/>
                </a:lnTo>
                <a:lnTo>
                  <a:pt x="35719" y="8930"/>
                </a:lnTo>
                <a:lnTo>
                  <a:pt x="53578" y="8930"/>
                </a:lnTo>
                <a:lnTo>
                  <a:pt x="71438" y="8930"/>
                </a:lnTo>
                <a:lnTo>
                  <a:pt x="98227" y="8930"/>
                </a:lnTo>
                <a:lnTo>
                  <a:pt x="116086" y="0"/>
                </a:lnTo>
                <a:lnTo>
                  <a:pt x="142875" y="0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188148" y="223242"/>
            <a:ext cx="160736" cy="116087"/>
          </a:xfrm>
          <a:custGeom>
            <a:avLst/>
            <a:gdLst/>
            <a:ahLst/>
            <a:cxnLst/>
            <a:rect l="0" t="0" r="0" b="0"/>
            <a:pathLst>
              <a:path w="160736" h="116087">
                <a:moveTo>
                  <a:pt x="0" y="26789"/>
                </a:moveTo>
                <a:lnTo>
                  <a:pt x="8930" y="35719"/>
                </a:lnTo>
                <a:lnTo>
                  <a:pt x="8930" y="35719"/>
                </a:lnTo>
                <a:lnTo>
                  <a:pt x="8930" y="44649"/>
                </a:lnTo>
                <a:lnTo>
                  <a:pt x="17860" y="53578"/>
                </a:lnTo>
                <a:lnTo>
                  <a:pt x="35719" y="62508"/>
                </a:lnTo>
                <a:lnTo>
                  <a:pt x="35719" y="80367"/>
                </a:lnTo>
                <a:lnTo>
                  <a:pt x="53579" y="98227"/>
                </a:lnTo>
                <a:lnTo>
                  <a:pt x="62508" y="107156"/>
                </a:lnTo>
                <a:lnTo>
                  <a:pt x="62508" y="116086"/>
                </a:lnTo>
                <a:lnTo>
                  <a:pt x="71438" y="116086"/>
                </a:lnTo>
                <a:lnTo>
                  <a:pt x="71438" y="116086"/>
                </a:lnTo>
                <a:lnTo>
                  <a:pt x="80368" y="107156"/>
                </a:lnTo>
                <a:lnTo>
                  <a:pt x="80368" y="107156"/>
                </a:lnTo>
                <a:lnTo>
                  <a:pt x="89297" y="98227"/>
                </a:lnTo>
                <a:lnTo>
                  <a:pt x="89297" y="80367"/>
                </a:lnTo>
                <a:lnTo>
                  <a:pt x="98227" y="71438"/>
                </a:lnTo>
                <a:lnTo>
                  <a:pt x="107157" y="53578"/>
                </a:lnTo>
                <a:lnTo>
                  <a:pt x="125016" y="35719"/>
                </a:lnTo>
                <a:lnTo>
                  <a:pt x="133946" y="17860"/>
                </a:lnTo>
                <a:lnTo>
                  <a:pt x="142875" y="8930"/>
                </a:lnTo>
                <a:lnTo>
                  <a:pt x="151805" y="0"/>
                </a:lnTo>
                <a:lnTo>
                  <a:pt x="151805" y="0"/>
                </a:lnTo>
                <a:lnTo>
                  <a:pt x="160735" y="0"/>
                </a:lnTo>
                <a:lnTo>
                  <a:pt x="16073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366742" y="214312"/>
            <a:ext cx="330400" cy="133947"/>
          </a:xfrm>
          <a:custGeom>
            <a:avLst/>
            <a:gdLst/>
            <a:ahLst/>
            <a:cxnLst/>
            <a:rect l="0" t="0" r="0" b="0"/>
            <a:pathLst>
              <a:path w="330400" h="133947">
                <a:moveTo>
                  <a:pt x="17860" y="17860"/>
                </a:moveTo>
                <a:lnTo>
                  <a:pt x="26789" y="8930"/>
                </a:lnTo>
                <a:lnTo>
                  <a:pt x="35719" y="8930"/>
                </a:lnTo>
                <a:lnTo>
                  <a:pt x="35719" y="8930"/>
                </a:lnTo>
                <a:lnTo>
                  <a:pt x="44649" y="0"/>
                </a:lnTo>
                <a:lnTo>
                  <a:pt x="44649" y="0"/>
                </a:lnTo>
                <a:lnTo>
                  <a:pt x="44649" y="8930"/>
                </a:lnTo>
                <a:lnTo>
                  <a:pt x="35719" y="8930"/>
                </a:lnTo>
                <a:lnTo>
                  <a:pt x="26789" y="35719"/>
                </a:lnTo>
                <a:lnTo>
                  <a:pt x="8930" y="62508"/>
                </a:lnTo>
                <a:lnTo>
                  <a:pt x="0" y="89297"/>
                </a:lnTo>
                <a:lnTo>
                  <a:pt x="0" y="107157"/>
                </a:lnTo>
                <a:lnTo>
                  <a:pt x="0" y="116086"/>
                </a:lnTo>
                <a:lnTo>
                  <a:pt x="8930" y="116086"/>
                </a:lnTo>
                <a:lnTo>
                  <a:pt x="17860" y="116086"/>
                </a:lnTo>
                <a:lnTo>
                  <a:pt x="26789" y="107157"/>
                </a:lnTo>
                <a:lnTo>
                  <a:pt x="26789" y="107157"/>
                </a:lnTo>
                <a:lnTo>
                  <a:pt x="44649" y="98227"/>
                </a:lnTo>
                <a:lnTo>
                  <a:pt x="53578" y="80368"/>
                </a:lnTo>
                <a:lnTo>
                  <a:pt x="71438" y="71438"/>
                </a:lnTo>
                <a:lnTo>
                  <a:pt x="80367" y="53579"/>
                </a:lnTo>
                <a:lnTo>
                  <a:pt x="89297" y="44649"/>
                </a:lnTo>
                <a:lnTo>
                  <a:pt x="98227" y="44649"/>
                </a:lnTo>
                <a:lnTo>
                  <a:pt x="98227" y="44649"/>
                </a:lnTo>
                <a:lnTo>
                  <a:pt x="89297" y="62508"/>
                </a:lnTo>
                <a:lnTo>
                  <a:pt x="80367" y="80368"/>
                </a:lnTo>
                <a:lnTo>
                  <a:pt x="71438" y="107157"/>
                </a:lnTo>
                <a:lnTo>
                  <a:pt x="62508" y="125016"/>
                </a:lnTo>
                <a:lnTo>
                  <a:pt x="62508" y="133946"/>
                </a:lnTo>
                <a:lnTo>
                  <a:pt x="71438" y="133946"/>
                </a:lnTo>
                <a:lnTo>
                  <a:pt x="80367" y="133946"/>
                </a:lnTo>
                <a:lnTo>
                  <a:pt x="80367" y="125016"/>
                </a:lnTo>
                <a:lnTo>
                  <a:pt x="89297" y="116086"/>
                </a:lnTo>
                <a:lnTo>
                  <a:pt x="98227" y="107157"/>
                </a:lnTo>
                <a:lnTo>
                  <a:pt x="107156" y="98227"/>
                </a:lnTo>
                <a:lnTo>
                  <a:pt x="125016" y="89297"/>
                </a:lnTo>
                <a:lnTo>
                  <a:pt x="133946" y="80368"/>
                </a:lnTo>
                <a:lnTo>
                  <a:pt x="142875" y="71438"/>
                </a:lnTo>
                <a:lnTo>
                  <a:pt x="160735" y="62508"/>
                </a:lnTo>
                <a:lnTo>
                  <a:pt x="169664" y="62508"/>
                </a:lnTo>
                <a:lnTo>
                  <a:pt x="169664" y="62508"/>
                </a:lnTo>
                <a:lnTo>
                  <a:pt x="178594" y="71438"/>
                </a:lnTo>
                <a:lnTo>
                  <a:pt x="178594" y="89297"/>
                </a:lnTo>
                <a:lnTo>
                  <a:pt x="178594" y="98227"/>
                </a:lnTo>
                <a:lnTo>
                  <a:pt x="187524" y="98227"/>
                </a:lnTo>
                <a:lnTo>
                  <a:pt x="196453" y="98227"/>
                </a:lnTo>
                <a:lnTo>
                  <a:pt x="196453" y="98227"/>
                </a:lnTo>
                <a:lnTo>
                  <a:pt x="214313" y="98227"/>
                </a:lnTo>
                <a:lnTo>
                  <a:pt x="223242" y="89297"/>
                </a:lnTo>
                <a:lnTo>
                  <a:pt x="241102" y="89297"/>
                </a:lnTo>
                <a:lnTo>
                  <a:pt x="258961" y="80368"/>
                </a:lnTo>
                <a:lnTo>
                  <a:pt x="276821" y="80368"/>
                </a:lnTo>
                <a:lnTo>
                  <a:pt x="285750" y="80368"/>
                </a:lnTo>
                <a:lnTo>
                  <a:pt x="294680" y="80368"/>
                </a:lnTo>
                <a:lnTo>
                  <a:pt x="312539" y="80368"/>
                </a:lnTo>
                <a:lnTo>
                  <a:pt x="321469" y="89297"/>
                </a:lnTo>
                <a:lnTo>
                  <a:pt x="330399" y="89297"/>
                </a:lnTo>
                <a:lnTo>
                  <a:pt x="330399" y="98227"/>
                </a:lnTo>
                <a:lnTo>
                  <a:pt x="330399" y="98227"/>
                </a:lnTo>
                <a:lnTo>
                  <a:pt x="330399" y="98227"/>
                </a:lnTo>
                <a:lnTo>
                  <a:pt x="33039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482578" y="589359"/>
            <a:ext cx="80368" cy="178595"/>
          </a:xfrm>
          <a:custGeom>
            <a:avLst/>
            <a:gdLst/>
            <a:ahLst/>
            <a:cxnLst/>
            <a:rect l="0" t="0" r="0" b="0"/>
            <a:pathLst>
              <a:path w="80368" h="178595">
                <a:moveTo>
                  <a:pt x="8930" y="0"/>
                </a:moveTo>
                <a:lnTo>
                  <a:pt x="893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8930" y="62508"/>
                </a:lnTo>
                <a:lnTo>
                  <a:pt x="0" y="89297"/>
                </a:lnTo>
                <a:lnTo>
                  <a:pt x="0" y="125016"/>
                </a:lnTo>
                <a:lnTo>
                  <a:pt x="0" y="151805"/>
                </a:lnTo>
                <a:lnTo>
                  <a:pt x="0" y="169664"/>
                </a:lnTo>
                <a:lnTo>
                  <a:pt x="0" y="178594"/>
                </a:lnTo>
                <a:lnTo>
                  <a:pt x="8930" y="178594"/>
                </a:lnTo>
                <a:lnTo>
                  <a:pt x="17860" y="169664"/>
                </a:lnTo>
                <a:lnTo>
                  <a:pt x="26789" y="142875"/>
                </a:lnTo>
                <a:lnTo>
                  <a:pt x="44649" y="107157"/>
                </a:lnTo>
                <a:lnTo>
                  <a:pt x="62508" y="71438"/>
                </a:lnTo>
                <a:lnTo>
                  <a:pt x="80367" y="26789"/>
                </a:lnTo>
                <a:lnTo>
                  <a:pt x="8036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3571875" y="553641"/>
            <a:ext cx="196454" cy="258961"/>
          </a:xfrm>
          <a:custGeom>
            <a:avLst/>
            <a:gdLst/>
            <a:ahLst/>
            <a:cxnLst/>
            <a:rect l="0" t="0" r="0" b="0"/>
            <a:pathLst>
              <a:path w="196454" h="258961">
                <a:moveTo>
                  <a:pt x="80367" y="17859"/>
                </a:moveTo>
                <a:lnTo>
                  <a:pt x="80367" y="17859"/>
                </a:lnTo>
                <a:lnTo>
                  <a:pt x="80367" y="8929"/>
                </a:lnTo>
                <a:lnTo>
                  <a:pt x="80367" y="0"/>
                </a:lnTo>
                <a:lnTo>
                  <a:pt x="71438" y="0"/>
                </a:lnTo>
                <a:lnTo>
                  <a:pt x="62508" y="8929"/>
                </a:lnTo>
                <a:lnTo>
                  <a:pt x="53578" y="17859"/>
                </a:lnTo>
                <a:lnTo>
                  <a:pt x="35719" y="35718"/>
                </a:lnTo>
                <a:lnTo>
                  <a:pt x="26789" y="53578"/>
                </a:lnTo>
                <a:lnTo>
                  <a:pt x="8930" y="80367"/>
                </a:lnTo>
                <a:lnTo>
                  <a:pt x="8930" y="98226"/>
                </a:lnTo>
                <a:lnTo>
                  <a:pt x="0" y="116086"/>
                </a:lnTo>
                <a:lnTo>
                  <a:pt x="8930" y="125015"/>
                </a:lnTo>
                <a:lnTo>
                  <a:pt x="17859" y="125015"/>
                </a:lnTo>
                <a:lnTo>
                  <a:pt x="35719" y="116086"/>
                </a:lnTo>
                <a:lnTo>
                  <a:pt x="53578" y="107156"/>
                </a:lnTo>
                <a:lnTo>
                  <a:pt x="80367" y="89297"/>
                </a:lnTo>
                <a:lnTo>
                  <a:pt x="98227" y="80367"/>
                </a:lnTo>
                <a:lnTo>
                  <a:pt x="116086" y="71437"/>
                </a:lnTo>
                <a:lnTo>
                  <a:pt x="125016" y="62507"/>
                </a:lnTo>
                <a:lnTo>
                  <a:pt x="133945" y="71437"/>
                </a:lnTo>
                <a:lnTo>
                  <a:pt x="133945" y="89297"/>
                </a:lnTo>
                <a:lnTo>
                  <a:pt x="125016" y="116086"/>
                </a:lnTo>
                <a:lnTo>
                  <a:pt x="116086" y="151804"/>
                </a:lnTo>
                <a:lnTo>
                  <a:pt x="107156" y="187523"/>
                </a:lnTo>
                <a:lnTo>
                  <a:pt x="98227" y="214312"/>
                </a:lnTo>
                <a:lnTo>
                  <a:pt x="98227" y="241101"/>
                </a:lnTo>
                <a:lnTo>
                  <a:pt x="98227" y="250031"/>
                </a:lnTo>
                <a:lnTo>
                  <a:pt x="98227" y="258960"/>
                </a:lnTo>
                <a:lnTo>
                  <a:pt x="107156" y="250031"/>
                </a:lnTo>
                <a:lnTo>
                  <a:pt x="116086" y="232171"/>
                </a:lnTo>
                <a:lnTo>
                  <a:pt x="125016" y="205382"/>
                </a:lnTo>
                <a:lnTo>
                  <a:pt x="142875" y="169664"/>
                </a:lnTo>
                <a:lnTo>
                  <a:pt x="160734" y="133945"/>
                </a:lnTo>
                <a:lnTo>
                  <a:pt x="178594" y="98226"/>
                </a:lnTo>
                <a:lnTo>
                  <a:pt x="196453" y="71437"/>
                </a:lnTo>
                <a:lnTo>
                  <a:pt x="196453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759398" y="562570"/>
            <a:ext cx="267892" cy="223243"/>
          </a:xfrm>
          <a:custGeom>
            <a:avLst/>
            <a:gdLst/>
            <a:ahLst/>
            <a:cxnLst/>
            <a:rect l="0" t="0" r="0" b="0"/>
            <a:pathLst>
              <a:path w="267892" h="223243">
                <a:moveTo>
                  <a:pt x="0" y="44649"/>
                </a:moveTo>
                <a:lnTo>
                  <a:pt x="0" y="35719"/>
                </a:lnTo>
                <a:lnTo>
                  <a:pt x="8930" y="35719"/>
                </a:lnTo>
                <a:lnTo>
                  <a:pt x="26790" y="35719"/>
                </a:lnTo>
                <a:lnTo>
                  <a:pt x="44649" y="26789"/>
                </a:lnTo>
                <a:lnTo>
                  <a:pt x="71438" y="17860"/>
                </a:lnTo>
                <a:lnTo>
                  <a:pt x="98227" y="8930"/>
                </a:lnTo>
                <a:lnTo>
                  <a:pt x="125016" y="0"/>
                </a:lnTo>
                <a:lnTo>
                  <a:pt x="151805" y="0"/>
                </a:lnTo>
                <a:lnTo>
                  <a:pt x="169665" y="0"/>
                </a:lnTo>
                <a:lnTo>
                  <a:pt x="178594" y="8930"/>
                </a:lnTo>
                <a:lnTo>
                  <a:pt x="187524" y="35719"/>
                </a:lnTo>
                <a:lnTo>
                  <a:pt x="178594" y="71438"/>
                </a:lnTo>
                <a:lnTo>
                  <a:pt x="160735" y="107157"/>
                </a:lnTo>
                <a:lnTo>
                  <a:pt x="142875" y="142875"/>
                </a:lnTo>
                <a:lnTo>
                  <a:pt x="125016" y="178594"/>
                </a:lnTo>
                <a:lnTo>
                  <a:pt x="116086" y="205383"/>
                </a:lnTo>
                <a:lnTo>
                  <a:pt x="116086" y="214313"/>
                </a:lnTo>
                <a:lnTo>
                  <a:pt x="125016" y="223242"/>
                </a:lnTo>
                <a:lnTo>
                  <a:pt x="133946" y="223242"/>
                </a:lnTo>
                <a:lnTo>
                  <a:pt x="151805" y="214313"/>
                </a:lnTo>
                <a:lnTo>
                  <a:pt x="169665" y="187524"/>
                </a:lnTo>
                <a:lnTo>
                  <a:pt x="196454" y="160735"/>
                </a:lnTo>
                <a:lnTo>
                  <a:pt x="214313" y="125016"/>
                </a:lnTo>
                <a:lnTo>
                  <a:pt x="241102" y="89297"/>
                </a:lnTo>
                <a:lnTo>
                  <a:pt x="267891" y="53578"/>
                </a:lnTo>
                <a:lnTo>
                  <a:pt x="267891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982641" y="526852"/>
            <a:ext cx="187524" cy="214313"/>
          </a:xfrm>
          <a:custGeom>
            <a:avLst/>
            <a:gdLst/>
            <a:ahLst/>
            <a:cxnLst/>
            <a:rect l="0" t="0" r="0" b="0"/>
            <a:pathLst>
              <a:path w="187524" h="214313">
                <a:moveTo>
                  <a:pt x="53578" y="98226"/>
                </a:moveTo>
                <a:lnTo>
                  <a:pt x="44648" y="107156"/>
                </a:lnTo>
                <a:lnTo>
                  <a:pt x="35718" y="116086"/>
                </a:lnTo>
                <a:lnTo>
                  <a:pt x="17859" y="142875"/>
                </a:lnTo>
                <a:lnTo>
                  <a:pt x="8929" y="160734"/>
                </a:lnTo>
                <a:lnTo>
                  <a:pt x="0" y="178593"/>
                </a:lnTo>
                <a:lnTo>
                  <a:pt x="0" y="196453"/>
                </a:lnTo>
                <a:lnTo>
                  <a:pt x="17859" y="205382"/>
                </a:lnTo>
                <a:lnTo>
                  <a:pt x="44648" y="214312"/>
                </a:lnTo>
                <a:lnTo>
                  <a:pt x="71437" y="214312"/>
                </a:lnTo>
                <a:lnTo>
                  <a:pt x="98226" y="205382"/>
                </a:lnTo>
                <a:lnTo>
                  <a:pt x="125015" y="196453"/>
                </a:lnTo>
                <a:lnTo>
                  <a:pt x="151804" y="178593"/>
                </a:lnTo>
                <a:lnTo>
                  <a:pt x="169664" y="160734"/>
                </a:lnTo>
                <a:lnTo>
                  <a:pt x="178593" y="142875"/>
                </a:lnTo>
                <a:lnTo>
                  <a:pt x="178593" y="116086"/>
                </a:lnTo>
                <a:lnTo>
                  <a:pt x="169664" y="107156"/>
                </a:lnTo>
                <a:lnTo>
                  <a:pt x="142875" y="89296"/>
                </a:lnTo>
                <a:lnTo>
                  <a:pt x="125015" y="89296"/>
                </a:lnTo>
                <a:lnTo>
                  <a:pt x="98226" y="89296"/>
                </a:lnTo>
                <a:lnTo>
                  <a:pt x="80367" y="98226"/>
                </a:lnTo>
                <a:lnTo>
                  <a:pt x="80367" y="107156"/>
                </a:lnTo>
                <a:lnTo>
                  <a:pt x="80367" y="107156"/>
                </a:lnTo>
                <a:lnTo>
                  <a:pt x="89297" y="98226"/>
                </a:lnTo>
                <a:lnTo>
                  <a:pt x="107156" y="89296"/>
                </a:lnTo>
                <a:lnTo>
                  <a:pt x="133945" y="62507"/>
                </a:lnTo>
                <a:lnTo>
                  <a:pt x="160734" y="35718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4580930" y="500062"/>
            <a:ext cx="482204" cy="250033"/>
          </a:xfrm>
          <a:custGeom>
            <a:avLst/>
            <a:gdLst/>
            <a:ahLst/>
            <a:cxnLst/>
            <a:rect l="0" t="0" r="0" b="0"/>
            <a:pathLst>
              <a:path w="482204" h="250033">
                <a:moveTo>
                  <a:pt x="44648" y="8930"/>
                </a:moveTo>
                <a:lnTo>
                  <a:pt x="44648" y="8930"/>
                </a:lnTo>
                <a:lnTo>
                  <a:pt x="44648" y="8930"/>
                </a:lnTo>
                <a:lnTo>
                  <a:pt x="44648" y="0"/>
                </a:lnTo>
                <a:lnTo>
                  <a:pt x="35718" y="0"/>
                </a:lnTo>
                <a:lnTo>
                  <a:pt x="35718" y="8930"/>
                </a:lnTo>
                <a:lnTo>
                  <a:pt x="26789" y="35719"/>
                </a:lnTo>
                <a:lnTo>
                  <a:pt x="17859" y="62508"/>
                </a:lnTo>
                <a:lnTo>
                  <a:pt x="8929" y="98227"/>
                </a:lnTo>
                <a:lnTo>
                  <a:pt x="0" y="133946"/>
                </a:lnTo>
                <a:lnTo>
                  <a:pt x="0" y="169665"/>
                </a:lnTo>
                <a:lnTo>
                  <a:pt x="0" y="196454"/>
                </a:lnTo>
                <a:lnTo>
                  <a:pt x="8929" y="223243"/>
                </a:lnTo>
                <a:lnTo>
                  <a:pt x="17859" y="241102"/>
                </a:lnTo>
                <a:lnTo>
                  <a:pt x="35718" y="250032"/>
                </a:lnTo>
                <a:lnTo>
                  <a:pt x="53578" y="241102"/>
                </a:lnTo>
                <a:lnTo>
                  <a:pt x="71437" y="241102"/>
                </a:lnTo>
                <a:lnTo>
                  <a:pt x="89297" y="223243"/>
                </a:lnTo>
                <a:lnTo>
                  <a:pt x="98226" y="196454"/>
                </a:lnTo>
                <a:lnTo>
                  <a:pt x="116086" y="169665"/>
                </a:lnTo>
                <a:lnTo>
                  <a:pt x="125015" y="125016"/>
                </a:lnTo>
                <a:lnTo>
                  <a:pt x="133945" y="89297"/>
                </a:lnTo>
                <a:lnTo>
                  <a:pt x="142875" y="44649"/>
                </a:lnTo>
                <a:lnTo>
                  <a:pt x="142875" y="17860"/>
                </a:lnTo>
                <a:lnTo>
                  <a:pt x="151804" y="0"/>
                </a:lnTo>
                <a:lnTo>
                  <a:pt x="142875" y="0"/>
                </a:lnTo>
                <a:lnTo>
                  <a:pt x="142875" y="17860"/>
                </a:lnTo>
                <a:lnTo>
                  <a:pt x="133945" y="35719"/>
                </a:lnTo>
                <a:lnTo>
                  <a:pt x="125015" y="71438"/>
                </a:lnTo>
                <a:lnTo>
                  <a:pt x="116086" y="116086"/>
                </a:lnTo>
                <a:lnTo>
                  <a:pt x="116086" y="142876"/>
                </a:lnTo>
                <a:lnTo>
                  <a:pt x="116086" y="178594"/>
                </a:lnTo>
                <a:lnTo>
                  <a:pt x="125015" y="205383"/>
                </a:lnTo>
                <a:lnTo>
                  <a:pt x="133945" y="214313"/>
                </a:lnTo>
                <a:lnTo>
                  <a:pt x="142875" y="232172"/>
                </a:lnTo>
                <a:lnTo>
                  <a:pt x="160734" y="232172"/>
                </a:lnTo>
                <a:lnTo>
                  <a:pt x="178593" y="223243"/>
                </a:lnTo>
                <a:lnTo>
                  <a:pt x="196453" y="196454"/>
                </a:lnTo>
                <a:lnTo>
                  <a:pt x="205383" y="169665"/>
                </a:lnTo>
                <a:lnTo>
                  <a:pt x="223242" y="142876"/>
                </a:lnTo>
                <a:lnTo>
                  <a:pt x="232172" y="107157"/>
                </a:lnTo>
                <a:lnTo>
                  <a:pt x="250031" y="71438"/>
                </a:lnTo>
                <a:lnTo>
                  <a:pt x="250031" y="53579"/>
                </a:lnTo>
                <a:lnTo>
                  <a:pt x="258961" y="53579"/>
                </a:lnTo>
                <a:lnTo>
                  <a:pt x="250031" y="62508"/>
                </a:lnTo>
                <a:lnTo>
                  <a:pt x="250031" y="80368"/>
                </a:lnTo>
                <a:lnTo>
                  <a:pt x="250031" y="107157"/>
                </a:lnTo>
                <a:lnTo>
                  <a:pt x="241101" y="133946"/>
                </a:lnTo>
                <a:lnTo>
                  <a:pt x="241101" y="169665"/>
                </a:lnTo>
                <a:lnTo>
                  <a:pt x="241101" y="196454"/>
                </a:lnTo>
                <a:lnTo>
                  <a:pt x="241101" y="214313"/>
                </a:lnTo>
                <a:lnTo>
                  <a:pt x="241101" y="223243"/>
                </a:lnTo>
                <a:lnTo>
                  <a:pt x="250031" y="232172"/>
                </a:lnTo>
                <a:lnTo>
                  <a:pt x="267890" y="232172"/>
                </a:lnTo>
                <a:lnTo>
                  <a:pt x="276820" y="223243"/>
                </a:lnTo>
                <a:lnTo>
                  <a:pt x="294679" y="214313"/>
                </a:lnTo>
                <a:lnTo>
                  <a:pt x="312539" y="187524"/>
                </a:lnTo>
                <a:lnTo>
                  <a:pt x="330398" y="160735"/>
                </a:lnTo>
                <a:lnTo>
                  <a:pt x="348258" y="125016"/>
                </a:lnTo>
                <a:lnTo>
                  <a:pt x="357187" y="107157"/>
                </a:lnTo>
                <a:lnTo>
                  <a:pt x="366117" y="80368"/>
                </a:lnTo>
                <a:lnTo>
                  <a:pt x="366117" y="80368"/>
                </a:lnTo>
                <a:lnTo>
                  <a:pt x="366117" y="80368"/>
                </a:lnTo>
                <a:lnTo>
                  <a:pt x="366117" y="89297"/>
                </a:lnTo>
                <a:lnTo>
                  <a:pt x="366117" y="98227"/>
                </a:lnTo>
                <a:lnTo>
                  <a:pt x="366117" y="116086"/>
                </a:lnTo>
                <a:lnTo>
                  <a:pt x="366117" y="125016"/>
                </a:lnTo>
                <a:lnTo>
                  <a:pt x="366117" y="142876"/>
                </a:lnTo>
                <a:lnTo>
                  <a:pt x="366117" y="160735"/>
                </a:lnTo>
                <a:lnTo>
                  <a:pt x="366117" y="169665"/>
                </a:lnTo>
                <a:lnTo>
                  <a:pt x="366117" y="187524"/>
                </a:lnTo>
                <a:lnTo>
                  <a:pt x="366117" y="205383"/>
                </a:lnTo>
                <a:lnTo>
                  <a:pt x="375047" y="223243"/>
                </a:lnTo>
                <a:lnTo>
                  <a:pt x="375047" y="232172"/>
                </a:lnTo>
                <a:lnTo>
                  <a:pt x="383976" y="241102"/>
                </a:lnTo>
                <a:lnTo>
                  <a:pt x="392906" y="241102"/>
                </a:lnTo>
                <a:lnTo>
                  <a:pt x="401836" y="232172"/>
                </a:lnTo>
                <a:lnTo>
                  <a:pt x="419695" y="214313"/>
                </a:lnTo>
                <a:lnTo>
                  <a:pt x="428625" y="187524"/>
                </a:lnTo>
                <a:lnTo>
                  <a:pt x="437554" y="151805"/>
                </a:lnTo>
                <a:lnTo>
                  <a:pt x="446484" y="116086"/>
                </a:lnTo>
                <a:lnTo>
                  <a:pt x="455414" y="71438"/>
                </a:lnTo>
                <a:lnTo>
                  <a:pt x="473273" y="44649"/>
                </a:lnTo>
                <a:lnTo>
                  <a:pt x="482203" y="26790"/>
                </a:lnTo>
                <a:lnTo>
                  <a:pt x="482203" y="267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5036344" y="535781"/>
            <a:ext cx="35720" cy="214314"/>
          </a:xfrm>
          <a:custGeom>
            <a:avLst/>
            <a:gdLst/>
            <a:ahLst/>
            <a:cxnLst/>
            <a:rect l="0" t="0" r="0" b="0"/>
            <a:pathLst>
              <a:path w="35720" h="214314">
                <a:moveTo>
                  <a:pt x="0" y="35719"/>
                </a:moveTo>
                <a:lnTo>
                  <a:pt x="0" y="35719"/>
                </a:lnTo>
                <a:lnTo>
                  <a:pt x="0" y="44649"/>
                </a:lnTo>
                <a:lnTo>
                  <a:pt x="0" y="53578"/>
                </a:lnTo>
                <a:lnTo>
                  <a:pt x="0" y="80367"/>
                </a:lnTo>
                <a:lnTo>
                  <a:pt x="0" y="98227"/>
                </a:lnTo>
                <a:lnTo>
                  <a:pt x="0" y="125016"/>
                </a:lnTo>
                <a:lnTo>
                  <a:pt x="0" y="151805"/>
                </a:lnTo>
                <a:lnTo>
                  <a:pt x="8929" y="178594"/>
                </a:lnTo>
                <a:lnTo>
                  <a:pt x="17859" y="196453"/>
                </a:lnTo>
                <a:lnTo>
                  <a:pt x="17859" y="205383"/>
                </a:lnTo>
                <a:lnTo>
                  <a:pt x="17859" y="214313"/>
                </a:lnTo>
                <a:lnTo>
                  <a:pt x="26789" y="214313"/>
                </a:lnTo>
                <a:lnTo>
                  <a:pt x="26789" y="214313"/>
                </a:lnTo>
                <a:lnTo>
                  <a:pt x="26789" y="196453"/>
                </a:lnTo>
                <a:lnTo>
                  <a:pt x="26789" y="178594"/>
                </a:lnTo>
                <a:lnTo>
                  <a:pt x="26789" y="142875"/>
                </a:lnTo>
                <a:lnTo>
                  <a:pt x="26789" y="98227"/>
                </a:lnTo>
                <a:lnTo>
                  <a:pt x="35719" y="53578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5036344" y="455414"/>
            <a:ext cx="80368" cy="35720"/>
          </a:xfrm>
          <a:custGeom>
            <a:avLst/>
            <a:gdLst/>
            <a:ahLst/>
            <a:cxnLst/>
            <a:rect l="0" t="0" r="0" b="0"/>
            <a:pathLst>
              <a:path w="80368" h="35720">
                <a:moveTo>
                  <a:pt x="1785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8930"/>
                </a:lnTo>
                <a:lnTo>
                  <a:pt x="35719" y="8930"/>
                </a:lnTo>
                <a:lnTo>
                  <a:pt x="44648" y="17859"/>
                </a:lnTo>
                <a:lnTo>
                  <a:pt x="62508" y="26789"/>
                </a:lnTo>
                <a:lnTo>
                  <a:pt x="71437" y="26789"/>
                </a:lnTo>
                <a:lnTo>
                  <a:pt x="80367" y="35719"/>
                </a:lnTo>
                <a:lnTo>
                  <a:pt x="8036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5107781" y="553641"/>
            <a:ext cx="223243" cy="285751"/>
          </a:xfrm>
          <a:custGeom>
            <a:avLst/>
            <a:gdLst/>
            <a:ahLst/>
            <a:cxnLst/>
            <a:rect l="0" t="0" r="0" b="0"/>
            <a:pathLst>
              <a:path w="223243" h="285751">
                <a:moveTo>
                  <a:pt x="53578" y="0"/>
                </a:moveTo>
                <a:lnTo>
                  <a:pt x="53578" y="0"/>
                </a:lnTo>
                <a:lnTo>
                  <a:pt x="53578" y="0"/>
                </a:lnTo>
                <a:lnTo>
                  <a:pt x="44649" y="8929"/>
                </a:lnTo>
                <a:lnTo>
                  <a:pt x="44649" y="26789"/>
                </a:lnTo>
                <a:lnTo>
                  <a:pt x="44649" y="35718"/>
                </a:lnTo>
                <a:lnTo>
                  <a:pt x="44649" y="62507"/>
                </a:lnTo>
                <a:lnTo>
                  <a:pt x="53578" y="80367"/>
                </a:lnTo>
                <a:lnTo>
                  <a:pt x="71438" y="98226"/>
                </a:lnTo>
                <a:lnTo>
                  <a:pt x="89297" y="125015"/>
                </a:lnTo>
                <a:lnTo>
                  <a:pt x="107157" y="142875"/>
                </a:lnTo>
                <a:lnTo>
                  <a:pt x="133946" y="151804"/>
                </a:lnTo>
                <a:lnTo>
                  <a:pt x="151805" y="160734"/>
                </a:lnTo>
                <a:lnTo>
                  <a:pt x="169664" y="160734"/>
                </a:lnTo>
                <a:lnTo>
                  <a:pt x="178594" y="160734"/>
                </a:lnTo>
                <a:lnTo>
                  <a:pt x="196453" y="151804"/>
                </a:lnTo>
                <a:lnTo>
                  <a:pt x="205383" y="142875"/>
                </a:lnTo>
                <a:lnTo>
                  <a:pt x="214313" y="116086"/>
                </a:lnTo>
                <a:lnTo>
                  <a:pt x="214313" y="89297"/>
                </a:lnTo>
                <a:lnTo>
                  <a:pt x="223242" y="71437"/>
                </a:lnTo>
                <a:lnTo>
                  <a:pt x="214313" y="35718"/>
                </a:lnTo>
                <a:lnTo>
                  <a:pt x="214313" y="17859"/>
                </a:lnTo>
                <a:lnTo>
                  <a:pt x="196453" y="8929"/>
                </a:lnTo>
                <a:lnTo>
                  <a:pt x="178594" y="26789"/>
                </a:lnTo>
                <a:lnTo>
                  <a:pt x="142875" y="53578"/>
                </a:lnTo>
                <a:lnTo>
                  <a:pt x="107157" y="98226"/>
                </a:lnTo>
                <a:lnTo>
                  <a:pt x="62508" y="151804"/>
                </a:lnTo>
                <a:lnTo>
                  <a:pt x="35719" y="205382"/>
                </a:lnTo>
                <a:lnTo>
                  <a:pt x="8930" y="250031"/>
                </a:lnTo>
                <a:lnTo>
                  <a:pt x="0" y="276820"/>
                </a:lnTo>
                <a:lnTo>
                  <a:pt x="0" y="285750"/>
                </a:lnTo>
                <a:lnTo>
                  <a:pt x="8930" y="276820"/>
                </a:lnTo>
                <a:lnTo>
                  <a:pt x="26789" y="258960"/>
                </a:lnTo>
                <a:lnTo>
                  <a:pt x="53578" y="223242"/>
                </a:lnTo>
                <a:lnTo>
                  <a:pt x="53578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5518547" y="312539"/>
            <a:ext cx="321470" cy="526853"/>
          </a:xfrm>
          <a:custGeom>
            <a:avLst/>
            <a:gdLst/>
            <a:ahLst/>
            <a:cxnLst/>
            <a:rect l="0" t="0" r="0" b="0"/>
            <a:pathLst>
              <a:path w="321470" h="526853">
                <a:moveTo>
                  <a:pt x="303609" y="0"/>
                </a:moveTo>
                <a:lnTo>
                  <a:pt x="312539" y="0"/>
                </a:lnTo>
                <a:lnTo>
                  <a:pt x="312539" y="0"/>
                </a:lnTo>
                <a:lnTo>
                  <a:pt x="321469" y="0"/>
                </a:lnTo>
                <a:lnTo>
                  <a:pt x="312539" y="8930"/>
                </a:lnTo>
                <a:lnTo>
                  <a:pt x="294680" y="35719"/>
                </a:lnTo>
                <a:lnTo>
                  <a:pt x="258961" y="80367"/>
                </a:lnTo>
                <a:lnTo>
                  <a:pt x="214312" y="142875"/>
                </a:lnTo>
                <a:lnTo>
                  <a:pt x="178594" y="214313"/>
                </a:lnTo>
                <a:lnTo>
                  <a:pt x="125016" y="276820"/>
                </a:lnTo>
                <a:lnTo>
                  <a:pt x="89297" y="348258"/>
                </a:lnTo>
                <a:lnTo>
                  <a:pt x="53578" y="401836"/>
                </a:lnTo>
                <a:lnTo>
                  <a:pt x="26789" y="446484"/>
                </a:lnTo>
                <a:lnTo>
                  <a:pt x="8930" y="491133"/>
                </a:lnTo>
                <a:lnTo>
                  <a:pt x="0" y="517922"/>
                </a:lnTo>
                <a:lnTo>
                  <a:pt x="0" y="526852"/>
                </a:lnTo>
                <a:lnTo>
                  <a:pt x="17859" y="526852"/>
                </a:lnTo>
                <a:lnTo>
                  <a:pt x="35719" y="508992"/>
                </a:lnTo>
                <a:lnTo>
                  <a:pt x="62508" y="473273"/>
                </a:lnTo>
                <a:lnTo>
                  <a:pt x="98226" y="428625"/>
                </a:lnTo>
                <a:lnTo>
                  <a:pt x="98226" y="4286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5938242" y="357187"/>
            <a:ext cx="232173" cy="303611"/>
          </a:xfrm>
          <a:custGeom>
            <a:avLst/>
            <a:gdLst/>
            <a:ahLst/>
            <a:cxnLst/>
            <a:rect l="0" t="0" r="0" b="0"/>
            <a:pathLst>
              <a:path w="232173" h="303611">
                <a:moveTo>
                  <a:pt x="151805" y="0"/>
                </a:moveTo>
                <a:lnTo>
                  <a:pt x="142875" y="0"/>
                </a:lnTo>
                <a:lnTo>
                  <a:pt x="142875" y="0"/>
                </a:lnTo>
                <a:lnTo>
                  <a:pt x="133946" y="8930"/>
                </a:lnTo>
                <a:lnTo>
                  <a:pt x="116086" y="17860"/>
                </a:lnTo>
                <a:lnTo>
                  <a:pt x="89297" y="35719"/>
                </a:lnTo>
                <a:lnTo>
                  <a:pt x="62508" y="62508"/>
                </a:lnTo>
                <a:lnTo>
                  <a:pt x="26789" y="107157"/>
                </a:lnTo>
                <a:lnTo>
                  <a:pt x="8930" y="151805"/>
                </a:lnTo>
                <a:lnTo>
                  <a:pt x="0" y="205383"/>
                </a:lnTo>
                <a:lnTo>
                  <a:pt x="0" y="241102"/>
                </a:lnTo>
                <a:lnTo>
                  <a:pt x="26789" y="276821"/>
                </a:lnTo>
                <a:lnTo>
                  <a:pt x="62508" y="294680"/>
                </a:lnTo>
                <a:lnTo>
                  <a:pt x="107156" y="303610"/>
                </a:lnTo>
                <a:lnTo>
                  <a:pt x="151805" y="303610"/>
                </a:lnTo>
                <a:lnTo>
                  <a:pt x="187524" y="294680"/>
                </a:lnTo>
                <a:lnTo>
                  <a:pt x="214313" y="276821"/>
                </a:lnTo>
                <a:lnTo>
                  <a:pt x="232172" y="258961"/>
                </a:lnTo>
                <a:lnTo>
                  <a:pt x="232172" y="232172"/>
                </a:lnTo>
                <a:lnTo>
                  <a:pt x="232172" y="214313"/>
                </a:lnTo>
                <a:lnTo>
                  <a:pt x="223242" y="196454"/>
                </a:lnTo>
                <a:lnTo>
                  <a:pt x="205383" y="187524"/>
                </a:lnTo>
                <a:lnTo>
                  <a:pt x="205383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634758" y="4982766"/>
            <a:ext cx="205384" cy="196454"/>
          </a:xfrm>
          <a:custGeom>
            <a:avLst/>
            <a:gdLst/>
            <a:ahLst/>
            <a:cxnLst/>
            <a:rect l="0" t="0" r="0" b="0"/>
            <a:pathLst>
              <a:path w="205384" h="196454">
                <a:moveTo>
                  <a:pt x="80367" y="0"/>
                </a:moveTo>
                <a:lnTo>
                  <a:pt x="80367" y="0"/>
                </a:lnTo>
                <a:lnTo>
                  <a:pt x="80367" y="0"/>
                </a:lnTo>
                <a:lnTo>
                  <a:pt x="71437" y="0"/>
                </a:lnTo>
                <a:lnTo>
                  <a:pt x="71437" y="0"/>
                </a:lnTo>
                <a:lnTo>
                  <a:pt x="62508" y="0"/>
                </a:lnTo>
                <a:lnTo>
                  <a:pt x="53578" y="0"/>
                </a:lnTo>
                <a:lnTo>
                  <a:pt x="44648" y="0"/>
                </a:lnTo>
                <a:lnTo>
                  <a:pt x="26789" y="0"/>
                </a:lnTo>
                <a:lnTo>
                  <a:pt x="17859" y="8929"/>
                </a:lnTo>
                <a:lnTo>
                  <a:pt x="893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8930" y="44648"/>
                </a:lnTo>
                <a:lnTo>
                  <a:pt x="26789" y="53578"/>
                </a:lnTo>
                <a:lnTo>
                  <a:pt x="53578" y="62507"/>
                </a:lnTo>
                <a:lnTo>
                  <a:pt x="80367" y="80367"/>
                </a:lnTo>
                <a:lnTo>
                  <a:pt x="116086" y="89297"/>
                </a:lnTo>
                <a:lnTo>
                  <a:pt x="151805" y="107156"/>
                </a:lnTo>
                <a:lnTo>
                  <a:pt x="187523" y="125015"/>
                </a:lnTo>
                <a:lnTo>
                  <a:pt x="205383" y="142875"/>
                </a:lnTo>
                <a:lnTo>
                  <a:pt x="205383" y="160734"/>
                </a:lnTo>
                <a:lnTo>
                  <a:pt x="196453" y="178593"/>
                </a:lnTo>
                <a:lnTo>
                  <a:pt x="178594" y="187523"/>
                </a:lnTo>
                <a:lnTo>
                  <a:pt x="151805" y="196453"/>
                </a:lnTo>
                <a:lnTo>
                  <a:pt x="125015" y="196453"/>
                </a:lnTo>
                <a:lnTo>
                  <a:pt x="98226" y="187523"/>
                </a:lnTo>
                <a:lnTo>
                  <a:pt x="89297" y="178593"/>
                </a:lnTo>
                <a:lnTo>
                  <a:pt x="80367" y="169664"/>
                </a:lnTo>
                <a:lnTo>
                  <a:pt x="89297" y="169664"/>
                </a:lnTo>
                <a:lnTo>
                  <a:pt x="107156" y="169664"/>
                </a:lnTo>
                <a:lnTo>
                  <a:pt x="133945" y="169664"/>
                </a:lnTo>
                <a:lnTo>
                  <a:pt x="151805" y="160734"/>
                </a:lnTo>
                <a:lnTo>
                  <a:pt x="178594" y="151804"/>
                </a:lnTo>
                <a:lnTo>
                  <a:pt x="205383" y="133945"/>
                </a:lnTo>
                <a:lnTo>
                  <a:pt x="205383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866930" y="4822031"/>
            <a:ext cx="294680" cy="491134"/>
          </a:xfrm>
          <a:custGeom>
            <a:avLst/>
            <a:gdLst/>
            <a:ahLst/>
            <a:cxnLst/>
            <a:rect l="0" t="0" r="0" b="0"/>
            <a:pathLst>
              <a:path w="294680" h="491134">
                <a:moveTo>
                  <a:pt x="8929" y="178594"/>
                </a:moveTo>
                <a:lnTo>
                  <a:pt x="0" y="169664"/>
                </a:lnTo>
                <a:lnTo>
                  <a:pt x="0" y="169664"/>
                </a:lnTo>
                <a:lnTo>
                  <a:pt x="0" y="160735"/>
                </a:lnTo>
                <a:lnTo>
                  <a:pt x="8929" y="160735"/>
                </a:lnTo>
                <a:lnTo>
                  <a:pt x="17859" y="169664"/>
                </a:lnTo>
                <a:lnTo>
                  <a:pt x="17859" y="178594"/>
                </a:lnTo>
                <a:lnTo>
                  <a:pt x="35718" y="214313"/>
                </a:lnTo>
                <a:lnTo>
                  <a:pt x="44648" y="250032"/>
                </a:lnTo>
                <a:lnTo>
                  <a:pt x="62508" y="303610"/>
                </a:lnTo>
                <a:lnTo>
                  <a:pt x="71437" y="348258"/>
                </a:lnTo>
                <a:lnTo>
                  <a:pt x="80367" y="401836"/>
                </a:lnTo>
                <a:lnTo>
                  <a:pt x="89297" y="446485"/>
                </a:lnTo>
                <a:lnTo>
                  <a:pt x="98226" y="473274"/>
                </a:lnTo>
                <a:lnTo>
                  <a:pt x="98226" y="491133"/>
                </a:lnTo>
                <a:lnTo>
                  <a:pt x="98226" y="491133"/>
                </a:lnTo>
                <a:lnTo>
                  <a:pt x="89297" y="464344"/>
                </a:lnTo>
                <a:lnTo>
                  <a:pt x="80367" y="428625"/>
                </a:lnTo>
                <a:lnTo>
                  <a:pt x="62508" y="366117"/>
                </a:lnTo>
                <a:lnTo>
                  <a:pt x="44648" y="294680"/>
                </a:lnTo>
                <a:lnTo>
                  <a:pt x="35718" y="214313"/>
                </a:lnTo>
                <a:lnTo>
                  <a:pt x="26789" y="142875"/>
                </a:lnTo>
                <a:lnTo>
                  <a:pt x="35718" y="80367"/>
                </a:lnTo>
                <a:lnTo>
                  <a:pt x="44648" y="44648"/>
                </a:lnTo>
                <a:lnTo>
                  <a:pt x="71437" y="26789"/>
                </a:lnTo>
                <a:lnTo>
                  <a:pt x="98226" y="26789"/>
                </a:lnTo>
                <a:lnTo>
                  <a:pt x="125015" y="44648"/>
                </a:lnTo>
                <a:lnTo>
                  <a:pt x="142875" y="71438"/>
                </a:lnTo>
                <a:lnTo>
                  <a:pt x="160734" y="98227"/>
                </a:lnTo>
                <a:lnTo>
                  <a:pt x="160734" y="133946"/>
                </a:lnTo>
                <a:lnTo>
                  <a:pt x="160734" y="169664"/>
                </a:lnTo>
                <a:lnTo>
                  <a:pt x="142875" y="196453"/>
                </a:lnTo>
                <a:lnTo>
                  <a:pt x="133945" y="214313"/>
                </a:lnTo>
                <a:lnTo>
                  <a:pt x="116086" y="214313"/>
                </a:lnTo>
                <a:lnTo>
                  <a:pt x="107156" y="196453"/>
                </a:lnTo>
                <a:lnTo>
                  <a:pt x="98226" y="169664"/>
                </a:lnTo>
                <a:lnTo>
                  <a:pt x="107156" y="142875"/>
                </a:lnTo>
                <a:lnTo>
                  <a:pt x="125015" y="107157"/>
                </a:lnTo>
                <a:lnTo>
                  <a:pt x="160734" y="71438"/>
                </a:lnTo>
                <a:lnTo>
                  <a:pt x="205383" y="44648"/>
                </a:lnTo>
                <a:lnTo>
                  <a:pt x="250031" y="17859"/>
                </a:lnTo>
                <a:lnTo>
                  <a:pt x="294679" y="0"/>
                </a:lnTo>
                <a:lnTo>
                  <a:pt x="2946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188398" y="4786312"/>
            <a:ext cx="205384" cy="223244"/>
          </a:xfrm>
          <a:custGeom>
            <a:avLst/>
            <a:gdLst/>
            <a:ahLst/>
            <a:cxnLst/>
            <a:rect l="0" t="0" r="0" b="0"/>
            <a:pathLst>
              <a:path w="205384" h="223244">
                <a:moveTo>
                  <a:pt x="53579" y="71438"/>
                </a:moveTo>
                <a:lnTo>
                  <a:pt x="53579" y="71438"/>
                </a:lnTo>
                <a:lnTo>
                  <a:pt x="44649" y="62508"/>
                </a:lnTo>
                <a:lnTo>
                  <a:pt x="35719" y="62508"/>
                </a:lnTo>
                <a:lnTo>
                  <a:pt x="26790" y="53578"/>
                </a:lnTo>
                <a:lnTo>
                  <a:pt x="8930" y="53578"/>
                </a:lnTo>
                <a:lnTo>
                  <a:pt x="8930" y="62508"/>
                </a:lnTo>
                <a:lnTo>
                  <a:pt x="0" y="80367"/>
                </a:lnTo>
                <a:lnTo>
                  <a:pt x="0" y="98227"/>
                </a:lnTo>
                <a:lnTo>
                  <a:pt x="0" y="125016"/>
                </a:lnTo>
                <a:lnTo>
                  <a:pt x="8930" y="151805"/>
                </a:lnTo>
                <a:lnTo>
                  <a:pt x="17860" y="178594"/>
                </a:lnTo>
                <a:lnTo>
                  <a:pt x="26790" y="196454"/>
                </a:lnTo>
                <a:lnTo>
                  <a:pt x="35719" y="196454"/>
                </a:lnTo>
                <a:lnTo>
                  <a:pt x="44649" y="196454"/>
                </a:lnTo>
                <a:lnTo>
                  <a:pt x="53579" y="178594"/>
                </a:lnTo>
                <a:lnTo>
                  <a:pt x="71438" y="151805"/>
                </a:lnTo>
                <a:lnTo>
                  <a:pt x="71438" y="116086"/>
                </a:lnTo>
                <a:lnTo>
                  <a:pt x="80368" y="80367"/>
                </a:lnTo>
                <a:lnTo>
                  <a:pt x="80368" y="44649"/>
                </a:lnTo>
                <a:lnTo>
                  <a:pt x="80368" y="8930"/>
                </a:lnTo>
                <a:lnTo>
                  <a:pt x="80368" y="0"/>
                </a:lnTo>
                <a:lnTo>
                  <a:pt x="80368" y="8930"/>
                </a:lnTo>
                <a:lnTo>
                  <a:pt x="89297" y="35719"/>
                </a:lnTo>
                <a:lnTo>
                  <a:pt x="89297" y="80367"/>
                </a:lnTo>
                <a:lnTo>
                  <a:pt x="98227" y="125016"/>
                </a:lnTo>
                <a:lnTo>
                  <a:pt x="107157" y="169665"/>
                </a:lnTo>
                <a:lnTo>
                  <a:pt x="125016" y="196454"/>
                </a:lnTo>
                <a:lnTo>
                  <a:pt x="133946" y="223243"/>
                </a:lnTo>
                <a:lnTo>
                  <a:pt x="151805" y="223243"/>
                </a:lnTo>
                <a:lnTo>
                  <a:pt x="169665" y="223243"/>
                </a:lnTo>
                <a:lnTo>
                  <a:pt x="187524" y="196454"/>
                </a:lnTo>
                <a:lnTo>
                  <a:pt x="196454" y="160735"/>
                </a:lnTo>
                <a:lnTo>
                  <a:pt x="205383" y="116086"/>
                </a:lnTo>
                <a:lnTo>
                  <a:pt x="205383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7456289" y="4697015"/>
            <a:ext cx="178595" cy="419697"/>
          </a:xfrm>
          <a:custGeom>
            <a:avLst/>
            <a:gdLst/>
            <a:ahLst/>
            <a:cxnLst/>
            <a:rect l="0" t="0" r="0" b="0"/>
            <a:pathLst>
              <a:path w="178595" h="419697">
                <a:moveTo>
                  <a:pt x="71438" y="44649"/>
                </a:moveTo>
                <a:lnTo>
                  <a:pt x="62508" y="35719"/>
                </a:lnTo>
                <a:lnTo>
                  <a:pt x="53578" y="26789"/>
                </a:lnTo>
                <a:lnTo>
                  <a:pt x="44649" y="8930"/>
                </a:lnTo>
                <a:lnTo>
                  <a:pt x="35719" y="0"/>
                </a:lnTo>
                <a:lnTo>
                  <a:pt x="26789" y="8930"/>
                </a:lnTo>
                <a:lnTo>
                  <a:pt x="17859" y="17860"/>
                </a:lnTo>
                <a:lnTo>
                  <a:pt x="8930" y="44649"/>
                </a:lnTo>
                <a:lnTo>
                  <a:pt x="0" y="80367"/>
                </a:lnTo>
                <a:lnTo>
                  <a:pt x="0" y="116086"/>
                </a:lnTo>
                <a:lnTo>
                  <a:pt x="0" y="151805"/>
                </a:lnTo>
                <a:lnTo>
                  <a:pt x="8930" y="178594"/>
                </a:lnTo>
                <a:lnTo>
                  <a:pt x="17859" y="196454"/>
                </a:lnTo>
                <a:lnTo>
                  <a:pt x="26789" y="205383"/>
                </a:lnTo>
                <a:lnTo>
                  <a:pt x="35719" y="196454"/>
                </a:lnTo>
                <a:lnTo>
                  <a:pt x="44649" y="178594"/>
                </a:lnTo>
                <a:lnTo>
                  <a:pt x="62508" y="142875"/>
                </a:lnTo>
                <a:lnTo>
                  <a:pt x="71438" y="98227"/>
                </a:lnTo>
                <a:lnTo>
                  <a:pt x="80367" y="53578"/>
                </a:lnTo>
                <a:lnTo>
                  <a:pt x="89297" y="26789"/>
                </a:lnTo>
                <a:lnTo>
                  <a:pt x="107156" y="8930"/>
                </a:lnTo>
                <a:lnTo>
                  <a:pt x="116086" y="17860"/>
                </a:lnTo>
                <a:lnTo>
                  <a:pt x="125016" y="44649"/>
                </a:lnTo>
                <a:lnTo>
                  <a:pt x="125016" y="89297"/>
                </a:lnTo>
                <a:lnTo>
                  <a:pt x="133945" y="142875"/>
                </a:lnTo>
                <a:lnTo>
                  <a:pt x="142875" y="205383"/>
                </a:lnTo>
                <a:lnTo>
                  <a:pt x="142875" y="276821"/>
                </a:lnTo>
                <a:lnTo>
                  <a:pt x="142875" y="330399"/>
                </a:lnTo>
                <a:lnTo>
                  <a:pt x="151805" y="375048"/>
                </a:lnTo>
                <a:lnTo>
                  <a:pt x="151805" y="410766"/>
                </a:lnTo>
                <a:lnTo>
                  <a:pt x="151805" y="419696"/>
                </a:lnTo>
                <a:lnTo>
                  <a:pt x="151805" y="410766"/>
                </a:lnTo>
                <a:lnTo>
                  <a:pt x="142875" y="375048"/>
                </a:lnTo>
                <a:lnTo>
                  <a:pt x="142875" y="330399"/>
                </a:lnTo>
                <a:lnTo>
                  <a:pt x="142875" y="267891"/>
                </a:lnTo>
                <a:lnTo>
                  <a:pt x="142875" y="205383"/>
                </a:lnTo>
                <a:lnTo>
                  <a:pt x="160734" y="151805"/>
                </a:lnTo>
                <a:lnTo>
                  <a:pt x="178594" y="107156"/>
                </a:lnTo>
                <a:lnTo>
                  <a:pt x="178594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7733109" y="4750593"/>
            <a:ext cx="17861" cy="8931"/>
          </a:xfrm>
          <a:custGeom>
            <a:avLst/>
            <a:gdLst/>
            <a:ahLst/>
            <a:cxnLst/>
            <a:rect l="0" t="0" r="0" b="0"/>
            <a:pathLst>
              <a:path w="17861" h="893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17860" y="8930"/>
                </a:lnTo>
                <a:lnTo>
                  <a:pt x="17860" y="8930"/>
                </a:lnTo>
                <a:lnTo>
                  <a:pt x="17860" y="8930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742039" y="4598789"/>
            <a:ext cx="258962" cy="250032"/>
          </a:xfrm>
          <a:custGeom>
            <a:avLst/>
            <a:gdLst/>
            <a:ahLst/>
            <a:cxnLst/>
            <a:rect l="0" t="0" r="0" b="0"/>
            <a:pathLst>
              <a:path w="258962" h="250032">
                <a:moveTo>
                  <a:pt x="8930" y="116086"/>
                </a:moveTo>
                <a:lnTo>
                  <a:pt x="0" y="116086"/>
                </a:lnTo>
                <a:lnTo>
                  <a:pt x="0" y="125015"/>
                </a:lnTo>
                <a:lnTo>
                  <a:pt x="0" y="142875"/>
                </a:lnTo>
                <a:lnTo>
                  <a:pt x="0" y="151804"/>
                </a:lnTo>
                <a:lnTo>
                  <a:pt x="0" y="160734"/>
                </a:lnTo>
                <a:lnTo>
                  <a:pt x="8930" y="160734"/>
                </a:lnTo>
                <a:lnTo>
                  <a:pt x="17859" y="160734"/>
                </a:lnTo>
                <a:lnTo>
                  <a:pt x="26789" y="151804"/>
                </a:lnTo>
                <a:lnTo>
                  <a:pt x="44649" y="133945"/>
                </a:lnTo>
                <a:lnTo>
                  <a:pt x="62508" y="107156"/>
                </a:lnTo>
                <a:lnTo>
                  <a:pt x="80367" y="80367"/>
                </a:lnTo>
                <a:lnTo>
                  <a:pt x="89297" y="53578"/>
                </a:lnTo>
                <a:lnTo>
                  <a:pt x="98227" y="26789"/>
                </a:lnTo>
                <a:lnTo>
                  <a:pt x="98227" y="8929"/>
                </a:lnTo>
                <a:lnTo>
                  <a:pt x="80367" y="0"/>
                </a:lnTo>
                <a:lnTo>
                  <a:pt x="71438" y="8929"/>
                </a:lnTo>
                <a:lnTo>
                  <a:pt x="53578" y="35718"/>
                </a:lnTo>
                <a:lnTo>
                  <a:pt x="44649" y="71437"/>
                </a:lnTo>
                <a:lnTo>
                  <a:pt x="35719" y="116086"/>
                </a:lnTo>
                <a:lnTo>
                  <a:pt x="35719" y="169664"/>
                </a:lnTo>
                <a:lnTo>
                  <a:pt x="35719" y="205382"/>
                </a:lnTo>
                <a:lnTo>
                  <a:pt x="53578" y="232172"/>
                </a:lnTo>
                <a:lnTo>
                  <a:pt x="80367" y="250031"/>
                </a:lnTo>
                <a:lnTo>
                  <a:pt x="107156" y="241101"/>
                </a:lnTo>
                <a:lnTo>
                  <a:pt x="142875" y="214312"/>
                </a:lnTo>
                <a:lnTo>
                  <a:pt x="178594" y="178593"/>
                </a:lnTo>
                <a:lnTo>
                  <a:pt x="214313" y="133945"/>
                </a:lnTo>
                <a:lnTo>
                  <a:pt x="241102" y="89297"/>
                </a:lnTo>
                <a:lnTo>
                  <a:pt x="258961" y="26789"/>
                </a:lnTo>
                <a:lnTo>
                  <a:pt x="258961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7652742" y="4438054"/>
            <a:ext cx="258962" cy="500064"/>
          </a:xfrm>
          <a:custGeom>
            <a:avLst/>
            <a:gdLst/>
            <a:ahLst/>
            <a:cxnLst/>
            <a:rect l="0" t="0" r="0" b="0"/>
            <a:pathLst>
              <a:path w="258962" h="500064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62508"/>
                </a:lnTo>
                <a:lnTo>
                  <a:pt x="8930" y="107157"/>
                </a:lnTo>
                <a:lnTo>
                  <a:pt x="26789" y="169664"/>
                </a:lnTo>
                <a:lnTo>
                  <a:pt x="44649" y="232172"/>
                </a:lnTo>
                <a:lnTo>
                  <a:pt x="62508" y="303610"/>
                </a:lnTo>
                <a:lnTo>
                  <a:pt x="80367" y="366117"/>
                </a:lnTo>
                <a:lnTo>
                  <a:pt x="98227" y="419696"/>
                </a:lnTo>
                <a:lnTo>
                  <a:pt x="107156" y="446485"/>
                </a:lnTo>
                <a:lnTo>
                  <a:pt x="125016" y="455415"/>
                </a:lnTo>
                <a:lnTo>
                  <a:pt x="133946" y="437555"/>
                </a:lnTo>
                <a:lnTo>
                  <a:pt x="142875" y="401836"/>
                </a:lnTo>
                <a:lnTo>
                  <a:pt x="142875" y="357188"/>
                </a:lnTo>
                <a:lnTo>
                  <a:pt x="142875" y="303610"/>
                </a:lnTo>
                <a:lnTo>
                  <a:pt x="133946" y="250032"/>
                </a:lnTo>
                <a:lnTo>
                  <a:pt x="133946" y="214313"/>
                </a:lnTo>
                <a:lnTo>
                  <a:pt x="133946" y="205383"/>
                </a:lnTo>
                <a:lnTo>
                  <a:pt x="142875" y="223242"/>
                </a:lnTo>
                <a:lnTo>
                  <a:pt x="151805" y="258961"/>
                </a:lnTo>
                <a:lnTo>
                  <a:pt x="169664" y="312539"/>
                </a:lnTo>
                <a:lnTo>
                  <a:pt x="187524" y="375047"/>
                </a:lnTo>
                <a:lnTo>
                  <a:pt x="205383" y="428625"/>
                </a:lnTo>
                <a:lnTo>
                  <a:pt x="223242" y="473274"/>
                </a:lnTo>
                <a:lnTo>
                  <a:pt x="232172" y="491134"/>
                </a:lnTo>
                <a:lnTo>
                  <a:pt x="241102" y="500063"/>
                </a:lnTo>
                <a:lnTo>
                  <a:pt x="250031" y="473274"/>
                </a:lnTo>
                <a:lnTo>
                  <a:pt x="258961" y="437555"/>
                </a:lnTo>
                <a:lnTo>
                  <a:pt x="258961" y="43755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8161734" y="4277320"/>
            <a:ext cx="133946" cy="455415"/>
          </a:xfrm>
          <a:custGeom>
            <a:avLst/>
            <a:gdLst/>
            <a:ahLst/>
            <a:cxnLst/>
            <a:rect l="0" t="0" r="0" b="0"/>
            <a:pathLst>
              <a:path w="133946" h="455415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0" y="26789"/>
                </a:lnTo>
                <a:lnTo>
                  <a:pt x="0" y="53578"/>
                </a:lnTo>
                <a:lnTo>
                  <a:pt x="0" y="89297"/>
                </a:lnTo>
                <a:lnTo>
                  <a:pt x="0" y="142875"/>
                </a:lnTo>
                <a:lnTo>
                  <a:pt x="0" y="214312"/>
                </a:lnTo>
                <a:lnTo>
                  <a:pt x="0" y="276820"/>
                </a:lnTo>
                <a:lnTo>
                  <a:pt x="17860" y="348258"/>
                </a:lnTo>
                <a:lnTo>
                  <a:pt x="26789" y="401836"/>
                </a:lnTo>
                <a:lnTo>
                  <a:pt x="44648" y="437555"/>
                </a:lnTo>
                <a:lnTo>
                  <a:pt x="71437" y="455414"/>
                </a:lnTo>
                <a:lnTo>
                  <a:pt x="89296" y="455414"/>
                </a:lnTo>
                <a:lnTo>
                  <a:pt x="116086" y="437555"/>
                </a:lnTo>
                <a:lnTo>
                  <a:pt x="125015" y="410766"/>
                </a:lnTo>
                <a:lnTo>
                  <a:pt x="133945" y="375047"/>
                </a:lnTo>
                <a:lnTo>
                  <a:pt x="133945" y="330398"/>
                </a:lnTo>
                <a:lnTo>
                  <a:pt x="133945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8259960" y="4232671"/>
            <a:ext cx="142876" cy="437556"/>
          </a:xfrm>
          <a:custGeom>
            <a:avLst/>
            <a:gdLst/>
            <a:ahLst/>
            <a:cxnLst/>
            <a:rect l="0" t="0" r="0" b="0"/>
            <a:pathLst>
              <a:path w="142876" h="437556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8930" y="62508"/>
                </a:lnTo>
                <a:lnTo>
                  <a:pt x="8930" y="107157"/>
                </a:lnTo>
                <a:lnTo>
                  <a:pt x="17860" y="151805"/>
                </a:lnTo>
                <a:lnTo>
                  <a:pt x="26789" y="205383"/>
                </a:lnTo>
                <a:lnTo>
                  <a:pt x="44649" y="267891"/>
                </a:lnTo>
                <a:lnTo>
                  <a:pt x="62508" y="321469"/>
                </a:lnTo>
                <a:lnTo>
                  <a:pt x="80367" y="366118"/>
                </a:lnTo>
                <a:lnTo>
                  <a:pt x="107156" y="401836"/>
                </a:lnTo>
                <a:lnTo>
                  <a:pt x="125016" y="428625"/>
                </a:lnTo>
                <a:lnTo>
                  <a:pt x="133945" y="437555"/>
                </a:lnTo>
                <a:lnTo>
                  <a:pt x="142875" y="437555"/>
                </a:lnTo>
                <a:lnTo>
                  <a:pt x="142875" y="428625"/>
                </a:lnTo>
                <a:lnTo>
                  <a:pt x="125016" y="401836"/>
                </a:lnTo>
                <a:lnTo>
                  <a:pt x="107156" y="375047"/>
                </a:lnTo>
                <a:lnTo>
                  <a:pt x="80367" y="330399"/>
                </a:lnTo>
                <a:lnTo>
                  <a:pt x="35719" y="285750"/>
                </a:lnTo>
                <a:lnTo>
                  <a:pt x="35719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8108156" y="4384476"/>
            <a:ext cx="348258" cy="116087"/>
          </a:xfrm>
          <a:custGeom>
            <a:avLst/>
            <a:gdLst/>
            <a:ahLst/>
            <a:cxnLst/>
            <a:rect l="0" t="0" r="0" b="0"/>
            <a:pathLst>
              <a:path w="348258" h="116087">
                <a:moveTo>
                  <a:pt x="0" y="98227"/>
                </a:moveTo>
                <a:lnTo>
                  <a:pt x="8930" y="98227"/>
                </a:lnTo>
                <a:lnTo>
                  <a:pt x="26789" y="107156"/>
                </a:lnTo>
                <a:lnTo>
                  <a:pt x="53578" y="116086"/>
                </a:lnTo>
                <a:lnTo>
                  <a:pt x="89296" y="116086"/>
                </a:lnTo>
                <a:lnTo>
                  <a:pt x="125015" y="107156"/>
                </a:lnTo>
                <a:lnTo>
                  <a:pt x="178593" y="89297"/>
                </a:lnTo>
                <a:lnTo>
                  <a:pt x="223242" y="71438"/>
                </a:lnTo>
                <a:lnTo>
                  <a:pt x="267890" y="53578"/>
                </a:lnTo>
                <a:lnTo>
                  <a:pt x="294679" y="35719"/>
                </a:lnTo>
                <a:lnTo>
                  <a:pt x="330398" y="8930"/>
                </a:lnTo>
                <a:lnTo>
                  <a:pt x="348257" y="0"/>
                </a:lnTo>
                <a:lnTo>
                  <a:pt x="3482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8545710" y="4357687"/>
            <a:ext cx="8931" cy="196454"/>
          </a:xfrm>
          <a:custGeom>
            <a:avLst/>
            <a:gdLst/>
            <a:ahLst/>
            <a:cxnLst/>
            <a:rect l="0" t="0" r="0" b="0"/>
            <a:pathLst>
              <a:path w="8931" h="196454">
                <a:moveTo>
                  <a:pt x="8930" y="0"/>
                </a:moveTo>
                <a:lnTo>
                  <a:pt x="8930" y="8930"/>
                </a:lnTo>
                <a:lnTo>
                  <a:pt x="8930" y="26789"/>
                </a:lnTo>
                <a:lnTo>
                  <a:pt x="8930" y="53578"/>
                </a:lnTo>
                <a:lnTo>
                  <a:pt x="8930" y="89297"/>
                </a:lnTo>
                <a:lnTo>
                  <a:pt x="8930" y="116086"/>
                </a:lnTo>
                <a:lnTo>
                  <a:pt x="0" y="151805"/>
                </a:lnTo>
                <a:lnTo>
                  <a:pt x="0" y="169664"/>
                </a:lnTo>
                <a:lnTo>
                  <a:pt x="8930" y="187524"/>
                </a:lnTo>
                <a:lnTo>
                  <a:pt x="8930" y="196453"/>
                </a:lnTo>
                <a:lnTo>
                  <a:pt x="0" y="187524"/>
                </a:lnTo>
                <a:lnTo>
                  <a:pt x="0" y="160734"/>
                </a:lnTo>
                <a:lnTo>
                  <a:pt x="0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8563570" y="4018359"/>
            <a:ext cx="17860" cy="125017"/>
          </a:xfrm>
          <a:custGeom>
            <a:avLst/>
            <a:gdLst/>
            <a:ahLst/>
            <a:cxnLst/>
            <a:rect l="0" t="0" r="0" b="0"/>
            <a:pathLst>
              <a:path w="17860" h="125017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17859" y="8930"/>
                </a:lnTo>
                <a:lnTo>
                  <a:pt x="17859" y="17859"/>
                </a:lnTo>
                <a:lnTo>
                  <a:pt x="8929" y="26789"/>
                </a:lnTo>
                <a:lnTo>
                  <a:pt x="8929" y="35719"/>
                </a:lnTo>
                <a:lnTo>
                  <a:pt x="0" y="44648"/>
                </a:lnTo>
                <a:lnTo>
                  <a:pt x="0" y="62508"/>
                </a:lnTo>
                <a:lnTo>
                  <a:pt x="0" y="80367"/>
                </a:lnTo>
                <a:lnTo>
                  <a:pt x="0" y="98227"/>
                </a:lnTo>
                <a:lnTo>
                  <a:pt x="0" y="125016"/>
                </a:lnTo>
                <a:lnTo>
                  <a:pt x="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7545586" y="5197078"/>
            <a:ext cx="223243" cy="312540"/>
          </a:xfrm>
          <a:custGeom>
            <a:avLst/>
            <a:gdLst/>
            <a:ahLst/>
            <a:cxnLst/>
            <a:rect l="0" t="0" r="0" b="0"/>
            <a:pathLst>
              <a:path w="223243" h="312540">
                <a:moveTo>
                  <a:pt x="151805" y="53578"/>
                </a:moveTo>
                <a:lnTo>
                  <a:pt x="151805" y="53578"/>
                </a:lnTo>
                <a:lnTo>
                  <a:pt x="142875" y="35719"/>
                </a:lnTo>
                <a:lnTo>
                  <a:pt x="125016" y="17860"/>
                </a:lnTo>
                <a:lnTo>
                  <a:pt x="116086" y="8930"/>
                </a:lnTo>
                <a:lnTo>
                  <a:pt x="98227" y="0"/>
                </a:lnTo>
                <a:lnTo>
                  <a:pt x="80367" y="0"/>
                </a:lnTo>
                <a:lnTo>
                  <a:pt x="62508" y="17860"/>
                </a:lnTo>
                <a:lnTo>
                  <a:pt x="35719" y="35719"/>
                </a:lnTo>
                <a:lnTo>
                  <a:pt x="17859" y="71438"/>
                </a:lnTo>
                <a:lnTo>
                  <a:pt x="8930" y="116086"/>
                </a:lnTo>
                <a:lnTo>
                  <a:pt x="0" y="160735"/>
                </a:lnTo>
                <a:lnTo>
                  <a:pt x="0" y="214313"/>
                </a:lnTo>
                <a:lnTo>
                  <a:pt x="8930" y="258961"/>
                </a:lnTo>
                <a:lnTo>
                  <a:pt x="35719" y="294680"/>
                </a:lnTo>
                <a:lnTo>
                  <a:pt x="62508" y="312539"/>
                </a:lnTo>
                <a:lnTo>
                  <a:pt x="98227" y="303610"/>
                </a:lnTo>
                <a:lnTo>
                  <a:pt x="142875" y="294680"/>
                </a:lnTo>
                <a:lnTo>
                  <a:pt x="178594" y="258961"/>
                </a:lnTo>
                <a:lnTo>
                  <a:pt x="223242" y="214313"/>
                </a:lnTo>
                <a:lnTo>
                  <a:pt x="223242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849195" y="5170289"/>
            <a:ext cx="116087" cy="241103"/>
          </a:xfrm>
          <a:custGeom>
            <a:avLst/>
            <a:gdLst/>
            <a:ahLst/>
            <a:cxnLst/>
            <a:rect l="0" t="0" r="0" b="0"/>
            <a:pathLst>
              <a:path w="116087" h="241103">
                <a:moveTo>
                  <a:pt x="26789" y="44649"/>
                </a:moveTo>
                <a:lnTo>
                  <a:pt x="17860" y="62508"/>
                </a:lnTo>
                <a:lnTo>
                  <a:pt x="8930" y="89297"/>
                </a:lnTo>
                <a:lnTo>
                  <a:pt x="8930" y="125016"/>
                </a:lnTo>
                <a:lnTo>
                  <a:pt x="0" y="169664"/>
                </a:lnTo>
                <a:lnTo>
                  <a:pt x="0" y="205383"/>
                </a:lnTo>
                <a:lnTo>
                  <a:pt x="8930" y="232172"/>
                </a:lnTo>
                <a:lnTo>
                  <a:pt x="17860" y="241102"/>
                </a:lnTo>
                <a:lnTo>
                  <a:pt x="35719" y="241102"/>
                </a:lnTo>
                <a:lnTo>
                  <a:pt x="53578" y="223242"/>
                </a:lnTo>
                <a:lnTo>
                  <a:pt x="71438" y="196453"/>
                </a:lnTo>
                <a:lnTo>
                  <a:pt x="98227" y="160734"/>
                </a:lnTo>
                <a:lnTo>
                  <a:pt x="107157" y="116086"/>
                </a:lnTo>
                <a:lnTo>
                  <a:pt x="116086" y="80367"/>
                </a:lnTo>
                <a:lnTo>
                  <a:pt x="116086" y="35719"/>
                </a:lnTo>
                <a:lnTo>
                  <a:pt x="98227" y="8930"/>
                </a:lnTo>
                <a:lnTo>
                  <a:pt x="80368" y="0"/>
                </a:lnTo>
                <a:lnTo>
                  <a:pt x="62508" y="8930"/>
                </a:lnTo>
                <a:lnTo>
                  <a:pt x="44649" y="26789"/>
                </a:lnTo>
                <a:lnTo>
                  <a:pt x="35719" y="62508"/>
                </a:lnTo>
                <a:lnTo>
                  <a:pt x="35719" y="107156"/>
                </a:lnTo>
                <a:lnTo>
                  <a:pt x="35719" y="133945"/>
                </a:lnTo>
                <a:lnTo>
                  <a:pt x="53578" y="160734"/>
                </a:lnTo>
                <a:lnTo>
                  <a:pt x="71438" y="169664"/>
                </a:lnTo>
                <a:lnTo>
                  <a:pt x="71438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8045648" y="4848820"/>
            <a:ext cx="428626" cy="500064"/>
          </a:xfrm>
          <a:custGeom>
            <a:avLst/>
            <a:gdLst/>
            <a:ahLst/>
            <a:cxnLst/>
            <a:rect l="0" t="0" r="0" b="0"/>
            <a:pathLst>
              <a:path w="428626" h="500064">
                <a:moveTo>
                  <a:pt x="0" y="258961"/>
                </a:moveTo>
                <a:lnTo>
                  <a:pt x="0" y="276821"/>
                </a:lnTo>
                <a:lnTo>
                  <a:pt x="0" y="303610"/>
                </a:lnTo>
                <a:lnTo>
                  <a:pt x="0" y="339328"/>
                </a:lnTo>
                <a:lnTo>
                  <a:pt x="0" y="383977"/>
                </a:lnTo>
                <a:lnTo>
                  <a:pt x="0" y="428625"/>
                </a:lnTo>
                <a:lnTo>
                  <a:pt x="8930" y="464344"/>
                </a:lnTo>
                <a:lnTo>
                  <a:pt x="17860" y="482203"/>
                </a:lnTo>
                <a:lnTo>
                  <a:pt x="35719" y="500063"/>
                </a:lnTo>
                <a:lnTo>
                  <a:pt x="53579" y="491133"/>
                </a:lnTo>
                <a:lnTo>
                  <a:pt x="71438" y="473274"/>
                </a:lnTo>
                <a:lnTo>
                  <a:pt x="98227" y="437555"/>
                </a:lnTo>
                <a:lnTo>
                  <a:pt x="116086" y="392907"/>
                </a:lnTo>
                <a:lnTo>
                  <a:pt x="133946" y="339328"/>
                </a:lnTo>
                <a:lnTo>
                  <a:pt x="151804" y="276821"/>
                </a:lnTo>
                <a:lnTo>
                  <a:pt x="160734" y="214313"/>
                </a:lnTo>
                <a:lnTo>
                  <a:pt x="160734" y="151805"/>
                </a:lnTo>
                <a:lnTo>
                  <a:pt x="151804" y="89297"/>
                </a:lnTo>
                <a:lnTo>
                  <a:pt x="142875" y="35719"/>
                </a:lnTo>
                <a:lnTo>
                  <a:pt x="133946" y="0"/>
                </a:lnTo>
                <a:lnTo>
                  <a:pt x="125016" y="0"/>
                </a:lnTo>
                <a:lnTo>
                  <a:pt x="125016" y="8930"/>
                </a:lnTo>
                <a:lnTo>
                  <a:pt x="116086" y="53578"/>
                </a:lnTo>
                <a:lnTo>
                  <a:pt x="116086" y="107157"/>
                </a:lnTo>
                <a:lnTo>
                  <a:pt x="116086" y="169664"/>
                </a:lnTo>
                <a:lnTo>
                  <a:pt x="125016" y="232172"/>
                </a:lnTo>
                <a:lnTo>
                  <a:pt x="133946" y="294680"/>
                </a:lnTo>
                <a:lnTo>
                  <a:pt x="151804" y="348258"/>
                </a:lnTo>
                <a:lnTo>
                  <a:pt x="169664" y="375047"/>
                </a:lnTo>
                <a:lnTo>
                  <a:pt x="196453" y="401836"/>
                </a:lnTo>
                <a:lnTo>
                  <a:pt x="223242" y="401836"/>
                </a:lnTo>
                <a:lnTo>
                  <a:pt x="250031" y="383977"/>
                </a:lnTo>
                <a:lnTo>
                  <a:pt x="276820" y="357188"/>
                </a:lnTo>
                <a:lnTo>
                  <a:pt x="303609" y="312539"/>
                </a:lnTo>
                <a:lnTo>
                  <a:pt x="321468" y="267891"/>
                </a:lnTo>
                <a:lnTo>
                  <a:pt x="321468" y="214313"/>
                </a:lnTo>
                <a:lnTo>
                  <a:pt x="321468" y="169664"/>
                </a:lnTo>
                <a:lnTo>
                  <a:pt x="303609" y="151805"/>
                </a:lnTo>
                <a:lnTo>
                  <a:pt x="285750" y="151805"/>
                </a:lnTo>
                <a:lnTo>
                  <a:pt x="276820" y="187524"/>
                </a:lnTo>
                <a:lnTo>
                  <a:pt x="258961" y="241102"/>
                </a:lnTo>
                <a:lnTo>
                  <a:pt x="258961" y="303610"/>
                </a:lnTo>
                <a:lnTo>
                  <a:pt x="267890" y="357188"/>
                </a:lnTo>
                <a:lnTo>
                  <a:pt x="285750" y="401836"/>
                </a:lnTo>
                <a:lnTo>
                  <a:pt x="312539" y="428625"/>
                </a:lnTo>
                <a:lnTo>
                  <a:pt x="339328" y="437555"/>
                </a:lnTo>
                <a:lnTo>
                  <a:pt x="357187" y="428625"/>
                </a:lnTo>
                <a:lnTo>
                  <a:pt x="383976" y="401836"/>
                </a:lnTo>
                <a:lnTo>
                  <a:pt x="410765" y="366118"/>
                </a:lnTo>
                <a:lnTo>
                  <a:pt x="428625" y="321469"/>
                </a:lnTo>
                <a:lnTo>
                  <a:pt x="428625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68908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39402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00138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65261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71147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05642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66824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841100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0871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168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from last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From Lec05 slide 24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Note that quite the usual form of Decision table.</a:t>
            </a:r>
          </a:p>
          <a:p>
            <a:r>
              <a:rPr lang="en-US" dirty="0" smtClean="0"/>
              <a:t>Conditions A1-A5, P1-P5</a:t>
            </a:r>
          </a:p>
          <a:p>
            <a:pPr lvl="1"/>
            <a:r>
              <a:rPr lang="en-US" dirty="0" smtClean="0"/>
              <a:t>10 conditions give 2</a:t>
            </a:r>
            <a:r>
              <a:rPr lang="en-US" baseline="30000" dirty="0" smtClean="0"/>
              <a:t>10</a:t>
            </a:r>
            <a:r>
              <a:rPr lang="en-US" dirty="0" smtClean="0"/>
              <a:t> =1024 rules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So what is that </a:t>
            </a:r>
            <a:r>
              <a:rPr lang="en-US" dirty="0">
                <a:solidFill>
                  <a:srgbClr val="C00000"/>
                </a:solidFill>
              </a:rPr>
              <a:t>2</a:t>
            </a:r>
            <a:r>
              <a:rPr lang="en-US" baseline="30000" dirty="0">
                <a:solidFill>
                  <a:srgbClr val="C00000"/>
                </a:solidFill>
              </a:rPr>
              <a:t>10</a:t>
            </a:r>
            <a:r>
              <a:rPr lang="en-US" dirty="0" smtClean="0">
                <a:solidFill>
                  <a:srgbClr val="C00000"/>
                </a:solidFill>
              </a:rPr>
              <a:t>?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2057400"/>
            <a:ext cx="8359049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2732484" y="5009555"/>
            <a:ext cx="696517" cy="53579"/>
          </a:xfrm>
          <a:custGeom>
            <a:avLst/>
            <a:gdLst/>
            <a:ahLst/>
            <a:cxnLst/>
            <a:rect l="0" t="0" r="0" b="0"/>
            <a:pathLst>
              <a:path w="696517" h="53579">
                <a:moveTo>
                  <a:pt x="0" y="53578"/>
                </a:move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17860" y="35718"/>
                </a:lnTo>
                <a:lnTo>
                  <a:pt x="17860" y="35718"/>
                </a:lnTo>
                <a:lnTo>
                  <a:pt x="26789" y="35718"/>
                </a:lnTo>
                <a:lnTo>
                  <a:pt x="26789" y="35718"/>
                </a:lnTo>
                <a:lnTo>
                  <a:pt x="35719" y="26789"/>
                </a:lnTo>
                <a:lnTo>
                  <a:pt x="35719" y="26789"/>
                </a:lnTo>
                <a:lnTo>
                  <a:pt x="35719" y="26789"/>
                </a:lnTo>
                <a:lnTo>
                  <a:pt x="44649" y="26789"/>
                </a:lnTo>
                <a:lnTo>
                  <a:pt x="44649" y="26789"/>
                </a:lnTo>
                <a:lnTo>
                  <a:pt x="44649" y="26789"/>
                </a:lnTo>
                <a:lnTo>
                  <a:pt x="53579" y="26789"/>
                </a:lnTo>
                <a:lnTo>
                  <a:pt x="62508" y="26789"/>
                </a:lnTo>
                <a:lnTo>
                  <a:pt x="71438" y="26789"/>
                </a:lnTo>
                <a:lnTo>
                  <a:pt x="89297" y="17859"/>
                </a:lnTo>
                <a:lnTo>
                  <a:pt x="107157" y="17859"/>
                </a:lnTo>
                <a:lnTo>
                  <a:pt x="125016" y="17859"/>
                </a:lnTo>
                <a:lnTo>
                  <a:pt x="142875" y="17859"/>
                </a:lnTo>
                <a:lnTo>
                  <a:pt x="169664" y="17859"/>
                </a:lnTo>
                <a:lnTo>
                  <a:pt x="187524" y="17859"/>
                </a:lnTo>
                <a:lnTo>
                  <a:pt x="205383" y="17859"/>
                </a:lnTo>
                <a:lnTo>
                  <a:pt x="232172" y="17859"/>
                </a:lnTo>
                <a:lnTo>
                  <a:pt x="258961" y="17859"/>
                </a:lnTo>
                <a:lnTo>
                  <a:pt x="285750" y="17859"/>
                </a:lnTo>
                <a:lnTo>
                  <a:pt x="312539" y="17859"/>
                </a:lnTo>
                <a:lnTo>
                  <a:pt x="339329" y="17859"/>
                </a:lnTo>
                <a:lnTo>
                  <a:pt x="366118" y="17859"/>
                </a:lnTo>
                <a:lnTo>
                  <a:pt x="392907" y="17859"/>
                </a:lnTo>
                <a:lnTo>
                  <a:pt x="419696" y="17859"/>
                </a:lnTo>
                <a:lnTo>
                  <a:pt x="455414" y="17859"/>
                </a:lnTo>
                <a:lnTo>
                  <a:pt x="482204" y="17859"/>
                </a:lnTo>
                <a:lnTo>
                  <a:pt x="508993" y="17859"/>
                </a:lnTo>
                <a:lnTo>
                  <a:pt x="535782" y="8929"/>
                </a:lnTo>
                <a:lnTo>
                  <a:pt x="553641" y="8929"/>
                </a:lnTo>
                <a:lnTo>
                  <a:pt x="580430" y="8929"/>
                </a:lnTo>
                <a:lnTo>
                  <a:pt x="598289" y="8929"/>
                </a:lnTo>
                <a:lnTo>
                  <a:pt x="607219" y="0"/>
                </a:lnTo>
                <a:lnTo>
                  <a:pt x="625079" y="0"/>
                </a:lnTo>
                <a:lnTo>
                  <a:pt x="634008" y="0"/>
                </a:lnTo>
                <a:lnTo>
                  <a:pt x="651868" y="0"/>
                </a:lnTo>
                <a:lnTo>
                  <a:pt x="660797" y="0"/>
                </a:lnTo>
                <a:lnTo>
                  <a:pt x="660797" y="8929"/>
                </a:lnTo>
                <a:lnTo>
                  <a:pt x="669727" y="17859"/>
                </a:lnTo>
                <a:lnTo>
                  <a:pt x="678657" y="26789"/>
                </a:lnTo>
                <a:lnTo>
                  <a:pt x="687586" y="26789"/>
                </a:lnTo>
                <a:lnTo>
                  <a:pt x="687586" y="35718"/>
                </a:lnTo>
                <a:lnTo>
                  <a:pt x="696516" y="44648"/>
                </a:lnTo>
                <a:lnTo>
                  <a:pt x="696516" y="44648"/>
                </a:lnTo>
                <a:lnTo>
                  <a:pt x="696516" y="44648"/>
                </a:lnTo>
                <a:lnTo>
                  <a:pt x="696516" y="53578"/>
                </a:lnTo>
                <a:lnTo>
                  <a:pt x="696516" y="53578"/>
                </a:lnTo>
                <a:lnTo>
                  <a:pt x="687586" y="53578"/>
                </a:lnTo>
                <a:lnTo>
                  <a:pt x="687586" y="53578"/>
                </a:lnTo>
                <a:lnTo>
                  <a:pt x="687586" y="53578"/>
                </a:lnTo>
                <a:lnTo>
                  <a:pt x="687586" y="53578"/>
                </a:lnTo>
                <a:lnTo>
                  <a:pt x="687586" y="53578"/>
                </a:lnTo>
                <a:lnTo>
                  <a:pt x="678657" y="53578"/>
                </a:lnTo>
                <a:lnTo>
                  <a:pt x="669727" y="44648"/>
                </a:lnTo>
                <a:lnTo>
                  <a:pt x="669727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777258" y="5000625"/>
            <a:ext cx="875110" cy="62509"/>
          </a:xfrm>
          <a:custGeom>
            <a:avLst/>
            <a:gdLst/>
            <a:ahLst/>
            <a:cxnLst/>
            <a:rect l="0" t="0" r="0" b="0"/>
            <a:pathLst>
              <a:path w="875110" h="62509">
                <a:moveTo>
                  <a:pt x="17859" y="44648"/>
                </a:moveTo>
                <a:lnTo>
                  <a:pt x="8930" y="44648"/>
                </a:lnTo>
                <a:lnTo>
                  <a:pt x="8930" y="35719"/>
                </a:lnTo>
                <a:lnTo>
                  <a:pt x="893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17859" y="17859"/>
                </a:lnTo>
                <a:lnTo>
                  <a:pt x="17859" y="17859"/>
                </a:lnTo>
                <a:lnTo>
                  <a:pt x="17859" y="17859"/>
                </a:lnTo>
                <a:lnTo>
                  <a:pt x="17859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9" y="26789"/>
                </a:lnTo>
                <a:lnTo>
                  <a:pt x="53578" y="26789"/>
                </a:lnTo>
                <a:lnTo>
                  <a:pt x="71437" y="26789"/>
                </a:lnTo>
                <a:lnTo>
                  <a:pt x="98226" y="26789"/>
                </a:lnTo>
                <a:lnTo>
                  <a:pt x="125015" y="26789"/>
                </a:lnTo>
                <a:lnTo>
                  <a:pt x="151805" y="17859"/>
                </a:lnTo>
                <a:lnTo>
                  <a:pt x="178594" y="17859"/>
                </a:lnTo>
                <a:lnTo>
                  <a:pt x="214312" y="17859"/>
                </a:lnTo>
                <a:lnTo>
                  <a:pt x="241101" y="17859"/>
                </a:lnTo>
                <a:lnTo>
                  <a:pt x="285750" y="26789"/>
                </a:lnTo>
                <a:lnTo>
                  <a:pt x="321469" y="26789"/>
                </a:lnTo>
                <a:lnTo>
                  <a:pt x="357187" y="26789"/>
                </a:lnTo>
                <a:lnTo>
                  <a:pt x="392906" y="26789"/>
                </a:lnTo>
                <a:lnTo>
                  <a:pt x="437555" y="26789"/>
                </a:lnTo>
                <a:lnTo>
                  <a:pt x="473273" y="26789"/>
                </a:lnTo>
                <a:lnTo>
                  <a:pt x="508992" y="26789"/>
                </a:lnTo>
                <a:lnTo>
                  <a:pt x="544711" y="17859"/>
                </a:lnTo>
                <a:lnTo>
                  <a:pt x="580430" y="17859"/>
                </a:lnTo>
                <a:lnTo>
                  <a:pt x="616148" y="8930"/>
                </a:lnTo>
                <a:lnTo>
                  <a:pt x="651867" y="8930"/>
                </a:lnTo>
                <a:lnTo>
                  <a:pt x="678656" y="8930"/>
                </a:lnTo>
                <a:lnTo>
                  <a:pt x="714375" y="0"/>
                </a:lnTo>
                <a:lnTo>
                  <a:pt x="741164" y="0"/>
                </a:lnTo>
                <a:lnTo>
                  <a:pt x="759023" y="0"/>
                </a:lnTo>
                <a:lnTo>
                  <a:pt x="785812" y="8930"/>
                </a:lnTo>
                <a:lnTo>
                  <a:pt x="803672" y="8930"/>
                </a:lnTo>
                <a:lnTo>
                  <a:pt x="821531" y="17859"/>
                </a:lnTo>
                <a:lnTo>
                  <a:pt x="839390" y="35719"/>
                </a:lnTo>
                <a:lnTo>
                  <a:pt x="848320" y="35719"/>
                </a:lnTo>
                <a:lnTo>
                  <a:pt x="857250" y="44648"/>
                </a:lnTo>
                <a:lnTo>
                  <a:pt x="866180" y="53578"/>
                </a:lnTo>
                <a:lnTo>
                  <a:pt x="866180" y="62508"/>
                </a:lnTo>
                <a:lnTo>
                  <a:pt x="875109" y="62508"/>
                </a:lnTo>
                <a:lnTo>
                  <a:pt x="875109" y="62508"/>
                </a:lnTo>
                <a:lnTo>
                  <a:pt x="875109" y="53578"/>
                </a:lnTo>
                <a:lnTo>
                  <a:pt x="875109" y="53578"/>
                </a:lnTo>
                <a:lnTo>
                  <a:pt x="875109" y="44648"/>
                </a:lnTo>
                <a:lnTo>
                  <a:pt x="875109" y="44648"/>
                </a:lnTo>
                <a:lnTo>
                  <a:pt x="866180" y="35719"/>
                </a:lnTo>
                <a:lnTo>
                  <a:pt x="866180" y="35719"/>
                </a:lnTo>
                <a:lnTo>
                  <a:pt x="857250" y="26789"/>
                </a:lnTo>
                <a:lnTo>
                  <a:pt x="85725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991945" y="1589484"/>
            <a:ext cx="696517" cy="991197"/>
          </a:xfrm>
          <a:custGeom>
            <a:avLst/>
            <a:gdLst/>
            <a:ahLst/>
            <a:cxnLst/>
            <a:rect l="0" t="0" r="0" b="0"/>
            <a:pathLst>
              <a:path w="696517" h="991197">
                <a:moveTo>
                  <a:pt x="696516" y="0"/>
                </a:moveTo>
                <a:lnTo>
                  <a:pt x="696516" y="8930"/>
                </a:lnTo>
                <a:lnTo>
                  <a:pt x="687586" y="8930"/>
                </a:lnTo>
                <a:lnTo>
                  <a:pt x="669727" y="17860"/>
                </a:lnTo>
                <a:lnTo>
                  <a:pt x="660797" y="26789"/>
                </a:lnTo>
                <a:lnTo>
                  <a:pt x="651868" y="44649"/>
                </a:lnTo>
                <a:lnTo>
                  <a:pt x="634008" y="71438"/>
                </a:lnTo>
                <a:lnTo>
                  <a:pt x="616149" y="116086"/>
                </a:lnTo>
                <a:lnTo>
                  <a:pt x="598289" y="160735"/>
                </a:lnTo>
                <a:lnTo>
                  <a:pt x="571500" y="232172"/>
                </a:lnTo>
                <a:lnTo>
                  <a:pt x="535782" y="294680"/>
                </a:lnTo>
                <a:lnTo>
                  <a:pt x="500063" y="375047"/>
                </a:lnTo>
                <a:lnTo>
                  <a:pt x="455414" y="455414"/>
                </a:lnTo>
                <a:lnTo>
                  <a:pt x="410766" y="535781"/>
                </a:lnTo>
                <a:lnTo>
                  <a:pt x="357188" y="616149"/>
                </a:lnTo>
                <a:lnTo>
                  <a:pt x="312539" y="687586"/>
                </a:lnTo>
                <a:lnTo>
                  <a:pt x="267891" y="759024"/>
                </a:lnTo>
                <a:lnTo>
                  <a:pt x="214313" y="821531"/>
                </a:lnTo>
                <a:lnTo>
                  <a:pt x="169664" y="875110"/>
                </a:lnTo>
                <a:lnTo>
                  <a:pt x="125016" y="910829"/>
                </a:lnTo>
                <a:lnTo>
                  <a:pt x="80368" y="946547"/>
                </a:lnTo>
                <a:lnTo>
                  <a:pt x="44649" y="973336"/>
                </a:lnTo>
                <a:lnTo>
                  <a:pt x="17860" y="991196"/>
                </a:lnTo>
                <a:lnTo>
                  <a:pt x="0" y="991196"/>
                </a:lnTo>
                <a:lnTo>
                  <a:pt x="0" y="9911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956227" y="2464594"/>
            <a:ext cx="357188" cy="267891"/>
          </a:xfrm>
          <a:custGeom>
            <a:avLst/>
            <a:gdLst/>
            <a:ahLst/>
            <a:cxnLst/>
            <a:rect l="0" t="0" r="0" b="0"/>
            <a:pathLst>
              <a:path w="357188" h="267891">
                <a:moveTo>
                  <a:pt x="89296" y="0"/>
                </a:moveTo>
                <a:lnTo>
                  <a:pt x="80367" y="8929"/>
                </a:lnTo>
                <a:lnTo>
                  <a:pt x="62507" y="44648"/>
                </a:lnTo>
                <a:lnTo>
                  <a:pt x="44648" y="98226"/>
                </a:lnTo>
                <a:lnTo>
                  <a:pt x="26789" y="151804"/>
                </a:lnTo>
                <a:lnTo>
                  <a:pt x="8929" y="205383"/>
                </a:lnTo>
                <a:lnTo>
                  <a:pt x="0" y="250031"/>
                </a:lnTo>
                <a:lnTo>
                  <a:pt x="8929" y="267890"/>
                </a:lnTo>
                <a:lnTo>
                  <a:pt x="35718" y="258961"/>
                </a:lnTo>
                <a:lnTo>
                  <a:pt x="89296" y="241101"/>
                </a:lnTo>
                <a:lnTo>
                  <a:pt x="151804" y="205383"/>
                </a:lnTo>
                <a:lnTo>
                  <a:pt x="232171" y="160734"/>
                </a:lnTo>
                <a:lnTo>
                  <a:pt x="303609" y="116086"/>
                </a:lnTo>
                <a:lnTo>
                  <a:pt x="357187" y="80367"/>
                </a:lnTo>
                <a:lnTo>
                  <a:pt x="357187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902648" y="1098351"/>
            <a:ext cx="330400" cy="339329"/>
          </a:xfrm>
          <a:custGeom>
            <a:avLst/>
            <a:gdLst/>
            <a:ahLst/>
            <a:cxnLst/>
            <a:rect l="0" t="0" r="0" b="0"/>
            <a:pathLst>
              <a:path w="330400" h="339329">
                <a:moveTo>
                  <a:pt x="0" y="196454"/>
                </a:moveTo>
                <a:lnTo>
                  <a:pt x="8930" y="196454"/>
                </a:lnTo>
                <a:lnTo>
                  <a:pt x="8930" y="187524"/>
                </a:lnTo>
                <a:lnTo>
                  <a:pt x="8930" y="178594"/>
                </a:lnTo>
                <a:lnTo>
                  <a:pt x="8930" y="169665"/>
                </a:lnTo>
                <a:lnTo>
                  <a:pt x="17860" y="160735"/>
                </a:lnTo>
                <a:lnTo>
                  <a:pt x="17860" y="160735"/>
                </a:lnTo>
                <a:lnTo>
                  <a:pt x="17860" y="160735"/>
                </a:lnTo>
                <a:lnTo>
                  <a:pt x="17860" y="160735"/>
                </a:lnTo>
                <a:lnTo>
                  <a:pt x="17860" y="169665"/>
                </a:lnTo>
                <a:lnTo>
                  <a:pt x="17860" y="187524"/>
                </a:lnTo>
                <a:lnTo>
                  <a:pt x="17860" y="214313"/>
                </a:lnTo>
                <a:lnTo>
                  <a:pt x="17860" y="241102"/>
                </a:lnTo>
                <a:lnTo>
                  <a:pt x="8930" y="267891"/>
                </a:lnTo>
                <a:lnTo>
                  <a:pt x="8930" y="285751"/>
                </a:lnTo>
                <a:lnTo>
                  <a:pt x="8930" y="312539"/>
                </a:lnTo>
                <a:lnTo>
                  <a:pt x="8930" y="321469"/>
                </a:lnTo>
                <a:lnTo>
                  <a:pt x="8930" y="330399"/>
                </a:lnTo>
                <a:lnTo>
                  <a:pt x="8930" y="339328"/>
                </a:lnTo>
                <a:lnTo>
                  <a:pt x="8930" y="339328"/>
                </a:lnTo>
                <a:lnTo>
                  <a:pt x="17860" y="330399"/>
                </a:lnTo>
                <a:lnTo>
                  <a:pt x="17860" y="321469"/>
                </a:lnTo>
                <a:lnTo>
                  <a:pt x="26790" y="294680"/>
                </a:lnTo>
                <a:lnTo>
                  <a:pt x="35719" y="258962"/>
                </a:lnTo>
                <a:lnTo>
                  <a:pt x="35719" y="214313"/>
                </a:lnTo>
                <a:lnTo>
                  <a:pt x="35719" y="169665"/>
                </a:lnTo>
                <a:lnTo>
                  <a:pt x="44649" y="125016"/>
                </a:lnTo>
                <a:lnTo>
                  <a:pt x="44649" y="89297"/>
                </a:lnTo>
                <a:lnTo>
                  <a:pt x="53579" y="62508"/>
                </a:lnTo>
                <a:lnTo>
                  <a:pt x="62508" y="44649"/>
                </a:lnTo>
                <a:lnTo>
                  <a:pt x="71438" y="44649"/>
                </a:lnTo>
                <a:lnTo>
                  <a:pt x="80368" y="53579"/>
                </a:lnTo>
                <a:lnTo>
                  <a:pt x="89297" y="80368"/>
                </a:lnTo>
                <a:lnTo>
                  <a:pt x="98227" y="116086"/>
                </a:lnTo>
                <a:lnTo>
                  <a:pt x="98227" y="151805"/>
                </a:lnTo>
                <a:lnTo>
                  <a:pt x="107157" y="196454"/>
                </a:lnTo>
                <a:lnTo>
                  <a:pt x="107157" y="232172"/>
                </a:lnTo>
                <a:lnTo>
                  <a:pt x="107157" y="267891"/>
                </a:lnTo>
                <a:lnTo>
                  <a:pt x="107157" y="294680"/>
                </a:lnTo>
                <a:lnTo>
                  <a:pt x="116086" y="303610"/>
                </a:lnTo>
                <a:lnTo>
                  <a:pt x="116086" y="312539"/>
                </a:lnTo>
                <a:lnTo>
                  <a:pt x="125016" y="303610"/>
                </a:lnTo>
                <a:lnTo>
                  <a:pt x="133946" y="285751"/>
                </a:lnTo>
                <a:lnTo>
                  <a:pt x="133946" y="258962"/>
                </a:lnTo>
                <a:lnTo>
                  <a:pt x="142875" y="214313"/>
                </a:lnTo>
                <a:lnTo>
                  <a:pt x="151805" y="160735"/>
                </a:lnTo>
                <a:lnTo>
                  <a:pt x="169665" y="107157"/>
                </a:lnTo>
                <a:lnTo>
                  <a:pt x="178594" y="53579"/>
                </a:lnTo>
                <a:lnTo>
                  <a:pt x="187524" y="17860"/>
                </a:lnTo>
                <a:lnTo>
                  <a:pt x="205383" y="0"/>
                </a:lnTo>
                <a:lnTo>
                  <a:pt x="214313" y="8930"/>
                </a:lnTo>
                <a:lnTo>
                  <a:pt x="223243" y="26790"/>
                </a:lnTo>
                <a:lnTo>
                  <a:pt x="232172" y="62508"/>
                </a:lnTo>
                <a:lnTo>
                  <a:pt x="232172" y="107157"/>
                </a:lnTo>
                <a:lnTo>
                  <a:pt x="241102" y="151805"/>
                </a:lnTo>
                <a:lnTo>
                  <a:pt x="250032" y="196454"/>
                </a:lnTo>
                <a:lnTo>
                  <a:pt x="250032" y="232172"/>
                </a:lnTo>
                <a:lnTo>
                  <a:pt x="258961" y="258962"/>
                </a:lnTo>
                <a:lnTo>
                  <a:pt x="267891" y="276821"/>
                </a:lnTo>
                <a:lnTo>
                  <a:pt x="285750" y="285751"/>
                </a:lnTo>
                <a:lnTo>
                  <a:pt x="294680" y="285751"/>
                </a:lnTo>
                <a:lnTo>
                  <a:pt x="303610" y="276821"/>
                </a:lnTo>
                <a:lnTo>
                  <a:pt x="321469" y="258962"/>
                </a:lnTo>
                <a:lnTo>
                  <a:pt x="330399" y="232172"/>
                </a:lnTo>
                <a:lnTo>
                  <a:pt x="330399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224117" y="1187648"/>
            <a:ext cx="71439" cy="205384"/>
          </a:xfrm>
          <a:custGeom>
            <a:avLst/>
            <a:gdLst/>
            <a:ahLst/>
            <a:cxnLst/>
            <a:rect l="0" t="0" r="0" b="0"/>
            <a:pathLst>
              <a:path w="71439" h="205384">
                <a:moveTo>
                  <a:pt x="53578" y="0"/>
                </a:moveTo>
                <a:lnTo>
                  <a:pt x="44649" y="8930"/>
                </a:lnTo>
                <a:lnTo>
                  <a:pt x="35719" y="17860"/>
                </a:lnTo>
                <a:lnTo>
                  <a:pt x="26789" y="44649"/>
                </a:lnTo>
                <a:lnTo>
                  <a:pt x="17860" y="71438"/>
                </a:lnTo>
                <a:lnTo>
                  <a:pt x="8930" y="107157"/>
                </a:lnTo>
                <a:lnTo>
                  <a:pt x="8930" y="142875"/>
                </a:lnTo>
                <a:lnTo>
                  <a:pt x="0" y="169665"/>
                </a:lnTo>
                <a:lnTo>
                  <a:pt x="0" y="187524"/>
                </a:lnTo>
                <a:lnTo>
                  <a:pt x="0" y="205383"/>
                </a:lnTo>
                <a:lnTo>
                  <a:pt x="8930" y="205383"/>
                </a:lnTo>
                <a:lnTo>
                  <a:pt x="17860" y="205383"/>
                </a:lnTo>
                <a:lnTo>
                  <a:pt x="26789" y="187524"/>
                </a:lnTo>
                <a:lnTo>
                  <a:pt x="35719" y="160735"/>
                </a:lnTo>
                <a:lnTo>
                  <a:pt x="44649" y="125016"/>
                </a:lnTo>
                <a:lnTo>
                  <a:pt x="53578" y="89297"/>
                </a:lnTo>
                <a:lnTo>
                  <a:pt x="62508" y="53579"/>
                </a:lnTo>
                <a:lnTo>
                  <a:pt x="71438" y="26789"/>
                </a:lnTo>
                <a:lnTo>
                  <a:pt x="71438" y="8930"/>
                </a:lnTo>
                <a:lnTo>
                  <a:pt x="71438" y="0"/>
                </a:lnTo>
                <a:lnTo>
                  <a:pt x="71438" y="8930"/>
                </a:lnTo>
                <a:lnTo>
                  <a:pt x="62508" y="26789"/>
                </a:lnTo>
                <a:lnTo>
                  <a:pt x="62508" y="53579"/>
                </a:lnTo>
                <a:lnTo>
                  <a:pt x="53578" y="89297"/>
                </a:lnTo>
                <a:lnTo>
                  <a:pt x="53578" y="116086"/>
                </a:lnTo>
                <a:lnTo>
                  <a:pt x="53578" y="133946"/>
                </a:lnTo>
                <a:lnTo>
                  <a:pt x="53578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402711" y="973336"/>
            <a:ext cx="232173" cy="392907"/>
          </a:xfrm>
          <a:custGeom>
            <a:avLst/>
            <a:gdLst/>
            <a:ahLst/>
            <a:cxnLst/>
            <a:rect l="0" t="0" r="0" b="0"/>
            <a:pathLst>
              <a:path w="232173" h="392907">
                <a:moveTo>
                  <a:pt x="125016" y="214312"/>
                </a:moveTo>
                <a:lnTo>
                  <a:pt x="125016" y="214312"/>
                </a:lnTo>
                <a:lnTo>
                  <a:pt x="125016" y="214312"/>
                </a:lnTo>
                <a:lnTo>
                  <a:pt x="125016" y="205383"/>
                </a:lnTo>
                <a:lnTo>
                  <a:pt x="125016" y="205383"/>
                </a:lnTo>
                <a:lnTo>
                  <a:pt x="125016" y="196453"/>
                </a:lnTo>
                <a:lnTo>
                  <a:pt x="125016" y="187523"/>
                </a:lnTo>
                <a:lnTo>
                  <a:pt x="125016" y="178594"/>
                </a:lnTo>
                <a:lnTo>
                  <a:pt x="125016" y="160734"/>
                </a:lnTo>
                <a:lnTo>
                  <a:pt x="125016" y="160734"/>
                </a:lnTo>
                <a:lnTo>
                  <a:pt x="116086" y="160734"/>
                </a:lnTo>
                <a:lnTo>
                  <a:pt x="107156" y="169664"/>
                </a:lnTo>
                <a:lnTo>
                  <a:pt x="89297" y="187523"/>
                </a:lnTo>
                <a:lnTo>
                  <a:pt x="71437" y="214312"/>
                </a:lnTo>
                <a:lnTo>
                  <a:pt x="44648" y="250031"/>
                </a:lnTo>
                <a:lnTo>
                  <a:pt x="26789" y="294680"/>
                </a:lnTo>
                <a:lnTo>
                  <a:pt x="8930" y="330398"/>
                </a:lnTo>
                <a:lnTo>
                  <a:pt x="0" y="366117"/>
                </a:lnTo>
                <a:lnTo>
                  <a:pt x="8930" y="383977"/>
                </a:lnTo>
                <a:lnTo>
                  <a:pt x="17859" y="392906"/>
                </a:lnTo>
                <a:lnTo>
                  <a:pt x="26789" y="392906"/>
                </a:lnTo>
                <a:lnTo>
                  <a:pt x="53578" y="383977"/>
                </a:lnTo>
                <a:lnTo>
                  <a:pt x="71437" y="366117"/>
                </a:lnTo>
                <a:lnTo>
                  <a:pt x="98227" y="339328"/>
                </a:lnTo>
                <a:lnTo>
                  <a:pt x="116086" y="303609"/>
                </a:lnTo>
                <a:lnTo>
                  <a:pt x="133945" y="258961"/>
                </a:lnTo>
                <a:lnTo>
                  <a:pt x="151805" y="214312"/>
                </a:lnTo>
                <a:lnTo>
                  <a:pt x="160734" y="160734"/>
                </a:lnTo>
                <a:lnTo>
                  <a:pt x="169664" y="107156"/>
                </a:lnTo>
                <a:lnTo>
                  <a:pt x="169664" y="62508"/>
                </a:lnTo>
                <a:lnTo>
                  <a:pt x="169664" y="26789"/>
                </a:lnTo>
                <a:lnTo>
                  <a:pt x="160734" y="0"/>
                </a:lnTo>
                <a:lnTo>
                  <a:pt x="151805" y="0"/>
                </a:lnTo>
                <a:lnTo>
                  <a:pt x="142875" y="17859"/>
                </a:lnTo>
                <a:lnTo>
                  <a:pt x="133945" y="53578"/>
                </a:lnTo>
                <a:lnTo>
                  <a:pt x="116086" y="98226"/>
                </a:lnTo>
                <a:lnTo>
                  <a:pt x="107156" y="142875"/>
                </a:lnTo>
                <a:lnTo>
                  <a:pt x="107156" y="196453"/>
                </a:lnTo>
                <a:lnTo>
                  <a:pt x="107156" y="241101"/>
                </a:lnTo>
                <a:lnTo>
                  <a:pt x="116086" y="276820"/>
                </a:lnTo>
                <a:lnTo>
                  <a:pt x="125016" y="303609"/>
                </a:lnTo>
                <a:lnTo>
                  <a:pt x="142875" y="330398"/>
                </a:lnTo>
                <a:lnTo>
                  <a:pt x="169664" y="339328"/>
                </a:lnTo>
                <a:lnTo>
                  <a:pt x="196453" y="348258"/>
                </a:lnTo>
                <a:lnTo>
                  <a:pt x="214312" y="339328"/>
                </a:lnTo>
                <a:lnTo>
                  <a:pt x="232172" y="330398"/>
                </a:lnTo>
                <a:lnTo>
                  <a:pt x="232172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679531" y="1169789"/>
            <a:ext cx="44650" cy="151806"/>
          </a:xfrm>
          <a:custGeom>
            <a:avLst/>
            <a:gdLst/>
            <a:ahLst/>
            <a:cxnLst/>
            <a:rect l="0" t="0" r="0" b="0"/>
            <a:pathLst>
              <a:path w="44650" h="151806">
                <a:moveTo>
                  <a:pt x="35719" y="0"/>
                </a:moveTo>
                <a:lnTo>
                  <a:pt x="35719" y="8930"/>
                </a:lnTo>
                <a:lnTo>
                  <a:pt x="26789" y="26789"/>
                </a:lnTo>
                <a:lnTo>
                  <a:pt x="17860" y="53578"/>
                </a:lnTo>
                <a:lnTo>
                  <a:pt x="8930" y="80367"/>
                </a:lnTo>
                <a:lnTo>
                  <a:pt x="8930" y="107156"/>
                </a:lnTo>
                <a:lnTo>
                  <a:pt x="0" y="125016"/>
                </a:lnTo>
                <a:lnTo>
                  <a:pt x="8930" y="142875"/>
                </a:lnTo>
                <a:lnTo>
                  <a:pt x="8930" y="151805"/>
                </a:lnTo>
                <a:lnTo>
                  <a:pt x="8930" y="151805"/>
                </a:lnTo>
                <a:lnTo>
                  <a:pt x="17860" y="151805"/>
                </a:lnTo>
                <a:lnTo>
                  <a:pt x="26789" y="142875"/>
                </a:lnTo>
                <a:lnTo>
                  <a:pt x="35719" y="125016"/>
                </a:lnTo>
                <a:lnTo>
                  <a:pt x="44649" y="98227"/>
                </a:lnTo>
                <a:lnTo>
                  <a:pt x="4464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706320" y="1009055"/>
            <a:ext cx="44650" cy="17860"/>
          </a:xfrm>
          <a:custGeom>
            <a:avLst/>
            <a:gdLst/>
            <a:ahLst/>
            <a:cxnLst/>
            <a:rect l="0" t="0" r="0" b="0"/>
            <a:pathLst>
              <a:path w="44650" h="17860">
                <a:moveTo>
                  <a:pt x="26789" y="17859"/>
                </a:moveTo>
                <a:lnTo>
                  <a:pt x="26789" y="17859"/>
                </a:lnTo>
                <a:lnTo>
                  <a:pt x="1786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26789" y="8929"/>
                </a:lnTo>
                <a:lnTo>
                  <a:pt x="44649" y="0"/>
                </a:lnTo>
                <a:lnTo>
                  <a:pt x="4464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858125" y="830461"/>
            <a:ext cx="205384" cy="482204"/>
          </a:xfrm>
          <a:custGeom>
            <a:avLst/>
            <a:gdLst/>
            <a:ahLst/>
            <a:cxnLst/>
            <a:rect l="0" t="0" r="0" b="0"/>
            <a:pathLst>
              <a:path w="205384" h="482204">
                <a:moveTo>
                  <a:pt x="205383" y="26789"/>
                </a:moveTo>
                <a:lnTo>
                  <a:pt x="196453" y="17859"/>
                </a:lnTo>
                <a:lnTo>
                  <a:pt x="187523" y="8930"/>
                </a:lnTo>
                <a:lnTo>
                  <a:pt x="178594" y="0"/>
                </a:lnTo>
                <a:lnTo>
                  <a:pt x="160734" y="0"/>
                </a:lnTo>
                <a:lnTo>
                  <a:pt x="142875" y="8930"/>
                </a:lnTo>
                <a:lnTo>
                  <a:pt x="133945" y="26789"/>
                </a:lnTo>
                <a:lnTo>
                  <a:pt x="116086" y="44648"/>
                </a:lnTo>
                <a:lnTo>
                  <a:pt x="98227" y="71437"/>
                </a:lnTo>
                <a:lnTo>
                  <a:pt x="89297" y="107156"/>
                </a:lnTo>
                <a:lnTo>
                  <a:pt x="80367" y="151805"/>
                </a:lnTo>
                <a:lnTo>
                  <a:pt x="80367" y="205383"/>
                </a:lnTo>
                <a:lnTo>
                  <a:pt x="80367" y="267890"/>
                </a:lnTo>
                <a:lnTo>
                  <a:pt x="80367" y="321469"/>
                </a:lnTo>
                <a:lnTo>
                  <a:pt x="80367" y="375047"/>
                </a:lnTo>
                <a:lnTo>
                  <a:pt x="80367" y="419695"/>
                </a:lnTo>
                <a:lnTo>
                  <a:pt x="80367" y="446484"/>
                </a:lnTo>
                <a:lnTo>
                  <a:pt x="71438" y="473273"/>
                </a:lnTo>
                <a:lnTo>
                  <a:pt x="62508" y="482203"/>
                </a:lnTo>
                <a:lnTo>
                  <a:pt x="62508" y="482203"/>
                </a:lnTo>
                <a:lnTo>
                  <a:pt x="44648" y="464344"/>
                </a:lnTo>
                <a:lnTo>
                  <a:pt x="35719" y="446484"/>
                </a:lnTo>
                <a:lnTo>
                  <a:pt x="17859" y="419695"/>
                </a:lnTo>
                <a:lnTo>
                  <a:pt x="0" y="383976"/>
                </a:lnTo>
                <a:lnTo>
                  <a:pt x="0" y="3839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831336" y="1107281"/>
            <a:ext cx="258962" cy="44650"/>
          </a:xfrm>
          <a:custGeom>
            <a:avLst/>
            <a:gdLst/>
            <a:ahLst/>
            <a:cxnLst/>
            <a:rect l="0" t="0" r="0" b="0"/>
            <a:pathLst>
              <a:path w="258962" h="44650">
                <a:moveTo>
                  <a:pt x="0" y="44649"/>
                </a:moveTo>
                <a:lnTo>
                  <a:pt x="0" y="44649"/>
                </a:lnTo>
                <a:lnTo>
                  <a:pt x="8930" y="44649"/>
                </a:lnTo>
                <a:lnTo>
                  <a:pt x="26789" y="44649"/>
                </a:lnTo>
                <a:lnTo>
                  <a:pt x="44648" y="44649"/>
                </a:lnTo>
                <a:lnTo>
                  <a:pt x="80367" y="35719"/>
                </a:lnTo>
                <a:lnTo>
                  <a:pt x="107156" y="35719"/>
                </a:lnTo>
                <a:lnTo>
                  <a:pt x="142875" y="26789"/>
                </a:lnTo>
                <a:lnTo>
                  <a:pt x="178594" y="26789"/>
                </a:lnTo>
                <a:lnTo>
                  <a:pt x="205383" y="17860"/>
                </a:lnTo>
                <a:lnTo>
                  <a:pt x="232172" y="8930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090297" y="1134070"/>
            <a:ext cx="35720" cy="133947"/>
          </a:xfrm>
          <a:custGeom>
            <a:avLst/>
            <a:gdLst/>
            <a:ahLst/>
            <a:cxnLst/>
            <a:rect l="0" t="0" r="0" b="0"/>
            <a:pathLst>
              <a:path w="35720" h="133947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30" y="35719"/>
                </a:lnTo>
                <a:lnTo>
                  <a:pt x="8930" y="53578"/>
                </a:lnTo>
                <a:lnTo>
                  <a:pt x="17859" y="71438"/>
                </a:lnTo>
                <a:lnTo>
                  <a:pt x="17859" y="89297"/>
                </a:lnTo>
                <a:lnTo>
                  <a:pt x="17859" y="107157"/>
                </a:lnTo>
                <a:lnTo>
                  <a:pt x="26789" y="125016"/>
                </a:lnTo>
                <a:lnTo>
                  <a:pt x="26789" y="125016"/>
                </a:lnTo>
                <a:lnTo>
                  <a:pt x="35719" y="133946"/>
                </a:lnTo>
                <a:lnTo>
                  <a:pt x="35719" y="125016"/>
                </a:lnTo>
                <a:lnTo>
                  <a:pt x="35719" y="116086"/>
                </a:lnTo>
                <a:lnTo>
                  <a:pt x="35719" y="89297"/>
                </a:lnTo>
                <a:lnTo>
                  <a:pt x="35719" y="62508"/>
                </a:lnTo>
                <a:lnTo>
                  <a:pt x="35719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126016" y="973336"/>
            <a:ext cx="35719" cy="35720"/>
          </a:xfrm>
          <a:custGeom>
            <a:avLst/>
            <a:gdLst/>
            <a:ahLst/>
            <a:cxnLst/>
            <a:rect l="0" t="0" r="0" b="0"/>
            <a:pathLst>
              <a:path w="35719" h="35720">
                <a:moveTo>
                  <a:pt x="8929" y="35719"/>
                </a:moveTo>
                <a:lnTo>
                  <a:pt x="8929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0"/>
                </a:lnTo>
                <a:lnTo>
                  <a:pt x="35718" y="0"/>
                </a:lnTo>
                <a:lnTo>
                  <a:pt x="357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188523" y="1071562"/>
            <a:ext cx="276821" cy="133947"/>
          </a:xfrm>
          <a:custGeom>
            <a:avLst/>
            <a:gdLst/>
            <a:ahLst/>
            <a:cxnLst/>
            <a:rect l="0" t="0" r="0" b="0"/>
            <a:pathLst>
              <a:path w="276821" h="133947">
                <a:moveTo>
                  <a:pt x="0" y="98227"/>
                </a:moveTo>
                <a:lnTo>
                  <a:pt x="0" y="98227"/>
                </a:lnTo>
                <a:lnTo>
                  <a:pt x="0" y="98227"/>
                </a:lnTo>
                <a:lnTo>
                  <a:pt x="8929" y="98227"/>
                </a:lnTo>
                <a:lnTo>
                  <a:pt x="26789" y="89297"/>
                </a:lnTo>
                <a:lnTo>
                  <a:pt x="53578" y="80368"/>
                </a:lnTo>
                <a:lnTo>
                  <a:pt x="80367" y="62508"/>
                </a:lnTo>
                <a:lnTo>
                  <a:pt x="107156" y="44649"/>
                </a:lnTo>
                <a:lnTo>
                  <a:pt x="142875" y="26789"/>
                </a:lnTo>
                <a:lnTo>
                  <a:pt x="160734" y="17860"/>
                </a:lnTo>
                <a:lnTo>
                  <a:pt x="178593" y="0"/>
                </a:lnTo>
                <a:lnTo>
                  <a:pt x="178593" y="0"/>
                </a:lnTo>
                <a:lnTo>
                  <a:pt x="169664" y="0"/>
                </a:lnTo>
                <a:lnTo>
                  <a:pt x="160734" y="17860"/>
                </a:lnTo>
                <a:lnTo>
                  <a:pt x="133945" y="35719"/>
                </a:lnTo>
                <a:lnTo>
                  <a:pt x="116086" y="62508"/>
                </a:lnTo>
                <a:lnTo>
                  <a:pt x="98226" y="80368"/>
                </a:lnTo>
                <a:lnTo>
                  <a:pt x="80367" y="107157"/>
                </a:lnTo>
                <a:lnTo>
                  <a:pt x="80367" y="125016"/>
                </a:lnTo>
                <a:lnTo>
                  <a:pt x="89297" y="133946"/>
                </a:lnTo>
                <a:lnTo>
                  <a:pt x="107156" y="133946"/>
                </a:lnTo>
                <a:lnTo>
                  <a:pt x="133945" y="133946"/>
                </a:lnTo>
                <a:lnTo>
                  <a:pt x="169664" y="125016"/>
                </a:lnTo>
                <a:lnTo>
                  <a:pt x="205382" y="107157"/>
                </a:lnTo>
                <a:lnTo>
                  <a:pt x="241101" y="89297"/>
                </a:lnTo>
                <a:lnTo>
                  <a:pt x="276820" y="62508"/>
                </a:lnTo>
                <a:lnTo>
                  <a:pt x="276820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438554" y="767953"/>
            <a:ext cx="276821" cy="464345"/>
          </a:xfrm>
          <a:custGeom>
            <a:avLst/>
            <a:gdLst/>
            <a:ahLst/>
            <a:cxnLst/>
            <a:rect l="0" t="0" r="0" b="0"/>
            <a:pathLst>
              <a:path w="276821" h="464345">
                <a:moveTo>
                  <a:pt x="89297" y="241102"/>
                </a:moveTo>
                <a:lnTo>
                  <a:pt x="80367" y="241102"/>
                </a:lnTo>
                <a:lnTo>
                  <a:pt x="71437" y="241102"/>
                </a:lnTo>
                <a:lnTo>
                  <a:pt x="62508" y="250031"/>
                </a:lnTo>
                <a:lnTo>
                  <a:pt x="44648" y="276820"/>
                </a:lnTo>
                <a:lnTo>
                  <a:pt x="26789" y="294680"/>
                </a:lnTo>
                <a:lnTo>
                  <a:pt x="8930" y="330398"/>
                </a:lnTo>
                <a:lnTo>
                  <a:pt x="0" y="357188"/>
                </a:lnTo>
                <a:lnTo>
                  <a:pt x="0" y="383977"/>
                </a:lnTo>
                <a:lnTo>
                  <a:pt x="0" y="410766"/>
                </a:lnTo>
                <a:lnTo>
                  <a:pt x="0" y="428625"/>
                </a:lnTo>
                <a:lnTo>
                  <a:pt x="17859" y="437555"/>
                </a:lnTo>
                <a:lnTo>
                  <a:pt x="35719" y="437555"/>
                </a:lnTo>
                <a:lnTo>
                  <a:pt x="53578" y="437555"/>
                </a:lnTo>
                <a:lnTo>
                  <a:pt x="80367" y="419695"/>
                </a:lnTo>
                <a:lnTo>
                  <a:pt x="107156" y="392906"/>
                </a:lnTo>
                <a:lnTo>
                  <a:pt x="133945" y="366117"/>
                </a:lnTo>
                <a:lnTo>
                  <a:pt x="160734" y="330398"/>
                </a:lnTo>
                <a:lnTo>
                  <a:pt x="187523" y="276820"/>
                </a:lnTo>
                <a:lnTo>
                  <a:pt x="214312" y="232172"/>
                </a:lnTo>
                <a:lnTo>
                  <a:pt x="232172" y="169664"/>
                </a:lnTo>
                <a:lnTo>
                  <a:pt x="250031" y="116086"/>
                </a:lnTo>
                <a:lnTo>
                  <a:pt x="267891" y="62508"/>
                </a:lnTo>
                <a:lnTo>
                  <a:pt x="276820" y="26789"/>
                </a:lnTo>
                <a:lnTo>
                  <a:pt x="267891" y="0"/>
                </a:lnTo>
                <a:lnTo>
                  <a:pt x="258961" y="8930"/>
                </a:lnTo>
                <a:lnTo>
                  <a:pt x="241101" y="35719"/>
                </a:lnTo>
                <a:lnTo>
                  <a:pt x="205383" y="80367"/>
                </a:lnTo>
                <a:lnTo>
                  <a:pt x="187523" y="142875"/>
                </a:lnTo>
                <a:lnTo>
                  <a:pt x="169664" y="205383"/>
                </a:lnTo>
                <a:lnTo>
                  <a:pt x="151805" y="267891"/>
                </a:lnTo>
                <a:lnTo>
                  <a:pt x="151805" y="330398"/>
                </a:lnTo>
                <a:lnTo>
                  <a:pt x="160734" y="383977"/>
                </a:lnTo>
                <a:lnTo>
                  <a:pt x="169664" y="419695"/>
                </a:lnTo>
                <a:lnTo>
                  <a:pt x="187523" y="446484"/>
                </a:lnTo>
                <a:lnTo>
                  <a:pt x="223242" y="464344"/>
                </a:lnTo>
                <a:lnTo>
                  <a:pt x="250031" y="464344"/>
                </a:lnTo>
                <a:lnTo>
                  <a:pt x="276820" y="455414"/>
                </a:lnTo>
                <a:lnTo>
                  <a:pt x="276820" y="45541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161609" y="1580554"/>
            <a:ext cx="53580" cy="223244"/>
          </a:xfrm>
          <a:custGeom>
            <a:avLst/>
            <a:gdLst/>
            <a:ahLst/>
            <a:cxnLst/>
            <a:rect l="0" t="0" r="0" b="0"/>
            <a:pathLst>
              <a:path w="53580" h="223244">
                <a:moveTo>
                  <a:pt x="53579" y="0"/>
                </a:moveTo>
                <a:lnTo>
                  <a:pt x="53579" y="0"/>
                </a:lnTo>
                <a:lnTo>
                  <a:pt x="53579" y="8930"/>
                </a:lnTo>
                <a:lnTo>
                  <a:pt x="53579" y="17860"/>
                </a:lnTo>
                <a:lnTo>
                  <a:pt x="44649" y="35719"/>
                </a:lnTo>
                <a:lnTo>
                  <a:pt x="44649" y="62508"/>
                </a:lnTo>
                <a:lnTo>
                  <a:pt x="44649" y="98227"/>
                </a:lnTo>
                <a:lnTo>
                  <a:pt x="44649" y="125016"/>
                </a:lnTo>
                <a:lnTo>
                  <a:pt x="35719" y="160735"/>
                </a:lnTo>
                <a:lnTo>
                  <a:pt x="35719" y="187524"/>
                </a:lnTo>
                <a:lnTo>
                  <a:pt x="35719" y="205383"/>
                </a:lnTo>
                <a:lnTo>
                  <a:pt x="35719" y="214313"/>
                </a:lnTo>
                <a:lnTo>
                  <a:pt x="44649" y="223243"/>
                </a:lnTo>
                <a:lnTo>
                  <a:pt x="44649" y="214313"/>
                </a:lnTo>
                <a:lnTo>
                  <a:pt x="35719" y="205383"/>
                </a:lnTo>
                <a:lnTo>
                  <a:pt x="35719" y="187524"/>
                </a:lnTo>
                <a:lnTo>
                  <a:pt x="26789" y="169665"/>
                </a:lnTo>
                <a:lnTo>
                  <a:pt x="26789" y="151805"/>
                </a:lnTo>
                <a:lnTo>
                  <a:pt x="17860" y="125016"/>
                </a:lnTo>
                <a:lnTo>
                  <a:pt x="0" y="98227"/>
                </a:lnTo>
                <a:lnTo>
                  <a:pt x="0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072313" y="1544836"/>
            <a:ext cx="294680" cy="312540"/>
          </a:xfrm>
          <a:custGeom>
            <a:avLst/>
            <a:gdLst/>
            <a:ahLst/>
            <a:cxnLst/>
            <a:rect l="0" t="0" r="0" b="0"/>
            <a:pathLst>
              <a:path w="294680" h="312540">
                <a:moveTo>
                  <a:pt x="8929" y="80367"/>
                </a:moveTo>
                <a:lnTo>
                  <a:pt x="0" y="80367"/>
                </a:lnTo>
                <a:lnTo>
                  <a:pt x="0" y="71437"/>
                </a:lnTo>
                <a:lnTo>
                  <a:pt x="0" y="71437"/>
                </a:lnTo>
                <a:lnTo>
                  <a:pt x="8929" y="62508"/>
                </a:lnTo>
                <a:lnTo>
                  <a:pt x="17859" y="53578"/>
                </a:lnTo>
                <a:lnTo>
                  <a:pt x="44648" y="35718"/>
                </a:lnTo>
                <a:lnTo>
                  <a:pt x="80367" y="26789"/>
                </a:lnTo>
                <a:lnTo>
                  <a:pt x="116085" y="17859"/>
                </a:lnTo>
                <a:lnTo>
                  <a:pt x="151804" y="8929"/>
                </a:lnTo>
                <a:lnTo>
                  <a:pt x="187523" y="0"/>
                </a:lnTo>
                <a:lnTo>
                  <a:pt x="232171" y="8929"/>
                </a:lnTo>
                <a:lnTo>
                  <a:pt x="258960" y="17859"/>
                </a:lnTo>
                <a:lnTo>
                  <a:pt x="285750" y="35718"/>
                </a:lnTo>
                <a:lnTo>
                  <a:pt x="294679" y="62508"/>
                </a:lnTo>
                <a:lnTo>
                  <a:pt x="294679" y="89297"/>
                </a:lnTo>
                <a:lnTo>
                  <a:pt x="285750" y="133945"/>
                </a:lnTo>
                <a:lnTo>
                  <a:pt x="258960" y="169664"/>
                </a:lnTo>
                <a:lnTo>
                  <a:pt x="223242" y="214312"/>
                </a:lnTo>
                <a:lnTo>
                  <a:pt x="187523" y="250031"/>
                </a:lnTo>
                <a:lnTo>
                  <a:pt x="151804" y="285750"/>
                </a:lnTo>
                <a:lnTo>
                  <a:pt x="125015" y="303609"/>
                </a:lnTo>
                <a:lnTo>
                  <a:pt x="98226" y="312539"/>
                </a:lnTo>
                <a:lnTo>
                  <a:pt x="80367" y="303609"/>
                </a:lnTo>
                <a:lnTo>
                  <a:pt x="80367" y="294679"/>
                </a:lnTo>
                <a:lnTo>
                  <a:pt x="80367" y="267890"/>
                </a:lnTo>
                <a:lnTo>
                  <a:pt x="98226" y="232172"/>
                </a:lnTo>
                <a:lnTo>
                  <a:pt x="125015" y="205383"/>
                </a:lnTo>
                <a:lnTo>
                  <a:pt x="151804" y="169664"/>
                </a:lnTo>
                <a:lnTo>
                  <a:pt x="187523" y="142875"/>
                </a:lnTo>
                <a:lnTo>
                  <a:pt x="187523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331273" y="1625203"/>
            <a:ext cx="321470" cy="187524"/>
          </a:xfrm>
          <a:custGeom>
            <a:avLst/>
            <a:gdLst/>
            <a:ahLst/>
            <a:cxnLst/>
            <a:rect l="0" t="0" r="0" b="0"/>
            <a:pathLst>
              <a:path w="321470" h="187524">
                <a:moveTo>
                  <a:pt x="0" y="116086"/>
                </a:moveTo>
                <a:lnTo>
                  <a:pt x="0" y="116086"/>
                </a:lnTo>
                <a:lnTo>
                  <a:pt x="8930" y="116086"/>
                </a:lnTo>
                <a:lnTo>
                  <a:pt x="8930" y="116086"/>
                </a:lnTo>
                <a:lnTo>
                  <a:pt x="17860" y="116086"/>
                </a:lnTo>
                <a:lnTo>
                  <a:pt x="35719" y="107156"/>
                </a:lnTo>
                <a:lnTo>
                  <a:pt x="62508" y="98226"/>
                </a:lnTo>
                <a:lnTo>
                  <a:pt x="89297" y="89297"/>
                </a:lnTo>
                <a:lnTo>
                  <a:pt x="116086" y="71437"/>
                </a:lnTo>
                <a:lnTo>
                  <a:pt x="142875" y="53578"/>
                </a:lnTo>
                <a:lnTo>
                  <a:pt x="160735" y="35719"/>
                </a:lnTo>
                <a:lnTo>
                  <a:pt x="169665" y="17859"/>
                </a:lnTo>
                <a:lnTo>
                  <a:pt x="169665" y="8930"/>
                </a:lnTo>
                <a:lnTo>
                  <a:pt x="151805" y="0"/>
                </a:lnTo>
                <a:lnTo>
                  <a:pt x="142875" y="0"/>
                </a:lnTo>
                <a:lnTo>
                  <a:pt x="116086" y="8930"/>
                </a:lnTo>
                <a:lnTo>
                  <a:pt x="89297" y="26789"/>
                </a:lnTo>
                <a:lnTo>
                  <a:pt x="71438" y="44648"/>
                </a:lnTo>
                <a:lnTo>
                  <a:pt x="53579" y="80367"/>
                </a:lnTo>
                <a:lnTo>
                  <a:pt x="35719" y="107156"/>
                </a:lnTo>
                <a:lnTo>
                  <a:pt x="35719" y="142875"/>
                </a:lnTo>
                <a:lnTo>
                  <a:pt x="44649" y="160734"/>
                </a:lnTo>
                <a:lnTo>
                  <a:pt x="71438" y="178594"/>
                </a:lnTo>
                <a:lnTo>
                  <a:pt x="89297" y="187523"/>
                </a:lnTo>
                <a:lnTo>
                  <a:pt x="125016" y="187523"/>
                </a:lnTo>
                <a:lnTo>
                  <a:pt x="160735" y="187523"/>
                </a:lnTo>
                <a:lnTo>
                  <a:pt x="205383" y="169664"/>
                </a:lnTo>
                <a:lnTo>
                  <a:pt x="250032" y="142875"/>
                </a:lnTo>
                <a:lnTo>
                  <a:pt x="285750" y="116086"/>
                </a:lnTo>
                <a:lnTo>
                  <a:pt x="321469" y="80367"/>
                </a:lnTo>
                <a:lnTo>
                  <a:pt x="32146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590234" y="1580554"/>
            <a:ext cx="178595" cy="133947"/>
          </a:xfrm>
          <a:custGeom>
            <a:avLst/>
            <a:gdLst/>
            <a:ahLst/>
            <a:cxnLst/>
            <a:rect l="0" t="0" r="0" b="0"/>
            <a:pathLst>
              <a:path w="178595" h="133947">
                <a:moveTo>
                  <a:pt x="62508" y="0"/>
                </a:moveTo>
                <a:lnTo>
                  <a:pt x="53579" y="8930"/>
                </a:lnTo>
                <a:lnTo>
                  <a:pt x="35719" y="26790"/>
                </a:lnTo>
                <a:lnTo>
                  <a:pt x="17860" y="44649"/>
                </a:lnTo>
                <a:lnTo>
                  <a:pt x="8930" y="71438"/>
                </a:lnTo>
                <a:lnTo>
                  <a:pt x="0" y="89297"/>
                </a:lnTo>
                <a:lnTo>
                  <a:pt x="8930" y="107157"/>
                </a:lnTo>
                <a:lnTo>
                  <a:pt x="17860" y="125016"/>
                </a:lnTo>
                <a:lnTo>
                  <a:pt x="44649" y="133946"/>
                </a:lnTo>
                <a:lnTo>
                  <a:pt x="62508" y="133946"/>
                </a:lnTo>
                <a:lnTo>
                  <a:pt x="98227" y="133946"/>
                </a:lnTo>
                <a:lnTo>
                  <a:pt x="125016" y="125016"/>
                </a:lnTo>
                <a:lnTo>
                  <a:pt x="151805" y="107157"/>
                </a:lnTo>
                <a:lnTo>
                  <a:pt x="178594" y="89297"/>
                </a:lnTo>
                <a:lnTo>
                  <a:pt x="178594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795617" y="1616273"/>
            <a:ext cx="71439" cy="80368"/>
          </a:xfrm>
          <a:custGeom>
            <a:avLst/>
            <a:gdLst/>
            <a:ahLst/>
            <a:cxnLst/>
            <a:rect l="0" t="0" r="0" b="0"/>
            <a:pathLst>
              <a:path w="71439" h="80368">
                <a:moveTo>
                  <a:pt x="17860" y="0"/>
                </a:moveTo>
                <a:lnTo>
                  <a:pt x="1786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0" y="44649"/>
                </a:lnTo>
                <a:lnTo>
                  <a:pt x="0" y="62508"/>
                </a:lnTo>
                <a:lnTo>
                  <a:pt x="8930" y="71438"/>
                </a:lnTo>
                <a:lnTo>
                  <a:pt x="17860" y="80367"/>
                </a:lnTo>
                <a:lnTo>
                  <a:pt x="26789" y="80367"/>
                </a:lnTo>
                <a:lnTo>
                  <a:pt x="35719" y="80367"/>
                </a:lnTo>
                <a:lnTo>
                  <a:pt x="44649" y="71438"/>
                </a:lnTo>
                <a:lnTo>
                  <a:pt x="53578" y="62508"/>
                </a:lnTo>
                <a:lnTo>
                  <a:pt x="62508" y="44649"/>
                </a:lnTo>
                <a:lnTo>
                  <a:pt x="71438" y="26789"/>
                </a:lnTo>
                <a:lnTo>
                  <a:pt x="7143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750969" y="1446609"/>
            <a:ext cx="116087" cy="17861"/>
          </a:xfrm>
          <a:custGeom>
            <a:avLst/>
            <a:gdLst/>
            <a:ahLst/>
            <a:cxnLst/>
            <a:rect l="0" t="0" r="0" b="0"/>
            <a:pathLst>
              <a:path w="116087" h="17861">
                <a:moveTo>
                  <a:pt x="44648" y="17860"/>
                </a:moveTo>
                <a:lnTo>
                  <a:pt x="35719" y="17860"/>
                </a:lnTo>
                <a:lnTo>
                  <a:pt x="26789" y="17860"/>
                </a:lnTo>
                <a:lnTo>
                  <a:pt x="8929" y="8930"/>
                </a:lnTo>
                <a:lnTo>
                  <a:pt x="8929" y="8930"/>
                </a:lnTo>
                <a:lnTo>
                  <a:pt x="0" y="0"/>
                </a:lnTo>
                <a:lnTo>
                  <a:pt x="8929" y="0"/>
                </a:lnTo>
                <a:lnTo>
                  <a:pt x="26789" y="0"/>
                </a:lnTo>
                <a:lnTo>
                  <a:pt x="44648" y="0"/>
                </a:lnTo>
                <a:lnTo>
                  <a:pt x="62508" y="0"/>
                </a:lnTo>
                <a:lnTo>
                  <a:pt x="89297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974211" y="1455539"/>
            <a:ext cx="62509" cy="151806"/>
          </a:xfrm>
          <a:custGeom>
            <a:avLst/>
            <a:gdLst/>
            <a:ahLst/>
            <a:cxnLst/>
            <a:rect l="0" t="0" r="0" b="0"/>
            <a:pathLst>
              <a:path w="62509" h="151806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17859" y="44648"/>
                </a:lnTo>
                <a:lnTo>
                  <a:pt x="26789" y="53578"/>
                </a:lnTo>
                <a:lnTo>
                  <a:pt x="35719" y="71437"/>
                </a:lnTo>
                <a:lnTo>
                  <a:pt x="44648" y="89297"/>
                </a:lnTo>
                <a:lnTo>
                  <a:pt x="53578" y="98226"/>
                </a:lnTo>
                <a:lnTo>
                  <a:pt x="62508" y="116086"/>
                </a:lnTo>
                <a:lnTo>
                  <a:pt x="62508" y="125015"/>
                </a:lnTo>
                <a:lnTo>
                  <a:pt x="53578" y="133945"/>
                </a:lnTo>
                <a:lnTo>
                  <a:pt x="44648" y="142875"/>
                </a:lnTo>
                <a:lnTo>
                  <a:pt x="35719" y="151805"/>
                </a:lnTo>
                <a:lnTo>
                  <a:pt x="17859" y="151805"/>
                </a:lnTo>
                <a:lnTo>
                  <a:pt x="8930" y="151805"/>
                </a:lnTo>
                <a:lnTo>
                  <a:pt x="8930" y="142875"/>
                </a:lnTo>
                <a:lnTo>
                  <a:pt x="8930" y="125015"/>
                </a:lnTo>
                <a:lnTo>
                  <a:pt x="8930" y="107156"/>
                </a:lnTo>
                <a:lnTo>
                  <a:pt x="26789" y="89297"/>
                </a:lnTo>
                <a:lnTo>
                  <a:pt x="2678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143875" y="1482328"/>
            <a:ext cx="26790" cy="107157"/>
          </a:xfrm>
          <a:custGeom>
            <a:avLst/>
            <a:gdLst/>
            <a:ahLst/>
            <a:cxnLst/>
            <a:rect l="0" t="0" r="0" b="0"/>
            <a:pathLst>
              <a:path w="26790" h="107157">
                <a:moveTo>
                  <a:pt x="17859" y="0"/>
                </a:moveTo>
                <a:lnTo>
                  <a:pt x="17859" y="8930"/>
                </a:lnTo>
                <a:lnTo>
                  <a:pt x="17859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0" y="62508"/>
                </a:lnTo>
                <a:lnTo>
                  <a:pt x="0" y="71437"/>
                </a:lnTo>
                <a:lnTo>
                  <a:pt x="0" y="89297"/>
                </a:lnTo>
                <a:lnTo>
                  <a:pt x="0" y="98226"/>
                </a:lnTo>
                <a:lnTo>
                  <a:pt x="0" y="107156"/>
                </a:lnTo>
                <a:lnTo>
                  <a:pt x="8930" y="107156"/>
                </a:lnTo>
                <a:lnTo>
                  <a:pt x="8930" y="107156"/>
                </a:lnTo>
                <a:lnTo>
                  <a:pt x="17859" y="98226"/>
                </a:lnTo>
                <a:lnTo>
                  <a:pt x="26789" y="80367"/>
                </a:lnTo>
                <a:lnTo>
                  <a:pt x="2678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161734" y="1375172"/>
            <a:ext cx="80368" cy="17860"/>
          </a:xfrm>
          <a:custGeom>
            <a:avLst/>
            <a:gdLst/>
            <a:ahLst/>
            <a:cxnLst/>
            <a:rect l="0" t="0" r="0" b="0"/>
            <a:pathLst>
              <a:path w="80368" h="17860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26789" y="0"/>
                </a:lnTo>
                <a:lnTo>
                  <a:pt x="35718" y="8930"/>
                </a:lnTo>
                <a:lnTo>
                  <a:pt x="53578" y="8930"/>
                </a:lnTo>
                <a:lnTo>
                  <a:pt x="62507" y="17859"/>
                </a:lnTo>
                <a:lnTo>
                  <a:pt x="80367" y="17859"/>
                </a:lnTo>
                <a:lnTo>
                  <a:pt x="80367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286749" y="1410890"/>
            <a:ext cx="294681" cy="89298"/>
          </a:xfrm>
          <a:custGeom>
            <a:avLst/>
            <a:gdLst/>
            <a:ahLst/>
            <a:cxnLst/>
            <a:rect l="0" t="0" r="0" b="0"/>
            <a:pathLst>
              <a:path w="294681" h="89298">
                <a:moveTo>
                  <a:pt x="44649" y="35719"/>
                </a:moveTo>
                <a:lnTo>
                  <a:pt x="44649" y="35719"/>
                </a:lnTo>
                <a:lnTo>
                  <a:pt x="35719" y="44649"/>
                </a:lnTo>
                <a:lnTo>
                  <a:pt x="26789" y="62508"/>
                </a:lnTo>
                <a:lnTo>
                  <a:pt x="17860" y="71438"/>
                </a:lnTo>
                <a:lnTo>
                  <a:pt x="8930" y="80368"/>
                </a:lnTo>
                <a:lnTo>
                  <a:pt x="8930" y="89297"/>
                </a:lnTo>
                <a:lnTo>
                  <a:pt x="0" y="89297"/>
                </a:lnTo>
                <a:lnTo>
                  <a:pt x="8930" y="89297"/>
                </a:lnTo>
                <a:lnTo>
                  <a:pt x="8930" y="89297"/>
                </a:lnTo>
                <a:lnTo>
                  <a:pt x="26789" y="80368"/>
                </a:lnTo>
                <a:lnTo>
                  <a:pt x="35719" y="62508"/>
                </a:lnTo>
                <a:lnTo>
                  <a:pt x="53578" y="53579"/>
                </a:lnTo>
                <a:lnTo>
                  <a:pt x="80367" y="35719"/>
                </a:lnTo>
                <a:lnTo>
                  <a:pt x="98227" y="17860"/>
                </a:lnTo>
                <a:lnTo>
                  <a:pt x="116086" y="8930"/>
                </a:lnTo>
                <a:lnTo>
                  <a:pt x="125016" y="0"/>
                </a:lnTo>
                <a:lnTo>
                  <a:pt x="125016" y="0"/>
                </a:lnTo>
                <a:lnTo>
                  <a:pt x="125016" y="8930"/>
                </a:lnTo>
                <a:lnTo>
                  <a:pt x="116086" y="17860"/>
                </a:lnTo>
                <a:lnTo>
                  <a:pt x="98227" y="35719"/>
                </a:lnTo>
                <a:lnTo>
                  <a:pt x="89297" y="44649"/>
                </a:lnTo>
                <a:lnTo>
                  <a:pt x="80367" y="53579"/>
                </a:lnTo>
                <a:lnTo>
                  <a:pt x="71438" y="62508"/>
                </a:lnTo>
                <a:lnTo>
                  <a:pt x="80367" y="62508"/>
                </a:lnTo>
                <a:lnTo>
                  <a:pt x="80367" y="62508"/>
                </a:lnTo>
                <a:lnTo>
                  <a:pt x="98227" y="53579"/>
                </a:lnTo>
                <a:lnTo>
                  <a:pt x="116086" y="44649"/>
                </a:lnTo>
                <a:lnTo>
                  <a:pt x="125016" y="35719"/>
                </a:lnTo>
                <a:lnTo>
                  <a:pt x="151805" y="35719"/>
                </a:lnTo>
                <a:lnTo>
                  <a:pt x="160735" y="35719"/>
                </a:lnTo>
                <a:lnTo>
                  <a:pt x="169664" y="35719"/>
                </a:lnTo>
                <a:lnTo>
                  <a:pt x="169664" y="35719"/>
                </a:lnTo>
                <a:lnTo>
                  <a:pt x="178594" y="44649"/>
                </a:lnTo>
                <a:lnTo>
                  <a:pt x="178594" y="44649"/>
                </a:lnTo>
                <a:lnTo>
                  <a:pt x="178594" y="44649"/>
                </a:lnTo>
                <a:lnTo>
                  <a:pt x="187524" y="44649"/>
                </a:lnTo>
                <a:lnTo>
                  <a:pt x="187524" y="44649"/>
                </a:lnTo>
                <a:lnTo>
                  <a:pt x="205383" y="35719"/>
                </a:lnTo>
                <a:lnTo>
                  <a:pt x="223242" y="26789"/>
                </a:lnTo>
                <a:lnTo>
                  <a:pt x="241102" y="26789"/>
                </a:lnTo>
                <a:lnTo>
                  <a:pt x="258961" y="17860"/>
                </a:lnTo>
                <a:lnTo>
                  <a:pt x="276821" y="8930"/>
                </a:lnTo>
                <a:lnTo>
                  <a:pt x="294680" y="8930"/>
                </a:lnTo>
                <a:lnTo>
                  <a:pt x="29468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875984" y="1803797"/>
            <a:ext cx="53580" cy="169665"/>
          </a:xfrm>
          <a:custGeom>
            <a:avLst/>
            <a:gdLst/>
            <a:ahLst/>
            <a:cxnLst/>
            <a:rect l="0" t="0" r="0" b="0"/>
            <a:pathLst>
              <a:path w="53580" h="169665">
                <a:moveTo>
                  <a:pt x="44649" y="0"/>
                </a:moveTo>
                <a:lnTo>
                  <a:pt x="44649" y="0"/>
                </a:lnTo>
                <a:lnTo>
                  <a:pt x="35719" y="8929"/>
                </a:lnTo>
                <a:lnTo>
                  <a:pt x="35719" y="8929"/>
                </a:lnTo>
                <a:lnTo>
                  <a:pt x="26789" y="17859"/>
                </a:lnTo>
                <a:lnTo>
                  <a:pt x="26789" y="26789"/>
                </a:lnTo>
                <a:lnTo>
                  <a:pt x="17860" y="44648"/>
                </a:lnTo>
                <a:lnTo>
                  <a:pt x="26789" y="62507"/>
                </a:lnTo>
                <a:lnTo>
                  <a:pt x="26789" y="89297"/>
                </a:lnTo>
                <a:lnTo>
                  <a:pt x="35719" y="107156"/>
                </a:lnTo>
                <a:lnTo>
                  <a:pt x="35719" y="133945"/>
                </a:lnTo>
                <a:lnTo>
                  <a:pt x="44649" y="151804"/>
                </a:lnTo>
                <a:lnTo>
                  <a:pt x="53579" y="160734"/>
                </a:lnTo>
                <a:lnTo>
                  <a:pt x="53579" y="169664"/>
                </a:lnTo>
                <a:lnTo>
                  <a:pt x="53579" y="169664"/>
                </a:lnTo>
                <a:lnTo>
                  <a:pt x="53579" y="160734"/>
                </a:lnTo>
                <a:lnTo>
                  <a:pt x="44649" y="142875"/>
                </a:lnTo>
                <a:lnTo>
                  <a:pt x="35719" y="125015"/>
                </a:lnTo>
                <a:lnTo>
                  <a:pt x="17860" y="98226"/>
                </a:lnTo>
                <a:lnTo>
                  <a:pt x="0" y="71437"/>
                </a:lnTo>
                <a:lnTo>
                  <a:pt x="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706320" y="1741289"/>
            <a:ext cx="383978" cy="107157"/>
          </a:xfrm>
          <a:custGeom>
            <a:avLst/>
            <a:gdLst/>
            <a:ahLst/>
            <a:cxnLst/>
            <a:rect l="0" t="0" r="0" b="0"/>
            <a:pathLst>
              <a:path w="383978" h="107157">
                <a:moveTo>
                  <a:pt x="0" y="98226"/>
                </a:moveTo>
                <a:lnTo>
                  <a:pt x="0" y="98226"/>
                </a:lnTo>
                <a:lnTo>
                  <a:pt x="0" y="107156"/>
                </a:lnTo>
                <a:lnTo>
                  <a:pt x="17860" y="107156"/>
                </a:lnTo>
                <a:lnTo>
                  <a:pt x="35719" y="107156"/>
                </a:lnTo>
                <a:lnTo>
                  <a:pt x="62508" y="98226"/>
                </a:lnTo>
                <a:lnTo>
                  <a:pt x="107157" y="89297"/>
                </a:lnTo>
                <a:lnTo>
                  <a:pt x="151805" y="71437"/>
                </a:lnTo>
                <a:lnTo>
                  <a:pt x="205383" y="62508"/>
                </a:lnTo>
                <a:lnTo>
                  <a:pt x="250032" y="44648"/>
                </a:lnTo>
                <a:lnTo>
                  <a:pt x="294680" y="35719"/>
                </a:lnTo>
                <a:lnTo>
                  <a:pt x="339328" y="17859"/>
                </a:lnTo>
                <a:lnTo>
                  <a:pt x="366118" y="8930"/>
                </a:lnTo>
                <a:lnTo>
                  <a:pt x="383977" y="0"/>
                </a:lnTo>
                <a:lnTo>
                  <a:pt x="38397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8072438" y="1812726"/>
            <a:ext cx="169664" cy="142876"/>
          </a:xfrm>
          <a:custGeom>
            <a:avLst/>
            <a:gdLst/>
            <a:ahLst/>
            <a:cxnLst/>
            <a:rect l="0" t="0" r="0" b="0"/>
            <a:pathLst>
              <a:path w="169664" h="142876">
                <a:moveTo>
                  <a:pt x="71437" y="0"/>
                </a:moveTo>
                <a:lnTo>
                  <a:pt x="62507" y="0"/>
                </a:lnTo>
                <a:lnTo>
                  <a:pt x="53578" y="8930"/>
                </a:lnTo>
                <a:lnTo>
                  <a:pt x="44648" y="17860"/>
                </a:lnTo>
                <a:lnTo>
                  <a:pt x="26789" y="44649"/>
                </a:lnTo>
                <a:lnTo>
                  <a:pt x="17859" y="62508"/>
                </a:lnTo>
                <a:lnTo>
                  <a:pt x="8929" y="89297"/>
                </a:lnTo>
                <a:lnTo>
                  <a:pt x="8929" y="107157"/>
                </a:lnTo>
                <a:lnTo>
                  <a:pt x="0" y="125016"/>
                </a:lnTo>
                <a:lnTo>
                  <a:pt x="8929" y="133946"/>
                </a:lnTo>
                <a:lnTo>
                  <a:pt x="8929" y="142875"/>
                </a:lnTo>
                <a:lnTo>
                  <a:pt x="17859" y="133946"/>
                </a:lnTo>
                <a:lnTo>
                  <a:pt x="26789" y="133946"/>
                </a:lnTo>
                <a:lnTo>
                  <a:pt x="44648" y="116086"/>
                </a:lnTo>
                <a:lnTo>
                  <a:pt x="53578" y="98227"/>
                </a:lnTo>
                <a:lnTo>
                  <a:pt x="62507" y="80368"/>
                </a:lnTo>
                <a:lnTo>
                  <a:pt x="71437" y="62508"/>
                </a:lnTo>
                <a:lnTo>
                  <a:pt x="80367" y="53578"/>
                </a:lnTo>
                <a:lnTo>
                  <a:pt x="89296" y="44649"/>
                </a:lnTo>
                <a:lnTo>
                  <a:pt x="89296" y="53578"/>
                </a:lnTo>
                <a:lnTo>
                  <a:pt x="98226" y="62508"/>
                </a:lnTo>
                <a:lnTo>
                  <a:pt x="107156" y="80368"/>
                </a:lnTo>
                <a:lnTo>
                  <a:pt x="116085" y="98227"/>
                </a:lnTo>
                <a:lnTo>
                  <a:pt x="125014" y="107157"/>
                </a:lnTo>
                <a:lnTo>
                  <a:pt x="133944" y="116086"/>
                </a:lnTo>
                <a:lnTo>
                  <a:pt x="151803" y="107157"/>
                </a:lnTo>
                <a:lnTo>
                  <a:pt x="160733" y="107157"/>
                </a:lnTo>
                <a:lnTo>
                  <a:pt x="169663" y="89297"/>
                </a:lnTo>
                <a:lnTo>
                  <a:pt x="169663" y="62508"/>
                </a:lnTo>
                <a:lnTo>
                  <a:pt x="169663" y="35719"/>
                </a:lnTo>
                <a:lnTo>
                  <a:pt x="169663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242101" y="1634133"/>
            <a:ext cx="160735" cy="276821"/>
          </a:xfrm>
          <a:custGeom>
            <a:avLst/>
            <a:gdLst/>
            <a:ahLst/>
            <a:cxnLst/>
            <a:rect l="0" t="0" r="0" b="0"/>
            <a:pathLst>
              <a:path w="160735" h="276821">
                <a:moveTo>
                  <a:pt x="35719" y="0"/>
                </a:moveTo>
                <a:lnTo>
                  <a:pt x="35719" y="8929"/>
                </a:lnTo>
                <a:lnTo>
                  <a:pt x="26789" y="17859"/>
                </a:lnTo>
                <a:lnTo>
                  <a:pt x="17859" y="26789"/>
                </a:lnTo>
                <a:lnTo>
                  <a:pt x="8929" y="44648"/>
                </a:lnTo>
                <a:lnTo>
                  <a:pt x="0" y="62507"/>
                </a:lnTo>
                <a:lnTo>
                  <a:pt x="0" y="89296"/>
                </a:lnTo>
                <a:lnTo>
                  <a:pt x="0" y="125015"/>
                </a:lnTo>
                <a:lnTo>
                  <a:pt x="8929" y="160734"/>
                </a:lnTo>
                <a:lnTo>
                  <a:pt x="17859" y="196453"/>
                </a:lnTo>
                <a:lnTo>
                  <a:pt x="26789" y="223242"/>
                </a:lnTo>
                <a:lnTo>
                  <a:pt x="35719" y="250031"/>
                </a:lnTo>
                <a:lnTo>
                  <a:pt x="44648" y="267890"/>
                </a:lnTo>
                <a:lnTo>
                  <a:pt x="44648" y="276820"/>
                </a:lnTo>
                <a:lnTo>
                  <a:pt x="53578" y="267890"/>
                </a:lnTo>
                <a:lnTo>
                  <a:pt x="62508" y="258961"/>
                </a:lnTo>
                <a:lnTo>
                  <a:pt x="62508" y="241101"/>
                </a:lnTo>
                <a:lnTo>
                  <a:pt x="71437" y="214312"/>
                </a:lnTo>
                <a:lnTo>
                  <a:pt x="80367" y="178593"/>
                </a:lnTo>
                <a:lnTo>
                  <a:pt x="89297" y="151804"/>
                </a:lnTo>
                <a:lnTo>
                  <a:pt x="107156" y="125015"/>
                </a:lnTo>
                <a:lnTo>
                  <a:pt x="116086" y="116086"/>
                </a:lnTo>
                <a:lnTo>
                  <a:pt x="133945" y="116086"/>
                </a:lnTo>
                <a:lnTo>
                  <a:pt x="142875" y="125015"/>
                </a:lnTo>
                <a:lnTo>
                  <a:pt x="151804" y="133945"/>
                </a:lnTo>
                <a:lnTo>
                  <a:pt x="160734" y="160734"/>
                </a:lnTo>
                <a:lnTo>
                  <a:pt x="160734" y="178593"/>
                </a:lnTo>
                <a:lnTo>
                  <a:pt x="151804" y="205382"/>
                </a:lnTo>
                <a:lnTo>
                  <a:pt x="142875" y="223242"/>
                </a:lnTo>
                <a:lnTo>
                  <a:pt x="133945" y="241101"/>
                </a:lnTo>
                <a:lnTo>
                  <a:pt x="116086" y="250031"/>
                </a:lnTo>
                <a:lnTo>
                  <a:pt x="107156" y="258961"/>
                </a:lnTo>
                <a:lnTo>
                  <a:pt x="98226" y="258961"/>
                </a:lnTo>
                <a:lnTo>
                  <a:pt x="89297" y="250031"/>
                </a:lnTo>
                <a:lnTo>
                  <a:pt x="98226" y="232171"/>
                </a:lnTo>
                <a:lnTo>
                  <a:pt x="107156" y="214312"/>
                </a:lnTo>
                <a:lnTo>
                  <a:pt x="125015" y="187523"/>
                </a:lnTo>
                <a:lnTo>
                  <a:pt x="142875" y="151804"/>
                </a:lnTo>
                <a:lnTo>
                  <a:pt x="142875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8474273" y="1607344"/>
            <a:ext cx="80368" cy="285751"/>
          </a:xfrm>
          <a:custGeom>
            <a:avLst/>
            <a:gdLst/>
            <a:ahLst/>
            <a:cxnLst/>
            <a:rect l="0" t="0" r="0" b="0"/>
            <a:pathLst>
              <a:path w="80368" h="285751">
                <a:moveTo>
                  <a:pt x="35718" y="0"/>
                </a:moveTo>
                <a:lnTo>
                  <a:pt x="35718" y="8929"/>
                </a:lnTo>
                <a:lnTo>
                  <a:pt x="26789" y="8929"/>
                </a:lnTo>
                <a:lnTo>
                  <a:pt x="17859" y="17859"/>
                </a:lnTo>
                <a:lnTo>
                  <a:pt x="8929" y="26789"/>
                </a:lnTo>
                <a:lnTo>
                  <a:pt x="8929" y="35718"/>
                </a:lnTo>
                <a:lnTo>
                  <a:pt x="8929" y="62507"/>
                </a:lnTo>
                <a:lnTo>
                  <a:pt x="0" y="89296"/>
                </a:lnTo>
                <a:lnTo>
                  <a:pt x="8929" y="125015"/>
                </a:lnTo>
                <a:lnTo>
                  <a:pt x="8929" y="151804"/>
                </a:lnTo>
                <a:lnTo>
                  <a:pt x="8929" y="187523"/>
                </a:lnTo>
                <a:lnTo>
                  <a:pt x="8929" y="223242"/>
                </a:lnTo>
                <a:lnTo>
                  <a:pt x="17859" y="250031"/>
                </a:lnTo>
                <a:lnTo>
                  <a:pt x="17859" y="267890"/>
                </a:lnTo>
                <a:lnTo>
                  <a:pt x="26789" y="285750"/>
                </a:lnTo>
                <a:lnTo>
                  <a:pt x="26789" y="285750"/>
                </a:lnTo>
                <a:lnTo>
                  <a:pt x="35718" y="276820"/>
                </a:lnTo>
                <a:lnTo>
                  <a:pt x="44648" y="267890"/>
                </a:lnTo>
                <a:lnTo>
                  <a:pt x="62507" y="241101"/>
                </a:lnTo>
                <a:lnTo>
                  <a:pt x="80367" y="214312"/>
                </a:lnTo>
                <a:lnTo>
                  <a:pt x="80367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8554640" y="1696640"/>
            <a:ext cx="223243" cy="160736"/>
          </a:xfrm>
          <a:custGeom>
            <a:avLst/>
            <a:gdLst/>
            <a:ahLst/>
            <a:cxnLst/>
            <a:rect l="0" t="0" r="0" b="0"/>
            <a:pathLst>
              <a:path w="223243" h="160736">
                <a:moveTo>
                  <a:pt x="8930" y="80368"/>
                </a:moveTo>
                <a:lnTo>
                  <a:pt x="8930" y="80368"/>
                </a:lnTo>
                <a:lnTo>
                  <a:pt x="0" y="80368"/>
                </a:lnTo>
                <a:lnTo>
                  <a:pt x="0" y="89297"/>
                </a:lnTo>
                <a:lnTo>
                  <a:pt x="8930" y="89297"/>
                </a:lnTo>
                <a:lnTo>
                  <a:pt x="17859" y="89297"/>
                </a:lnTo>
                <a:lnTo>
                  <a:pt x="26789" y="80368"/>
                </a:lnTo>
                <a:lnTo>
                  <a:pt x="44648" y="80368"/>
                </a:lnTo>
                <a:lnTo>
                  <a:pt x="62508" y="71438"/>
                </a:lnTo>
                <a:lnTo>
                  <a:pt x="89297" y="53579"/>
                </a:lnTo>
                <a:lnTo>
                  <a:pt x="98226" y="44649"/>
                </a:lnTo>
                <a:lnTo>
                  <a:pt x="116086" y="26789"/>
                </a:lnTo>
                <a:lnTo>
                  <a:pt x="133945" y="17860"/>
                </a:lnTo>
                <a:lnTo>
                  <a:pt x="133945" y="8930"/>
                </a:lnTo>
                <a:lnTo>
                  <a:pt x="133945" y="0"/>
                </a:lnTo>
                <a:lnTo>
                  <a:pt x="125015" y="0"/>
                </a:lnTo>
                <a:lnTo>
                  <a:pt x="116086" y="0"/>
                </a:lnTo>
                <a:lnTo>
                  <a:pt x="98226" y="17860"/>
                </a:lnTo>
                <a:lnTo>
                  <a:pt x="80367" y="35719"/>
                </a:lnTo>
                <a:lnTo>
                  <a:pt x="71437" y="53579"/>
                </a:lnTo>
                <a:lnTo>
                  <a:pt x="62508" y="80368"/>
                </a:lnTo>
                <a:lnTo>
                  <a:pt x="53578" y="107157"/>
                </a:lnTo>
                <a:lnTo>
                  <a:pt x="62508" y="125016"/>
                </a:lnTo>
                <a:lnTo>
                  <a:pt x="71437" y="142875"/>
                </a:lnTo>
                <a:lnTo>
                  <a:pt x="89297" y="151805"/>
                </a:lnTo>
                <a:lnTo>
                  <a:pt x="116086" y="160735"/>
                </a:lnTo>
                <a:lnTo>
                  <a:pt x="142875" y="151805"/>
                </a:lnTo>
                <a:lnTo>
                  <a:pt x="169664" y="142875"/>
                </a:lnTo>
                <a:lnTo>
                  <a:pt x="187523" y="125016"/>
                </a:lnTo>
                <a:lnTo>
                  <a:pt x="196453" y="116086"/>
                </a:lnTo>
                <a:lnTo>
                  <a:pt x="214312" y="98227"/>
                </a:lnTo>
                <a:lnTo>
                  <a:pt x="223242" y="89297"/>
                </a:lnTo>
                <a:lnTo>
                  <a:pt x="223242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911078" y="5429250"/>
            <a:ext cx="1071564" cy="741164"/>
          </a:xfrm>
          <a:custGeom>
            <a:avLst/>
            <a:gdLst/>
            <a:ahLst/>
            <a:cxnLst/>
            <a:rect l="0" t="0" r="0" b="0"/>
            <a:pathLst>
              <a:path w="1071564" h="741164">
                <a:moveTo>
                  <a:pt x="794742" y="89297"/>
                </a:moveTo>
                <a:lnTo>
                  <a:pt x="794742" y="89297"/>
                </a:lnTo>
                <a:lnTo>
                  <a:pt x="785813" y="89297"/>
                </a:lnTo>
                <a:lnTo>
                  <a:pt x="776883" y="80367"/>
                </a:lnTo>
                <a:lnTo>
                  <a:pt x="776883" y="80367"/>
                </a:lnTo>
                <a:lnTo>
                  <a:pt x="767953" y="71438"/>
                </a:lnTo>
                <a:lnTo>
                  <a:pt x="759024" y="62508"/>
                </a:lnTo>
                <a:lnTo>
                  <a:pt x="750094" y="53578"/>
                </a:lnTo>
                <a:lnTo>
                  <a:pt x="741164" y="44648"/>
                </a:lnTo>
                <a:lnTo>
                  <a:pt x="732235" y="35719"/>
                </a:lnTo>
                <a:lnTo>
                  <a:pt x="714375" y="26789"/>
                </a:lnTo>
                <a:lnTo>
                  <a:pt x="696516" y="17859"/>
                </a:lnTo>
                <a:lnTo>
                  <a:pt x="678656" y="8930"/>
                </a:lnTo>
                <a:lnTo>
                  <a:pt x="660797" y="8930"/>
                </a:lnTo>
                <a:lnTo>
                  <a:pt x="634008" y="8930"/>
                </a:lnTo>
                <a:lnTo>
                  <a:pt x="607219" y="8930"/>
                </a:lnTo>
                <a:lnTo>
                  <a:pt x="571500" y="8930"/>
                </a:lnTo>
                <a:lnTo>
                  <a:pt x="535781" y="17859"/>
                </a:lnTo>
                <a:lnTo>
                  <a:pt x="500063" y="17859"/>
                </a:lnTo>
                <a:lnTo>
                  <a:pt x="455414" y="35719"/>
                </a:lnTo>
                <a:lnTo>
                  <a:pt x="410766" y="44648"/>
                </a:lnTo>
                <a:lnTo>
                  <a:pt x="366117" y="53578"/>
                </a:lnTo>
                <a:lnTo>
                  <a:pt x="321469" y="71438"/>
                </a:lnTo>
                <a:lnTo>
                  <a:pt x="276820" y="89297"/>
                </a:lnTo>
                <a:lnTo>
                  <a:pt x="241102" y="107156"/>
                </a:lnTo>
                <a:lnTo>
                  <a:pt x="196453" y="125016"/>
                </a:lnTo>
                <a:lnTo>
                  <a:pt x="160735" y="151804"/>
                </a:lnTo>
                <a:lnTo>
                  <a:pt x="116086" y="178593"/>
                </a:lnTo>
                <a:lnTo>
                  <a:pt x="89297" y="214312"/>
                </a:lnTo>
                <a:lnTo>
                  <a:pt x="62508" y="241101"/>
                </a:lnTo>
                <a:lnTo>
                  <a:pt x="44649" y="276820"/>
                </a:lnTo>
                <a:lnTo>
                  <a:pt x="26789" y="312538"/>
                </a:lnTo>
                <a:lnTo>
                  <a:pt x="8930" y="348257"/>
                </a:lnTo>
                <a:lnTo>
                  <a:pt x="8930" y="383976"/>
                </a:lnTo>
                <a:lnTo>
                  <a:pt x="0" y="419695"/>
                </a:lnTo>
                <a:lnTo>
                  <a:pt x="0" y="455413"/>
                </a:lnTo>
                <a:lnTo>
                  <a:pt x="8930" y="482202"/>
                </a:lnTo>
                <a:lnTo>
                  <a:pt x="17860" y="517921"/>
                </a:lnTo>
                <a:lnTo>
                  <a:pt x="35719" y="553640"/>
                </a:lnTo>
                <a:lnTo>
                  <a:pt x="53578" y="589359"/>
                </a:lnTo>
                <a:lnTo>
                  <a:pt x="80367" y="625077"/>
                </a:lnTo>
                <a:lnTo>
                  <a:pt x="116086" y="651866"/>
                </a:lnTo>
                <a:lnTo>
                  <a:pt x="151805" y="678655"/>
                </a:lnTo>
                <a:lnTo>
                  <a:pt x="187524" y="696515"/>
                </a:lnTo>
                <a:lnTo>
                  <a:pt x="232172" y="714374"/>
                </a:lnTo>
                <a:lnTo>
                  <a:pt x="276820" y="732234"/>
                </a:lnTo>
                <a:lnTo>
                  <a:pt x="321469" y="741163"/>
                </a:lnTo>
                <a:lnTo>
                  <a:pt x="375047" y="741163"/>
                </a:lnTo>
                <a:lnTo>
                  <a:pt x="428625" y="741163"/>
                </a:lnTo>
                <a:lnTo>
                  <a:pt x="482203" y="741163"/>
                </a:lnTo>
                <a:lnTo>
                  <a:pt x="535781" y="732234"/>
                </a:lnTo>
                <a:lnTo>
                  <a:pt x="598289" y="714374"/>
                </a:lnTo>
                <a:lnTo>
                  <a:pt x="660797" y="705445"/>
                </a:lnTo>
                <a:lnTo>
                  <a:pt x="714375" y="678655"/>
                </a:lnTo>
                <a:lnTo>
                  <a:pt x="767953" y="660796"/>
                </a:lnTo>
                <a:lnTo>
                  <a:pt x="812602" y="634007"/>
                </a:lnTo>
                <a:lnTo>
                  <a:pt x="857250" y="607218"/>
                </a:lnTo>
                <a:lnTo>
                  <a:pt x="901899" y="580429"/>
                </a:lnTo>
                <a:lnTo>
                  <a:pt x="946547" y="544710"/>
                </a:lnTo>
                <a:lnTo>
                  <a:pt x="982266" y="500062"/>
                </a:lnTo>
                <a:lnTo>
                  <a:pt x="1009055" y="464343"/>
                </a:lnTo>
                <a:lnTo>
                  <a:pt x="1035844" y="419695"/>
                </a:lnTo>
                <a:lnTo>
                  <a:pt x="1053703" y="375046"/>
                </a:lnTo>
                <a:lnTo>
                  <a:pt x="1062633" y="339327"/>
                </a:lnTo>
                <a:lnTo>
                  <a:pt x="1071563" y="294679"/>
                </a:lnTo>
                <a:lnTo>
                  <a:pt x="1071563" y="258960"/>
                </a:lnTo>
                <a:lnTo>
                  <a:pt x="1062633" y="223241"/>
                </a:lnTo>
                <a:lnTo>
                  <a:pt x="1053703" y="187523"/>
                </a:lnTo>
                <a:lnTo>
                  <a:pt x="1035844" y="151804"/>
                </a:lnTo>
                <a:lnTo>
                  <a:pt x="1009055" y="125016"/>
                </a:lnTo>
                <a:lnTo>
                  <a:pt x="982266" y="98227"/>
                </a:lnTo>
                <a:lnTo>
                  <a:pt x="946547" y="62508"/>
                </a:lnTo>
                <a:lnTo>
                  <a:pt x="901899" y="44648"/>
                </a:lnTo>
                <a:lnTo>
                  <a:pt x="866180" y="26789"/>
                </a:lnTo>
                <a:lnTo>
                  <a:pt x="812602" y="8930"/>
                </a:lnTo>
                <a:lnTo>
                  <a:pt x="767953" y="0"/>
                </a:lnTo>
                <a:lnTo>
                  <a:pt x="705445" y="0"/>
                </a:lnTo>
                <a:lnTo>
                  <a:pt x="651867" y="0"/>
                </a:lnTo>
                <a:lnTo>
                  <a:pt x="589360" y="17859"/>
                </a:lnTo>
                <a:lnTo>
                  <a:pt x="535781" y="35719"/>
                </a:lnTo>
                <a:lnTo>
                  <a:pt x="473274" y="62508"/>
                </a:lnTo>
                <a:lnTo>
                  <a:pt x="419695" y="98227"/>
                </a:lnTo>
                <a:lnTo>
                  <a:pt x="366117" y="133945"/>
                </a:lnTo>
                <a:lnTo>
                  <a:pt x="321469" y="169663"/>
                </a:lnTo>
                <a:lnTo>
                  <a:pt x="276820" y="196452"/>
                </a:lnTo>
                <a:lnTo>
                  <a:pt x="232172" y="223241"/>
                </a:lnTo>
                <a:lnTo>
                  <a:pt x="232172" y="22324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2678906" y="2134195"/>
            <a:ext cx="17861" cy="258962"/>
          </a:xfrm>
          <a:custGeom>
            <a:avLst/>
            <a:gdLst/>
            <a:ahLst/>
            <a:cxnLst/>
            <a:rect l="0" t="0" r="0" b="0"/>
            <a:pathLst>
              <a:path w="17861" h="258962">
                <a:moveTo>
                  <a:pt x="17860" y="0"/>
                </a:moveTo>
                <a:lnTo>
                  <a:pt x="17860" y="0"/>
                </a:lnTo>
                <a:lnTo>
                  <a:pt x="17860" y="8930"/>
                </a:lnTo>
                <a:lnTo>
                  <a:pt x="17860" y="26789"/>
                </a:lnTo>
                <a:lnTo>
                  <a:pt x="8930" y="53578"/>
                </a:lnTo>
                <a:lnTo>
                  <a:pt x="8930" y="98227"/>
                </a:lnTo>
                <a:lnTo>
                  <a:pt x="0" y="142875"/>
                </a:lnTo>
                <a:lnTo>
                  <a:pt x="0" y="187524"/>
                </a:lnTo>
                <a:lnTo>
                  <a:pt x="8930" y="223242"/>
                </a:lnTo>
                <a:lnTo>
                  <a:pt x="8930" y="250031"/>
                </a:lnTo>
                <a:lnTo>
                  <a:pt x="17860" y="258961"/>
                </a:lnTo>
                <a:lnTo>
                  <a:pt x="17860" y="241102"/>
                </a:lnTo>
                <a:lnTo>
                  <a:pt x="17860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241477" y="2062758"/>
            <a:ext cx="419696" cy="258962"/>
          </a:xfrm>
          <a:custGeom>
            <a:avLst/>
            <a:gdLst/>
            <a:ahLst/>
            <a:cxnLst/>
            <a:rect l="0" t="0" r="0" b="0"/>
            <a:pathLst>
              <a:path w="419696" h="258962">
                <a:moveTo>
                  <a:pt x="8929" y="98226"/>
                </a:moveTo>
                <a:lnTo>
                  <a:pt x="0" y="98226"/>
                </a:lnTo>
                <a:lnTo>
                  <a:pt x="8929" y="89296"/>
                </a:lnTo>
                <a:lnTo>
                  <a:pt x="8929" y="71437"/>
                </a:lnTo>
                <a:lnTo>
                  <a:pt x="26789" y="53578"/>
                </a:lnTo>
                <a:lnTo>
                  <a:pt x="53578" y="35718"/>
                </a:lnTo>
                <a:lnTo>
                  <a:pt x="80367" y="17859"/>
                </a:lnTo>
                <a:lnTo>
                  <a:pt x="116086" y="0"/>
                </a:lnTo>
                <a:lnTo>
                  <a:pt x="151804" y="0"/>
                </a:lnTo>
                <a:lnTo>
                  <a:pt x="178593" y="8929"/>
                </a:lnTo>
                <a:lnTo>
                  <a:pt x="196453" y="26789"/>
                </a:lnTo>
                <a:lnTo>
                  <a:pt x="205382" y="53578"/>
                </a:lnTo>
                <a:lnTo>
                  <a:pt x="187523" y="98226"/>
                </a:lnTo>
                <a:lnTo>
                  <a:pt x="169664" y="142875"/>
                </a:lnTo>
                <a:lnTo>
                  <a:pt x="142875" y="187523"/>
                </a:lnTo>
                <a:lnTo>
                  <a:pt x="116086" y="223242"/>
                </a:lnTo>
                <a:lnTo>
                  <a:pt x="98226" y="250031"/>
                </a:lnTo>
                <a:lnTo>
                  <a:pt x="89296" y="258961"/>
                </a:lnTo>
                <a:lnTo>
                  <a:pt x="107156" y="258961"/>
                </a:lnTo>
                <a:lnTo>
                  <a:pt x="142875" y="250031"/>
                </a:lnTo>
                <a:lnTo>
                  <a:pt x="196453" y="232171"/>
                </a:lnTo>
                <a:lnTo>
                  <a:pt x="267890" y="214312"/>
                </a:lnTo>
                <a:lnTo>
                  <a:pt x="348257" y="196453"/>
                </a:lnTo>
                <a:lnTo>
                  <a:pt x="419695" y="169664"/>
                </a:lnTo>
                <a:lnTo>
                  <a:pt x="419695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8518921" y="2143125"/>
            <a:ext cx="71439" cy="348259"/>
          </a:xfrm>
          <a:custGeom>
            <a:avLst/>
            <a:gdLst/>
            <a:ahLst/>
            <a:cxnLst/>
            <a:rect l="0" t="0" r="0" b="0"/>
            <a:pathLst>
              <a:path w="71439" h="348259">
                <a:moveTo>
                  <a:pt x="0" y="17859"/>
                </a:moveTo>
                <a:lnTo>
                  <a:pt x="0" y="17859"/>
                </a:lnTo>
                <a:lnTo>
                  <a:pt x="0" y="8929"/>
                </a:lnTo>
                <a:lnTo>
                  <a:pt x="8930" y="8929"/>
                </a:lnTo>
                <a:lnTo>
                  <a:pt x="8930" y="0"/>
                </a:lnTo>
                <a:lnTo>
                  <a:pt x="8930" y="8929"/>
                </a:lnTo>
                <a:lnTo>
                  <a:pt x="17859" y="17859"/>
                </a:lnTo>
                <a:lnTo>
                  <a:pt x="17859" y="26789"/>
                </a:lnTo>
                <a:lnTo>
                  <a:pt x="17859" y="53578"/>
                </a:lnTo>
                <a:lnTo>
                  <a:pt x="17859" y="98226"/>
                </a:lnTo>
                <a:lnTo>
                  <a:pt x="17859" y="151804"/>
                </a:lnTo>
                <a:lnTo>
                  <a:pt x="8930" y="214312"/>
                </a:lnTo>
                <a:lnTo>
                  <a:pt x="8930" y="267890"/>
                </a:lnTo>
                <a:lnTo>
                  <a:pt x="8930" y="312539"/>
                </a:lnTo>
                <a:lnTo>
                  <a:pt x="17859" y="348258"/>
                </a:lnTo>
                <a:lnTo>
                  <a:pt x="35719" y="348258"/>
                </a:lnTo>
                <a:lnTo>
                  <a:pt x="53578" y="330398"/>
                </a:lnTo>
                <a:lnTo>
                  <a:pt x="71438" y="294679"/>
                </a:lnTo>
                <a:lnTo>
                  <a:pt x="71438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8617148" y="2143125"/>
            <a:ext cx="187524" cy="250032"/>
          </a:xfrm>
          <a:custGeom>
            <a:avLst/>
            <a:gdLst/>
            <a:ahLst/>
            <a:cxnLst/>
            <a:rect l="0" t="0" r="0" b="0"/>
            <a:pathLst>
              <a:path w="187524" h="250032">
                <a:moveTo>
                  <a:pt x="35718" y="116086"/>
                </a:moveTo>
                <a:lnTo>
                  <a:pt x="26789" y="125015"/>
                </a:lnTo>
                <a:lnTo>
                  <a:pt x="26789" y="133945"/>
                </a:lnTo>
                <a:lnTo>
                  <a:pt x="8929" y="151804"/>
                </a:lnTo>
                <a:lnTo>
                  <a:pt x="8929" y="178594"/>
                </a:lnTo>
                <a:lnTo>
                  <a:pt x="0" y="205383"/>
                </a:lnTo>
                <a:lnTo>
                  <a:pt x="17859" y="232172"/>
                </a:lnTo>
                <a:lnTo>
                  <a:pt x="35718" y="241101"/>
                </a:lnTo>
                <a:lnTo>
                  <a:pt x="62507" y="250031"/>
                </a:lnTo>
                <a:lnTo>
                  <a:pt x="89297" y="250031"/>
                </a:lnTo>
                <a:lnTo>
                  <a:pt x="116086" y="232172"/>
                </a:lnTo>
                <a:lnTo>
                  <a:pt x="133945" y="214312"/>
                </a:lnTo>
                <a:lnTo>
                  <a:pt x="151804" y="196453"/>
                </a:lnTo>
                <a:lnTo>
                  <a:pt x="160734" y="187523"/>
                </a:lnTo>
                <a:lnTo>
                  <a:pt x="178593" y="142875"/>
                </a:lnTo>
                <a:lnTo>
                  <a:pt x="187523" y="98226"/>
                </a:lnTo>
                <a:lnTo>
                  <a:pt x="187523" y="53578"/>
                </a:lnTo>
                <a:lnTo>
                  <a:pt x="169664" y="26789"/>
                </a:lnTo>
                <a:lnTo>
                  <a:pt x="160734" y="17859"/>
                </a:lnTo>
                <a:lnTo>
                  <a:pt x="142875" y="26789"/>
                </a:lnTo>
                <a:lnTo>
                  <a:pt x="133945" y="17859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134695" y="4572000"/>
            <a:ext cx="223244" cy="392907"/>
          </a:xfrm>
          <a:custGeom>
            <a:avLst/>
            <a:gdLst/>
            <a:ahLst/>
            <a:cxnLst/>
            <a:rect l="0" t="0" r="0" b="0"/>
            <a:pathLst>
              <a:path w="223244" h="392907">
                <a:moveTo>
                  <a:pt x="62508" y="62507"/>
                </a:moveTo>
                <a:lnTo>
                  <a:pt x="62508" y="62507"/>
                </a:lnTo>
                <a:lnTo>
                  <a:pt x="62508" y="62507"/>
                </a:lnTo>
                <a:lnTo>
                  <a:pt x="62508" y="62507"/>
                </a:lnTo>
                <a:lnTo>
                  <a:pt x="62508" y="62507"/>
                </a:lnTo>
                <a:lnTo>
                  <a:pt x="62508" y="71437"/>
                </a:lnTo>
                <a:lnTo>
                  <a:pt x="53578" y="89296"/>
                </a:lnTo>
                <a:lnTo>
                  <a:pt x="53578" y="107156"/>
                </a:lnTo>
                <a:lnTo>
                  <a:pt x="44649" y="142875"/>
                </a:lnTo>
                <a:lnTo>
                  <a:pt x="35719" y="178593"/>
                </a:lnTo>
                <a:lnTo>
                  <a:pt x="26789" y="223242"/>
                </a:lnTo>
                <a:lnTo>
                  <a:pt x="17860" y="276820"/>
                </a:lnTo>
                <a:lnTo>
                  <a:pt x="8930" y="321469"/>
                </a:lnTo>
                <a:lnTo>
                  <a:pt x="0" y="348258"/>
                </a:lnTo>
                <a:lnTo>
                  <a:pt x="0" y="375047"/>
                </a:lnTo>
                <a:lnTo>
                  <a:pt x="0" y="383977"/>
                </a:lnTo>
                <a:lnTo>
                  <a:pt x="8930" y="392906"/>
                </a:lnTo>
                <a:lnTo>
                  <a:pt x="8930" y="392906"/>
                </a:lnTo>
                <a:lnTo>
                  <a:pt x="8930" y="383977"/>
                </a:lnTo>
                <a:lnTo>
                  <a:pt x="17860" y="366117"/>
                </a:lnTo>
                <a:lnTo>
                  <a:pt x="26789" y="339328"/>
                </a:lnTo>
                <a:lnTo>
                  <a:pt x="26789" y="312539"/>
                </a:lnTo>
                <a:lnTo>
                  <a:pt x="35719" y="276820"/>
                </a:lnTo>
                <a:lnTo>
                  <a:pt x="44649" y="223242"/>
                </a:lnTo>
                <a:lnTo>
                  <a:pt x="62508" y="178593"/>
                </a:lnTo>
                <a:lnTo>
                  <a:pt x="71438" y="133945"/>
                </a:lnTo>
                <a:lnTo>
                  <a:pt x="89297" y="89296"/>
                </a:lnTo>
                <a:lnTo>
                  <a:pt x="98227" y="53578"/>
                </a:lnTo>
                <a:lnTo>
                  <a:pt x="107157" y="26789"/>
                </a:lnTo>
                <a:lnTo>
                  <a:pt x="116086" y="8929"/>
                </a:lnTo>
                <a:lnTo>
                  <a:pt x="116086" y="0"/>
                </a:lnTo>
                <a:lnTo>
                  <a:pt x="125016" y="0"/>
                </a:lnTo>
                <a:lnTo>
                  <a:pt x="133946" y="8929"/>
                </a:lnTo>
                <a:lnTo>
                  <a:pt x="133946" y="35718"/>
                </a:lnTo>
                <a:lnTo>
                  <a:pt x="142875" y="62507"/>
                </a:lnTo>
                <a:lnTo>
                  <a:pt x="151805" y="89296"/>
                </a:lnTo>
                <a:lnTo>
                  <a:pt x="160735" y="125015"/>
                </a:lnTo>
                <a:lnTo>
                  <a:pt x="169664" y="160734"/>
                </a:lnTo>
                <a:lnTo>
                  <a:pt x="187524" y="196453"/>
                </a:lnTo>
                <a:lnTo>
                  <a:pt x="196453" y="232171"/>
                </a:lnTo>
                <a:lnTo>
                  <a:pt x="214313" y="258961"/>
                </a:lnTo>
                <a:lnTo>
                  <a:pt x="223243" y="294679"/>
                </a:lnTo>
                <a:lnTo>
                  <a:pt x="223243" y="312539"/>
                </a:lnTo>
                <a:lnTo>
                  <a:pt x="223243" y="330398"/>
                </a:lnTo>
                <a:lnTo>
                  <a:pt x="214313" y="339328"/>
                </a:lnTo>
                <a:lnTo>
                  <a:pt x="196453" y="339328"/>
                </a:lnTo>
                <a:lnTo>
                  <a:pt x="169664" y="330398"/>
                </a:lnTo>
                <a:lnTo>
                  <a:pt x="142875" y="321469"/>
                </a:lnTo>
                <a:lnTo>
                  <a:pt x="142875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098977" y="4768453"/>
            <a:ext cx="392907" cy="98227"/>
          </a:xfrm>
          <a:custGeom>
            <a:avLst/>
            <a:gdLst/>
            <a:ahLst/>
            <a:cxnLst/>
            <a:rect l="0" t="0" r="0" b="0"/>
            <a:pathLst>
              <a:path w="392907" h="98227">
                <a:moveTo>
                  <a:pt x="0" y="89297"/>
                </a:moveTo>
                <a:lnTo>
                  <a:pt x="17859" y="89297"/>
                </a:lnTo>
                <a:lnTo>
                  <a:pt x="44648" y="98226"/>
                </a:lnTo>
                <a:lnTo>
                  <a:pt x="80367" y="98226"/>
                </a:lnTo>
                <a:lnTo>
                  <a:pt x="125015" y="98226"/>
                </a:lnTo>
                <a:lnTo>
                  <a:pt x="160734" y="89297"/>
                </a:lnTo>
                <a:lnTo>
                  <a:pt x="205382" y="80367"/>
                </a:lnTo>
                <a:lnTo>
                  <a:pt x="250031" y="62508"/>
                </a:lnTo>
                <a:lnTo>
                  <a:pt x="285750" y="53578"/>
                </a:lnTo>
                <a:lnTo>
                  <a:pt x="312539" y="26789"/>
                </a:lnTo>
                <a:lnTo>
                  <a:pt x="339328" y="17859"/>
                </a:lnTo>
                <a:lnTo>
                  <a:pt x="357187" y="8929"/>
                </a:lnTo>
                <a:lnTo>
                  <a:pt x="366117" y="0"/>
                </a:lnTo>
                <a:lnTo>
                  <a:pt x="383976" y="8929"/>
                </a:lnTo>
                <a:lnTo>
                  <a:pt x="392906" y="17859"/>
                </a:lnTo>
                <a:lnTo>
                  <a:pt x="392906" y="26789"/>
                </a:lnTo>
                <a:lnTo>
                  <a:pt x="392906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616898" y="4554140"/>
            <a:ext cx="62509" cy="330400"/>
          </a:xfrm>
          <a:custGeom>
            <a:avLst/>
            <a:gdLst/>
            <a:ahLst/>
            <a:cxnLst/>
            <a:rect l="0" t="0" r="0" b="0"/>
            <a:pathLst>
              <a:path w="62509" h="33040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30" y="35719"/>
                </a:lnTo>
                <a:lnTo>
                  <a:pt x="8930" y="71438"/>
                </a:lnTo>
                <a:lnTo>
                  <a:pt x="8930" y="107156"/>
                </a:lnTo>
                <a:lnTo>
                  <a:pt x="17860" y="151805"/>
                </a:lnTo>
                <a:lnTo>
                  <a:pt x="17860" y="205383"/>
                </a:lnTo>
                <a:lnTo>
                  <a:pt x="26790" y="250031"/>
                </a:lnTo>
                <a:lnTo>
                  <a:pt x="26790" y="285750"/>
                </a:lnTo>
                <a:lnTo>
                  <a:pt x="26790" y="312539"/>
                </a:lnTo>
                <a:lnTo>
                  <a:pt x="35719" y="330399"/>
                </a:lnTo>
                <a:lnTo>
                  <a:pt x="44649" y="330399"/>
                </a:lnTo>
                <a:lnTo>
                  <a:pt x="53579" y="330399"/>
                </a:lnTo>
                <a:lnTo>
                  <a:pt x="62508" y="312539"/>
                </a:lnTo>
                <a:lnTo>
                  <a:pt x="62508" y="294680"/>
                </a:lnTo>
                <a:lnTo>
                  <a:pt x="62508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6822281" y="4705945"/>
            <a:ext cx="223243" cy="35720"/>
          </a:xfrm>
          <a:custGeom>
            <a:avLst/>
            <a:gdLst/>
            <a:ahLst/>
            <a:cxnLst/>
            <a:rect l="0" t="0" r="0" b="0"/>
            <a:pathLst>
              <a:path w="223243" h="35720">
                <a:moveTo>
                  <a:pt x="0" y="35719"/>
                </a:moveTo>
                <a:lnTo>
                  <a:pt x="17860" y="35719"/>
                </a:lnTo>
                <a:lnTo>
                  <a:pt x="35719" y="35719"/>
                </a:lnTo>
                <a:lnTo>
                  <a:pt x="53578" y="35719"/>
                </a:lnTo>
                <a:lnTo>
                  <a:pt x="89297" y="35719"/>
                </a:lnTo>
                <a:lnTo>
                  <a:pt x="116086" y="35719"/>
                </a:lnTo>
                <a:lnTo>
                  <a:pt x="151805" y="26789"/>
                </a:lnTo>
                <a:lnTo>
                  <a:pt x="178594" y="17859"/>
                </a:lnTo>
                <a:lnTo>
                  <a:pt x="205383" y="8930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152680" y="4473773"/>
            <a:ext cx="223243" cy="517923"/>
          </a:xfrm>
          <a:custGeom>
            <a:avLst/>
            <a:gdLst/>
            <a:ahLst/>
            <a:cxnLst/>
            <a:rect l="0" t="0" r="0" b="0"/>
            <a:pathLst>
              <a:path w="223243" h="517923">
                <a:moveTo>
                  <a:pt x="62508" y="98227"/>
                </a:moveTo>
                <a:lnTo>
                  <a:pt x="62508" y="107156"/>
                </a:lnTo>
                <a:lnTo>
                  <a:pt x="62508" y="116086"/>
                </a:lnTo>
                <a:lnTo>
                  <a:pt x="53578" y="142875"/>
                </a:lnTo>
                <a:lnTo>
                  <a:pt x="53578" y="187523"/>
                </a:lnTo>
                <a:lnTo>
                  <a:pt x="44648" y="241102"/>
                </a:lnTo>
                <a:lnTo>
                  <a:pt x="35718" y="303609"/>
                </a:lnTo>
                <a:lnTo>
                  <a:pt x="17859" y="366117"/>
                </a:lnTo>
                <a:lnTo>
                  <a:pt x="8929" y="428625"/>
                </a:lnTo>
                <a:lnTo>
                  <a:pt x="8929" y="473274"/>
                </a:lnTo>
                <a:lnTo>
                  <a:pt x="0" y="500063"/>
                </a:lnTo>
                <a:lnTo>
                  <a:pt x="8929" y="508993"/>
                </a:lnTo>
                <a:lnTo>
                  <a:pt x="8929" y="500063"/>
                </a:lnTo>
                <a:lnTo>
                  <a:pt x="17859" y="482204"/>
                </a:lnTo>
                <a:lnTo>
                  <a:pt x="35718" y="446485"/>
                </a:lnTo>
                <a:lnTo>
                  <a:pt x="44648" y="401836"/>
                </a:lnTo>
                <a:lnTo>
                  <a:pt x="62508" y="339328"/>
                </a:lnTo>
                <a:lnTo>
                  <a:pt x="71437" y="285750"/>
                </a:lnTo>
                <a:lnTo>
                  <a:pt x="80367" y="223242"/>
                </a:lnTo>
                <a:lnTo>
                  <a:pt x="98226" y="160734"/>
                </a:lnTo>
                <a:lnTo>
                  <a:pt x="107156" y="107156"/>
                </a:lnTo>
                <a:lnTo>
                  <a:pt x="125015" y="62508"/>
                </a:lnTo>
                <a:lnTo>
                  <a:pt x="133945" y="26789"/>
                </a:lnTo>
                <a:lnTo>
                  <a:pt x="151804" y="8930"/>
                </a:lnTo>
                <a:lnTo>
                  <a:pt x="151804" y="0"/>
                </a:lnTo>
                <a:lnTo>
                  <a:pt x="160734" y="0"/>
                </a:lnTo>
                <a:lnTo>
                  <a:pt x="160734" y="17859"/>
                </a:lnTo>
                <a:lnTo>
                  <a:pt x="160734" y="35719"/>
                </a:lnTo>
                <a:lnTo>
                  <a:pt x="151804" y="71438"/>
                </a:lnTo>
                <a:lnTo>
                  <a:pt x="151804" y="116086"/>
                </a:lnTo>
                <a:lnTo>
                  <a:pt x="151804" y="169664"/>
                </a:lnTo>
                <a:lnTo>
                  <a:pt x="151804" y="232172"/>
                </a:lnTo>
                <a:lnTo>
                  <a:pt x="151804" y="294680"/>
                </a:lnTo>
                <a:lnTo>
                  <a:pt x="160734" y="357188"/>
                </a:lnTo>
                <a:lnTo>
                  <a:pt x="169664" y="410766"/>
                </a:lnTo>
                <a:lnTo>
                  <a:pt x="187523" y="455415"/>
                </a:lnTo>
                <a:lnTo>
                  <a:pt x="196453" y="491133"/>
                </a:lnTo>
                <a:lnTo>
                  <a:pt x="214312" y="508993"/>
                </a:lnTo>
                <a:lnTo>
                  <a:pt x="223242" y="517922"/>
                </a:lnTo>
                <a:lnTo>
                  <a:pt x="223242" y="517922"/>
                </a:lnTo>
                <a:lnTo>
                  <a:pt x="223242" y="500063"/>
                </a:lnTo>
                <a:lnTo>
                  <a:pt x="223242" y="482204"/>
                </a:lnTo>
                <a:lnTo>
                  <a:pt x="214312" y="446485"/>
                </a:lnTo>
                <a:lnTo>
                  <a:pt x="196453" y="401836"/>
                </a:lnTo>
                <a:lnTo>
                  <a:pt x="178593" y="357188"/>
                </a:lnTo>
                <a:lnTo>
                  <a:pt x="160734" y="312539"/>
                </a:lnTo>
                <a:lnTo>
                  <a:pt x="160734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7241977" y="4661296"/>
            <a:ext cx="232172" cy="107158"/>
          </a:xfrm>
          <a:custGeom>
            <a:avLst/>
            <a:gdLst/>
            <a:ahLst/>
            <a:cxnLst/>
            <a:rect l="0" t="0" r="0" b="0"/>
            <a:pathLst>
              <a:path w="232172" h="107158">
                <a:moveTo>
                  <a:pt x="0" y="107157"/>
                </a:moveTo>
                <a:lnTo>
                  <a:pt x="8929" y="107157"/>
                </a:lnTo>
                <a:lnTo>
                  <a:pt x="8929" y="107157"/>
                </a:lnTo>
                <a:lnTo>
                  <a:pt x="17859" y="98227"/>
                </a:lnTo>
                <a:lnTo>
                  <a:pt x="44648" y="98227"/>
                </a:lnTo>
                <a:lnTo>
                  <a:pt x="71437" y="89297"/>
                </a:lnTo>
                <a:lnTo>
                  <a:pt x="98226" y="80368"/>
                </a:lnTo>
                <a:lnTo>
                  <a:pt x="133945" y="71438"/>
                </a:lnTo>
                <a:lnTo>
                  <a:pt x="160734" y="53579"/>
                </a:lnTo>
                <a:lnTo>
                  <a:pt x="187523" y="35719"/>
                </a:lnTo>
                <a:lnTo>
                  <a:pt x="214312" y="17860"/>
                </a:lnTo>
                <a:lnTo>
                  <a:pt x="232171" y="0"/>
                </a:lnTo>
                <a:lnTo>
                  <a:pt x="23217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7652742" y="4438054"/>
            <a:ext cx="232173" cy="107158"/>
          </a:xfrm>
          <a:custGeom>
            <a:avLst/>
            <a:gdLst/>
            <a:ahLst/>
            <a:cxnLst/>
            <a:rect l="0" t="0" r="0" b="0"/>
            <a:pathLst>
              <a:path w="232173" h="107158">
                <a:moveTo>
                  <a:pt x="0" y="107157"/>
                </a:moveTo>
                <a:lnTo>
                  <a:pt x="0" y="107157"/>
                </a:lnTo>
                <a:lnTo>
                  <a:pt x="8930" y="98227"/>
                </a:lnTo>
                <a:lnTo>
                  <a:pt x="26789" y="89297"/>
                </a:lnTo>
                <a:lnTo>
                  <a:pt x="44649" y="80367"/>
                </a:lnTo>
                <a:lnTo>
                  <a:pt x="71438" y="71438"/>
                </a:lnTo>
                <a:lnTo>
                  <a:pt x="98227" y="62508"/>
                </a:lnTo>
                <a:lnTo>
                  <a:pt x="133946" y="53578"/>
                </a:lnTo>
                <a:lnTo>
                  <a:pt x="160735" y="44649"/>
                </a:lnTo>
                <a:lnTo>
                  <a:pt x="187524" y="26789"/>
                </a:lnTo>
                <a:lnTo>
                  <a:pt x="214313" y="17860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7554516" y="4607718"/>
            <a:ext cx="285751" cy="321471"/>
          </a:xfrm>
          <a:custGeom>
            <a:avLst/>
            <a:gdLst/>
            <a:ahLst/>
            <a:cxnLst/>
            <a:rect l="0" t="0" r="0" b="0"/>
            <a:pathLst>
              <a:path w="285751" h="321471">
                <a:moveTo>
                  <a:pt x="8929" y="0"/>
                </a:moveTo>
                <a:lnTo>
                  <a:pt x="0" y="17860"/>
                </a:lnTo>
                <a:lnTo>
                  <a:pt x="0" y="44649"/>
                </a:lnTo>
                <a:lnTo>
                  <a:pt x="0" y="80368"/>
                </a:lnTo>
                <a:lnTo>
                  <a:pt x="8929" y="125016"/>
                </a:lnTo>
                <a:lnTo>
                  <a:pt x="17859" y="160735"/>
                </a:lnTo>
                <a:lnTo>
                  <a:pt x="26789" y="196453"/>
                </a:lnTo>
                <a:lnTo>
                  <a:pt x="44648" y="214313"/>
                </a:lnTo>
                <a:lnTo>
                  <a:pt x="71437" y="214313"/>
                </a:lnTo>
                <a:lnTo>
                  <a:pt x="98226" y="214313"/>
                </a:lnTo>
                <a:lnTo>
                  <a:pt x="125015" y="196453"/>
                </a:lnTo>
                <a:lnTo>
                  <a:pt x="160734" y="178594"/>
                </a:lnTo>
                <a:lnTo>
                  <a:pt x="187523" y="169664"/>
                </a:lnTo>
                <a:lnTo>
                  <a:pt x="223242" y="160735"/>
                </a:lnTo>
                <a:lnTo>
                  <a:pt x="250031" y="160735"/>
                </a:lnTo>
                <a:lnTo>
                  <a:pt x="267890" y="178594"/>
                </a:lnTo>
                <a:lnTo>
                  <a:pt x="285750" y="196453"/>
                </a:lnTo>
                <a:lnTo>
                  <a:pt x="285750" y="232172"/>
                </a:lnTo>
                <a:lnTo>
                  <a:pt x="276820" y="258961"/>
                </a:lnTo>
                <a:lnTo>
                  <a:pt x="250031" y="285751"/>
                </a:lnTo>
                <a:lnTo>
                  <a:pt x="214312" y="312540"/>
                </a:lnTo>
                <a:lnTo>
                  <a:pt x="160734" y="321470"/>
                </a:lnTo>
                <a:lnTo>
                  <a:pt x="125015" y="321470"/>
                </a:lnTo>
                <a:lnTo>
                  <a:pt x="89297" y="312540"/>
                </a:lnTo>
                <a:lnTo>
                  <a:pt x="71437" y="285751"/>
                </a:lnTo>
                <a:lnTo>
                  <a:pt x="80367" y="250032"/>
                </a:lnTo>
                <a:lnTo>
                  <a:pt x="98226" y="214313"/>
                </a:lnTo>
                <a:lnTo>
                  <a:pt x="125015" y="178594"/>
                </a:lnTo>
                <a:lnTo>
                  <a:pt x="125015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6402586" y="5125641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8930" y="17859"/>
                </a:moveTo>
                <a:lnTo>
                  <a:pt x="893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411516" y="5125641"/>
            <a:ext cx="35719" cy="294680"/>
          </a:xfrm>
          <a:custGeom>
            <a:avLst/>
            <a:gdLst/>
            <a:ahLst/>
            <a:cxnLst/>
            <a:rect l="0" t="0" r="0" b="0"/>
            <a:pathLst>
              <a:path w="35719" h="29468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8929" y="26789"/>
                </a:lnTo>
                <a:lnTo>
                  <a:pt x="8929" y="53578"/>
                </a:lnTo>
                <a:lnTo>
                  <a:pt x="8929" y="80367"/>
                </a:lnTo>
                <a:lnTo>
                  <a:pt x="8929" y="107156"/>
                </a:lnTo>
                <a:lnTo>
                  <a:pt x="8929" y="142875"/>
                </a:lnTo>
                <a:lnTo>
                  <a:pt x="8929" y="178593"/>
                </a:lnTo>
                <a:lnTo>
                  <a:pt x="17859" y="205382"/>
                </a:lnTo>
                <a:lnTo>
                  <a:pt x="17859" y="232172"/>
                </a:lnTo>
                <a:lnTo>
                  <a:pt x="26789" y="250031"/>
                </a:lnTo>
                <a:lnTo>
                  <a:pt x="26789" y="267890"/>
                </a:lnTo>
                <a:lnTo>
                  <a:pt x="35718" y="285750"/>
                </a:lnTo>
                <a:lnTo>
                  <a:pt x="35718" y="285750"/>
                </a:lnTo>
                <a:lnTo>
                  <a:pt x="35718" y="294679"/>
                </a:lnTo>
                <a:lnTo>
                  <a:pt x="35718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6366867" y="5581054"/>
            <a:ext cx="35720" cy="258962"/>
          </a:xfrm>
          <a:custGeom>
            <a:avLst/>
            <a:gdLst/>
            <a:ahLst/>
            <a:cxnLst/>
            <a:rect l="0" t="0" r="0" b="0"/>
            <a:pathLst>
              <a:path w="35720" h="25896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0" y="35719"/>
                </a:lnTo>
                <a:lnTo>
                  <a:pt x="8930" y="53578"/>
                </a:lnTo>
                <a:lnTo>
                  <a:pt x="8930" y="80367"/>
                </a:lnTo>
                <a:lnTo>
                  <a:pt x="8930" y="116086"/>
                </a:lnTo>
                <a:lnTo>
                  <a:pt x="17860" y="151805"/>
                </a:lnTo>
                <a:lnTo>
                  <a:pt x="17860" y="196453"/>
                </a:lnTo>
                <a:lnTo>
                  <a:pt x="26789" y="223242"/>
                </a:lnTo>
                <a:lnTo>
                  <a:pt x="26789" y="250031"/>
                </a:lnTo>
                <a:lnTo>
                  <a:pt x="35719" y="258961"/>
                </a:lnTo>
                <a:lnTo>
                  <a:pt x="35719" y="258961"/>
                </a:lnTo>
                <a:lnTo>
                  <a:pt x="35719" y="250031"/>
                </a:lnTo>
                <a:lnTo>
                  <a:pt x="35719" y="223242"/>
                </a:lnTo>
                <a:lnTo>
                  <a:pt x="35719" y="196453"/>
                </a:lnTo>
                <a:lnTo>
                  <a:pt x="26789" y="169664"/>
                </a:lnTo>
                <a:lnTo>
                  <a:pt x="2678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6250781" y="5518547"/>
            <a:ext cx="241103" cy="142875"/>
          </a:xfrm>
          <a:custGeom>
            <a:avLst/>
            <a:gdLst/>
            <a:ahLst/>
            <a:cxnLst/>
            <a:rect l="0" t="0" r="0" b="0"/>
            <a:pathLst>
              <a:path w="241103" h="142875">
                <a:moveTo>
                  <a:pt x="0" y="44648"/>
                </a:moveTo>
                <a:lnTo>
                  <a:pt x="0" y="44648"/>
                </a:lnTo>
                <a:lnTo>
                  <a:pt x="8930" y="26789"/>
                </a:lnTo>
                <a:lnTo>
                  <a:pt x="26789" y="26789"/>
                </a:lnTo>
                <a:lnTo>
                  <a:pt x="44649" y="17859"/>
                </a:lnTo>
                <a:lnTo>
                  <a:pt x="62508" y="8930"/>
                </a:lnTo>
                <a:lnTo>
                  <a:pt x="89297" y="0"/>
                </a:lnTo>
                <a:lnTo>
                  <a:pt x="116086" y="8930"/>
                </a:lnTo>
                <a:lnTo>
                  <a:pt x="142875" y="17859"/>
                </a:lnTo>
                <a:lnTo>
                  <a:pt x="169664" y="26789"/>
                </a:lnTo>
                <a:lnTo>
                  <a:pt x="196453" y="35719"/>
                </a:lnTo>
                <a:lnTo>
                  <a:pt x="223242" y="44648"/>
                </a:lnTo>
                <a:lnTo>
                  <a:pt x="232172" y="53578"/>
                </a:lnTo>
                <a:lnTo>
                  <a:pt x="241102" y="62507"/>
                </a:lnTo>
                <a:lnTo>
                  <a:pt x="241102" y="71437"/>
                </a:lnTo>
                <a:lnTo>
                  <a:pt x="232172" y="80366"/>
                </a:lnTo>
                <a:lnTo>
                  <a:pt x="223242" y="80366"/>
                </a:lnTo>
                <a:lnTo>
                  <a:pt x="205383" y="89296"/>
                </a:lnTo>
                <a:lnTo>
                  <a:pt x="178594" y="98226"/>
                </a:lnTo>
                <a:lnTo>
                  <a:pt x="151805" y="107155"/>
                </a:lnTo>
                <a:lnTo>
                  <a:pt x="133946" y="125015"/>
                </a:lnTo>
                <a:lnTo>
                  <a:pt x="116086" y="133944"/>
                </a:lnTo>
                <a:lnTo>
                  <a:pt x="107157" y="142874"/>
                </a:lnTo>
                <a:lnTo>
                  <a:pt x="107157" y="142874"/>
                </a:lnTo>
                <a:lnTo>
                  <a:pt x="116086" y="133944"/>
                </a:lnTo>
                <a:lnTo>
                  <a:pt x="133946" y="125015"/>
                </a:lnTo>
                <a:lnTo>
                  <a:pt x="133946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6670477" y="5473898"/>
            <a:ext cx="26790" cy="383977"/>
          </a:xfrm>
          <a:custGeom>
            <a:avLst/>
            <a:gdLst/>
            <a:ahLst/>
            <a:cxnLst/>
            <a:rect l="0" t="0" r="0" b="0"/>
            <a:pathLst>
              <a:path w="26790" h="383977">
                <a:moveTo>
                  <a:pt x="26789" y="0"/>
                </a:moveTo>
                <a:lnTo>
                  <a:pt x="26789" y="8930"/>
                </a:lnTo>
                <a:lnTo>
                  <a:pt x="26789" y="26790"/>
                </a:lnTo>
                <a:lnTo>
                  <a:pt x="26789" y="62508"/>
                </a:lnTo>
                <a:lnTo>
                  <a:pt x="17859" y="107156"/>
                </a:lnTo>
                <a:lnTo>
                  <a:pt x="17859" y="160734"/>
                </a:lnTo>
                <a:lnTo>
                  <a:pt x="17859" y="223242"/>
                </a:lnTo>
                <a:lnTo>
                  <a:pt x="8929" y="276820"/>
                </a:lnTo>
                <a:lnTo>
                  <a:pt x="8929" y="330398"/>
                </a:lnTo>
                <a:lnTo>
                  <a:pt x="8929" y="366117"/>
                </a:lnTo>
                <a:lnTo>
                  <a:pt x="0" y="383976"/>
                </a:lnTo>
                <a:lnTo>
                  <a:pt x="0" y="383976"/>
                </a:lnTo>
                <a:lnTo>
                  <a:pt x="0" y="3839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6527602" y="6000749"/>
            <a:ext cx="62508" cy="473275"/>
          </a:xfrm>
          <a:custGeom>
            <a:avLst/>
            <a:gdLst/>
            <a:ahLst/>
            <a:cxnLst/>
            <a:rect l="0" t="0" r="0" b="0"/>
            <a:pathLst>
              <a:path w="62508" h="473275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62508"/>
                </a:lnTo>
                <a:lnTo>
                  <a:pt x="8929" y="116086"/>
                </a:lnTo>
                <a:lnTo>
                  <a:pt x="17859" y="187524"/>
                </a:lnTo>
                <a:lnTo>
                  <a:pt x="26789" y="267891"/>
                </a:lnTo>
                <a:lnTo>
                  <a:pt x="35718" y="348258"/>
                </a:lnTo>
                <a:lnTo>
                  <a:pt x="44648" y="410766"/>
                </a:lnTo>
                <a:lnTo>
                  <a:pt x="53578" y="455414"/>
                </a:lnTo>
                <a:lnTo>
                  <a:pt x="62507" y="473274"/>
                </a:lnTo>
                <a:lnTo>
                  <a:pt x="53578" y="464344"/>
                </a:lnTo>
                <a:lnTo>
                  <a:pt x="44648" y="437555"/>
                </a:lnTo>
                <a:lnTo>
                  <a:pt x="35718" y="392906"/>
                </a:lnTo>
                <a:lnTo>
                  <a:pt x="35718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6429375" y="6018609"/>
            <a:ext cx="241103" cy="160735"/>
          </a:xfrm>
          <a:custGeom>
            <a:avLst/>
            <a:gdLst/>
            <a:ahLst/>
            <a:cxnLst/>
            <a:rect l="0" t="0" r="0" b="0"/>
            <a:pathLst>
              <a:path w="241103" h="160735">
                <a:moveTo>
                  <a:pt x="0" y="26789"/>
                </a:moveTo>
                <a:lnTo>
                  <a:pt x="8930" y="26789"/>
                </a:lnTo>
                <a:lnTo>
                  <a:pt x="17859" y="26789"/>
                </a:lnTo>
                <a:lnTo>
                  <a:pt x="44648" y="17859"/>
                </a:lnTo>
                <a:lnTo>
                  <a:pt x="71438" y="8929"/>
                </a:lnTo>
                <a:lnTo>
                  <a:pt x="107156" y="0"/>
                </a:lnTo>
                <a:lnTo>
                  <a:pt x="142875" y="0"/>
                </a:lnTo>
                <a:lnTo>
                  <a:pt x="178594" y="8929"/>
                </a:lnTo>
                <a:lnTo>
                  <a:pt x="214313" y="17859"/>
                </a:lnTo>
                <a:lnTo>
                  <a:pt x="241102" y="44648"/>
                </a:lnTo>
                <a:lnTo>
                  <a:pt x="241102" y="62507"/>
                </a:lnTo>
                <a:lnTo>
                  <a:pt x="241102" y="89296"/>
                </a:lnTo>
                <a:lnTo>
                  <a:pt x="232172" y="116086"/>
                </a:lnTo>
                <a:lnTo>
                  <a:pt x="205383" y="133945"/>
                </a:lnTo>
                <a:lnTo>
                  <a:pt x="178594" y="151804"/>
                </a:lnTo>
                <a:lnTo>
                  <a:pt x="151805" y="151804"/>
                </a:lnTo>
                <a:lnTo>
                  <a:pt x="133945" y="160734"/>
                </a:lnTo>
                <a:lnTo>
                  <a:pt x="125016" y="151804"/>
                </a:lnTo>
                <a:lnTo>
                  <a:pt x="125016" y="151804"/>
                </a:lnTo>
                <a:lnTo>
                  <a:pt x="133945" y="151804"/>
                </a:lnTo>
                <a:lnTo>
                  <a:pt x="151805" y="142875"/>
                </a:lnTo>
                <a:lnTo>
                  <a:pt x="178594" y="133945"/>
                </a:lnTo>
                <a:lnTo>
                  <a:pt x="178594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6759773" y="6081116"/>
            <a:ext cx="348259" cy="160736"/>
          </a:xfrm>
          <a:custGeom>
            <a:avLst/>
            <a:gdLst/>
            <a:ahLst/>
            <a:cxnLst/>
            <a:rect l="0" t="0" r="0" b="0"/>
            <a:pathLst>
              <a:path w="348259" h="160736">
                <a:moveTo>
                  <a:pt x="0" y="8930"/>
                </a:moveTo>
                <a:lnTo>
                  <a:pt x="0" y="8930"/>
                </a:lnTo>
                <a:lnTo>
                  <a:pt x="8930" y="0"/>
                </a:lnTo>
                <a:lnTo>
                  <a:pt x="26790" y="0"/>
                </a:lnTo>
                <a:lnTo>
                  <a:pt x="44649" y="0"/>
                </a:lnTo>
                <a:lnTo>
                  <a:pt x="62508" y="0"/>
                </a:lnTo>
                <a:lnTo>
                  <a:pt x="89297" y="0"/>
                </a:lnTo>
                <a:lnTo>
                  <a:pt x="107157" y="8930"/>
                </a:lnTo>
                <a:lnTo>
                  <a:pt x="116086" y="26789"/>
                </a:lnTo>
                <a:lnTo>
                  <a:pt x="125016" y="44649"/>
                </a:lnTo>
                <a:lnTo>
                  <a:pt x="116086" y="71438"/>
                </a:lnTo>
                <a:lnTo>
                  <a:pt x="107157" y="107157"/>
                </a:lnTo>
                <a:lnTo>
                  <a:pt x="107157" y="133946"/>
                </a:lnTo>
                <a:lnTo>
                  <a:pt x="98227" y="151805"/>
                </a:lnTo>
                <a:lnTo>
                  <a:pt x="107157" y="160735"/>
                </a:lnTo>
                <a:lnTo>
                  <a:pt x="125016" y="160735"/>
                </a:lnTo>
                <a:lnTo>
                  <a:pt x="160735" y="142875"/>
                </a:lnTo>
                <a:lnTo>
                  <a:pt x="205383" y="125016"/>
                </a:lnTo>
                <a:lnTo>
                  <a:pt x="258961" y="107157"/>
                </a:lnTo>
                <a:lnTo>
                  <a:pt x="303610" y="80368"/>
                </a:lnTo>
                <a:lnTo>
                  <a:pt x="330399" y="53579"/>
                </a:lnTo>
                <a:lnTo>
                  <a:pt x="348258" y="26789"/>
                </a:lnTo>
                <a:lnTo>
                  <a:pt x="34825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179344" y="5331023"/>
            <a:ext cx="1035845" cy="1196579"/>
          </a:xfrm>
          <a:custGeom>
            <a:avLst/>
            <a:gdLst/>
            <a:ahLst/>
            <a:cxnLst/>
            <a:rect l="0" t="0" r="0" b="0"/>
            <a:pathLst>
              <a:path w="1035845" h="1196579">
                <a:moveTo>
                  <a:pt x="634008" y="116086"/>
                </a:moveTo>
                <a:lnTo>
                  <a:pt x="625078" y="107157"/>
                </a:lnTo>
                <a:lnTo>
                  <a:pt x="598289" y="98227"/>
                </a:lnTo>
                <a:lnTo>
                  <a:pt x="571500" y="80368"/>
                </a:lnTo>
                <a:lnTo>
                  <a:pt x="535781" y="62508"/>
                </a:lnTo>
                <a:lnTo>
                  <a:pt x="500062" y="44649"/>
                </a:lnTo>
                <a:lnTo>
                  <a:pt x="473273" y="26790"/>
                </a:lnTo>
                <a:lnTo>
                  <a:pt x="428625" y="8930"/>
                </a:lnTo>
                <a:lnTo>
                  <a:pt x="392906" y="0"/>
                </a:lnTo>
                <a:lnTo>
                  <a:pt x="357187" y="0"/>
                </a:lnTo>
                <a:lnTo>
                  <a:pt x="321469" y="0"/>
                </a:lnTo>
                <a:lnTo>
                  <a:pt x="294679" y="0"/>
                </a:lnTo>
                <a:lnTo>
                  <a:pt x="258961" y="0"/>
                </a:lnTo>
                <a:lnTo>
                  <a:pt x="223242" y="8930"/>
                </a:lnTo>
                <a:lnTo>
                  <a:pt x="196453" y="26790"/>
                </a:lnTo>
                <a:lnTo>
                  <a:pt x="160734" y="44649"/>
                </a:lnTo>
                <a:lnTo>
                  <a:pt x="133945" y="62508"/>
                </a:lnTo>
                <a:lnTo>
                  <a:pt x="107156" y="89297"/>
                </a:lnTo>
                <a:lnTo>
                  <a:pt x="71437" y="125016"/>
                </a:lnTo>
                <a:lnTo>
                  <a:pt x="53578" y="160735"/>
                </a:lnTo>
                <a:lnTo>
                  <a:pt x="26789" y="214313"/>
                </a:lnTo>
                <a:lnTo>
                  <a:pt x="17859" y="276820"/>
                </a:lnTo>
                <a:lnTo>
                  <a:pt x="0" y="348257"/>
                </a:lnTo>
                <a:lnTo>
                  <a:pt x="0" y="437554"/>
                </a:lnTo>
                <a:lnTo>
                  <a:pt x="0" y="526851"/>
                </a:lnTo>
                <a:lnTo>
                  <a:pt x="8929" y="625078"/>
                </a:lnTo>
                <a:lnTo>
                  <a:pt x="26789" y="714375"/>
                </a:lnTo>
                <a:lnTo>
                  <a:pt x="53578" y="803672"/>
                </a:lnTo>
                <a:lnTo>
                  <a:pt x="80367" y="884039"/>
                </a:lnTo>
                <a:lnTo>
                  <a:pt x="116086" y="955476"/>
                </a:lnTo>
                <a:lnTo>
                  <a:pt x="169664" y="1017984"/>
                </a:lnTo>
                <a:lnTo>
                  <a:pt x="214312" y="1071562"/>
                </a:lnTo>
                <a:lnTo>
                  <a:pt x="267890" y="1125140"/>
                </a:lnTo>
                <a:lnTo>
                  <a:pt x="321469" y="1151929"/>
                </a:lnTo>
                <a:lnTo>
                  <a:pt x="357187" y="1169789"/>
                </a:lnTo>
                <a:lnTo>
                  <a:pt x="392906" y="1178718"/>
                </a:lnTo>
                <a:lnTo>
                  <a:pt x="464344" y="1196578"/>
                </a:lnTo>
                <a:lnTo>
                  <a:pt x="553640" y="1196578"/>
                </a:lnTo>
                <a:lnTo>
                  <a:pt x="642937" y="1169789"/>
                </a:lnTo>
                <a:lnTo>
                  <a:pt x="732234" y="1125140"/>
                </a:lnTo>
                <a:lnTo>
                  <a:pt x="803672" y="1071562"/>
                </a:lnTo>
                <a:lnTo>
                  <a:pt x="866179" y="1009054"/>
                </a:lnTo>
                <a:lnTo>
                  <a:pt x="928687" y="937617"/>
                </a:lnTo>
                <a:lnTo>
                  <a:pt x="973336" y="857250"/>
                </a:lnTo>
                <a:lnTo>
                  <a:pt x="1009054" y="767953"/>
                </a:lnTo>
                <a:lnTo>
                  <a:pt x="1026914" y="687586"/>
                </a:lnTo>
                <a:lnTo>
                  <a:pt x="1035844" y="598289"/>
                </a:lnTo>
                <a:lnTo>
                  <a:pt x="1035844" y="526851"/>
                </a:lnTo>
                <a:lnTo>
                  <a:pt x="1026914" y="455414"/>
                </a:lnTo>
                <a:lnTo>
                  <a:pt x="1000125" y="383976"/>
                </a:lnTo>
                <a:lnTo>
                  <a:pt x="964406" y="321468"/>
                </a:lnTo>
                <a:lnTo>
                  <a:pt x="919758" y="258961"/>
                </a:lnTo>
                <a:lnTo>
                  <a:pt x="866179" y="205383"/>
                </a:lnTo>
                <a:lnTo>
                  <a:pt x="803672" y="151805"/>
                </a:lnTo>
                <a:lnTo>
                  <a:pt x="732234" y="107157"/>
                </a:lnTo>
                <a:lnTo>
                  <a:pt x="660797" y="62508"/>
                </a:lnTo>
                <a:lnTo>
                  <a:pt x="580429" y="35719"/>
                </a:lnTo>
                <a:lnTo>
                  <a:pt x="508992" y="17860"/>
                </a:lnTo>
                <a:lnTo>
                  <a:pt x="437554" y="8930"/>
                </a:lnTo>
                <a:lnTo>
                  <a:pt x="383976" y="8930"/>
                </a:lnTo>
                <a:lnTo>
                  <a:pt x="330398" y="17860"/>
                </a:lnTo>
                <a:lnTo>
                  <a:pt x="294679" y="35719"/>
                </a:lnTo>
                <a:lnTo>
                  <a:pt x="258961" y="53579"/>
                </a:lnTo>
                <a:lnTo>
                  <a:pt x="232172" y="62508"/>
                </a:lnTo>
                <a:lnTo>
                  <a:pt x="232172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6143625" y="4947047"/>
            <a:ext cx="634009" cy="169665"/>
          </a:xfrm>
          <a:custGeom>
            <a:avLst/>
            <a:gdLst/>
            <a:ahLst/>
            <a:cxnLst/>
            <a:rect l="0" t="0" r="0" b="0"/>
            <a:pathLst>
              <a:path w="634009" h="169665">
                <a:moveTo>
                  <a:pt x="17859" y="169664"/>
                </a:moveTo>
                <a:lnTo>
                  <a:pt x="8930" y="169664"/>
                </a:lnTo>
                <a:lnTo>
                  <a:pt x="8930" y="160734"/>
                </a:lnTo>
                <a:lnTo>
                  <a:pt x="8930" y="160734"/>
                </a:lnTo>
                <a:lnTo>
                  <a:pt x="8930" y="151805"/>
                </a:lnTo>
                <a:lnTo>
                  <a:pt x="8930" y="151805"/>
                </a:lnTo>
                <a:lnTo>
                  <a:pt x="8930" y="142875"/>
                </a:lnTo>
                <a:lnTo>
                  <a:pt x="8930" y="142875"/>
                </a:lnTo>
                <a:lnTo>
                  <a:pt x="893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8930" y="133945"/>
                </a:lnTo>
                <a:lnTo>
                  <a:pt x="8930" y="133945"/>
                </a:lnTo>
                <a:lnTo>
                  <a:pt x="17859" y="133945"/>
                </a:lnTo>
                <a:lnTo>
                  <a:pt x="26789" y="133945"/>
                </a:lnTo>
                <a:lnTo>
                  <a:pt x="35719" y="133945"/>
                </a:lnTo>
                <a:lnTo>
                  <a:pt x="53578" y="125016"/>
                </a:lnTo>
                <a:lnTo>
                  <a:pt x="80367" y="116086"/>
                </a:lnTo>
                <a:lnTo>
                  <a:pt x="116086" y="107156"/>
                </a:lnTo>
                <a:lnTo>
                  <a:pt x="160734" y="98226"/>
                </a:lnTo>
                <a:lnTo>
                  <a:pt x="196453" y="80367"/>
                </a:lnTo>
                <a:lnTo>
                  <a:pt x="241102" y="71437"/>
                </a:lnTo>
                <a:lnTo>
                  <a:pt x="294680" y="62508"/>
                </a:lnTo>
                <a:lnTo>
                  <a:pt x="339328" y="62508"/>
                </a:lnTo>
                <a:lnTo>
                  <a:pt x="383977" y="53578"/>
                </a:lnTo>
                <a:lnTo>
                  <a:pt x="437555" y="44648"/>
                </a:lnTo>
                <a:lnTo>
                  <a:pt x="482203" y="35719"/>
                </a:lnTo>
                <a:lnTo>
                  <a:pt x="517922" y="35719"/>
                </a:lnTo>
                <a:lnTo>
                  <a:pt x="553641" y="26789"/>
                </a:lnTo>
                <a:lnTo>
                  <a:pt x="580430" y="17859"/>
                </a:lnTo>
                <a:lnTo>
                  <a:pt x="607219" y="17859"/>
                </a:lnTo>
                <a:lnTo>
                  <a:pt x="625078" y="8930"/>
                </a:lnTo>
                <a:lnTo>
                  <a:pt x="634008" y="0"/>
                </a:lnTo>
                <a:lnTo>
                  <a:pt x="63400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857875" y="4054078"/>
            <a:ext cx="2759274" cy="1134071"/>
          </a:xfrm>
          <a:custGeom>
            <a:avLst/>
            <a:gdLst/>
            <a:ahLst/>
            <a:cxnLst/>
            <a:rect l="0" t="0" r="0" b="0"/>
            <a:pathLst>
              <a:path w="2759274" h="1134071">
                <a:moveTo>
                  <a:pt x="526852" y="1009055"/>
                </a:moveTo>
                <a:lnTo>
                  <a:pt x="526852" y="1009055"/>
                </a:lnTo>
                <a:lnTo>
                  <a:pt x="535781" y="1000125"/>
                </a:lnTo>
                <a:lnTo>
                  <a:pt x="553641" y="1000125"/>
                </a:lnTo>
                <a:lnTo>
                  <a:pt x="571500" y="991195"/>
                </a:lnTo>
                <a:lnTo>
                  <a:pt x="589359" y="982266"/>
                </a:lnTo>
                <a:lnTo>
                  <a:pt x="616148" y="973336"/>
                </a:lnTo>
                <a:lnTo>
                  <a:pt x="642938" y="964406"/>
                </a:lnTo>
                <a:lnTo>
                  <a:pt x="678656" y="955477"/>
                </a:lnTo>
                <a:lnTo>
                  <a:pt x="705445" y="946547"/>
                </a:lnTo>
                <a:lnTo>
                  <a:pt x="741164" y="946547"/>
                </a:lnTo>
                <a:lnTo>
                  <a:pt x="776883" y="937617"/>
                </a:lnTo>
                <a:lnTo>
                  <a:pt x="821531" y="937617"/>
                </a:lnTo>
                <a:lnTo>
                  <a:pt x="857250" y="937617"/>
                </a:lnTo>
                <a:lnTo>
                  <a:pt x="901898" y="937617"/>
                </a:lnTo>
                <a:lnTo>
                  <a:pt x="937617" y="937617"/>
                </a:lnTo>
                <a:lnTo>
                  <a:pt x="991195" y="937617"/>
                </a:lnTo>
                <a:lnTo>
                  <a:pt x="1044773" y="937617"/>
                </a:lnTo>
                <a:lnTo>
                  <a:pt x="1098352" y="928688"/>
                </a:lnTo>
                <a:lnTo>
                  <a:pt x="1160859" y="919758"/>
                </a:lnTo>
                <a:lnTo>
                  <a:pt x="1214438" y="910828"/>
                </a:lnTo>
                <a:lnTo>
                  <a:pt x="1276945" y="901899"/>
                </a:lnTo>
                <a:lnTo>
                  <a:pt x="1330523" y="892969"/>
                </a:lnTo>
                <a:lnTo>
                  <a:pt x="1393031" y="892969"/>
                </a:lnTo>
                <a:lnTo>
                  <a:pt x="1446609" y="892969"/>
                </a:lnTo>
                <a:lnTo>
                  <a:pt x="1500188" y="901899"/>
                </a:lnTo>
                <a:lnTo>
                  <a:pt x="1562695" y="919758"/>
                </a:lnTo>
                <a:lnTo>
                  <a:pt x="1616273" y="937617"/>
                </a:lnTo>
                <a:lnTo>
                  <a:pt x="1678781" y="955477"/>
                </a:lnTo>
                <a:lnTo>
                  <a:pt x="1741289" y="964406"/>
                </a:lnTo>
                <a:lnTo>
                  <a:pt x="1812727" y="964406"/>
                </a:lnTo>
                <a:lnTo>
                  <a:pt x="1884164" y="964406"/>
                </a:lnTo>
                <a:lnTo>
                  <a:pt x="1946672" y="946547"/>
                </a:lnTo>
                <a:lnTo>
                  <a:pt x="2018109" y="928688"/>
                </a:lnTo>
                <a:lnTo>
                  <a:pt x="2080617" y="901899"/>
                </a:lnTo>
                <a:lnTo>
                  <a:pt x="2152055" y="884039"/>
                </a:lnTo>
                <a:lnTo>
                  <a:pt x="2205633" y="875110"/>
                </a:lnTo>
                <a:lnTo>
                  <a:pt x="2268141" y="857250"/>
                </a:lnTo>
                <a:lnTo>
                  <a:pt x="2330648" y="839391"/>
                </a:lnTo>
                <a:lnTo>
                  <a:pt x="2384226" y="830461"/>
                </a:lnTo>
                <a:lnTo>
                  <a:pt x="2446734" y="821531"/>
                </a:lnTo>
                <a:lnTo>
                  <a:pt x="2500312" y="803672"/>
                </a:lnTo>
                <a:lnTo>
                  <a:pt x="2553890" y="785812"/>
                </a:lnTo>
                <a:lnTo>
                  <a:pt x="2598538" y="759023"/>
                </a:lnTo>
                <a:lnTo>
                  <a:pt x="2652116" y="723304"/>
                </a:lnTo>
                <a:lnTo>
                  <a:pt x="2687835" y="678656"/>
                </a:lnTo>
                <a:lnTo>
                  <a:pt x="2723554" y="634008"/>
                </a:lnTo>
                <a:lnTo>
                  <a:pt x="2741413" y="589359"/>
                </a:lnTo>
                <a:lnTo>
                  <a:pt x="2759273" y="544711"/>
                </a:lnTo>
                <a:lnTo>
                  <a:pt x="2759273" y="491133"/>
                </a:lnTo>
                <a:lnTo>
                  <a:pt x="2750343" y="437554"/>
                </a:lnTo>
                <a:lnTo>
                  <a:pt x="2723554" y="383976"/>
                </a:lnTo>
                <a:lnTo>
                  <a:pt x="2696765" y="339328"/>
                </a:lnTo>
                <a:lnTo>
                  <a:pt x="2652116" y="294679"/>
                </a:lnTo>
                <a:lnTo>
                  <a:pt x="2607468" y="258961"/>
                </a:lnTo>
                <a:lnTo>
                  <a:pt x="2544960" y="214312"/>
                </a:lnTo>
                <a:lnTo>
                  <a:pt x="2482452" y="178593"/>
                </a:lnTo>
                <a:lnTo>
                  <a:pt x="2411015" y="151804"/>
                </a:lnTo>
                <a:lnTo>
                  <a:pt x="2330648" y="116086"/>
                </a:lnTo>
                <a:lnTo>
                  <a:pt x="2250281" y="80367"/>
                </a:lnTo>
                <a:lnTo>
                  <a:pt x="2160984" y="53578"/>
                </a:lnTo>
                <a:lnTo>
                  <a:pt x="2062758" y="35718"/>
                </a:lnTo>
                <a:lnTo>
                  <a:pt x="1955602" y="17859"/>
                </a:lnTo>
                <a:lnTo>
                  <a:pt x="1848445" y="8929"/>
                </a:lnTo>
                <a:lnTo>
                  <a:pt x="1732359" y="0"/>
                </a:lnTo>
                <a:lnTo>
                  <a:pt x="1616273" y="0"/>
                </a:lnTo>
                <a:lnTo>
                  <a:pt x="1500188" y="0"/>
                </a:lnTo>
                <a:lnTo>
                  <a:pt x="1384102" y="0"/>
                </a:lnTo>
                <a:lnTo>
                  <a:pt x="1276945" y="8929"/>
                </a:lnTo>
                <a:lnTo>
                  <a:pt x="1160859" y="17859"/>
                </a:lnTo>
                <a:lnTo>
                  <a:pt x="1053703" y="35718"/>
                </a:lnTo>
                <a:lnTo>
                  <a:pt x="946547" y="53578"/>
                </a:lnTo>
                <a:lnTo>
                  <a:pt x="839391" y="80367"/>
                </a:lnTo>
                <a:lnTo>
                  <a:pt x="741164" y="107156"/>
                </a:lnTo>
                <a:lnTo>
                  <a:pt x="642938" y="142875"/>
                </a:lnTo>
                <a:lnTo>
                  <a:pt x="553641" y="178593"/>
                </a:lnTo>
                <a:lnTo>
                  <a:pt x="464344" y="214312"/>
                </a:lnTo>
                <a:lnTo>
                  <a:pt x="383977" y="250031"/>
                </a:lnTo>
                <a:lnTo>
                  <a:pt x="312539" y="285750"/>
                </a:lnTo>
                <a:lnTo>
                  <a:pt x="250031" y="321468"/>
                </a:lnTo>
                <a:lnTo>
                  <a:pt x="196453" y="366117"/>
                </a:lnTo>
                <a:lnTo>
                  <a:pt x="142875" y="401836"/>
                </a:lnTo>
                <a:lnTo>
                  <a:pt x="107156" y="437554"/>
                </a:lnTo>
                <a:lnTo>
                  <a:pt x="71438" y="473273"/>
                </a:lnTo>
                <a:lnTo>
                  <a:pt x="44648" y="517922"/>
                </a:lnTo>
                <a:lnTo>
                  <a:pt x="26789" y="571500"/>
                </a:lnTo>
                <a:lnTo>
                  <a:pt x="8930" y="625078"/>
                </a:lnTo>
                <a:lnTo>
                  <a:pt x="0" y="678656"/>
                </a:lnTo>
                <a:lnTo>
                  <a:pt x="0" y="732234"/>
                </a:lnTo>
                <a:lnTo>
                  <a:pt x="0" y="785812"/>
                </a:lnTo>
                <a:lnTo>
                  <a:pt x="8930" y="839391"/>
                </a:lnTo>
                <a:lnTo>
                  <a:pt x="26789" y="875110"/>
                </a:lnTo>
                <a:lnTo>
                  <a:pt x="44648" y="910828"/>
                </a:lnTo>
                <a:lnTo>
                  <a:pt x="80367" y="946547"/>
                </a:lnTo>
                <a:lnTo>
                  <a:pt x="125016" y="973336"/>
                </a:lnTo>
                <a:lnTo>
                  <a:pt x="169664" y="1000125"/>
                </a:lnTo>
                <a:lnTo>
                  <a:pt x="232172" y="1026914"/>
                </a:lnTo>
                <a:lnTo>
                  <a:pt x="294680" y="1053703"/>
                </a:lnTo>
                <a:lnTo>
                  <a:pt x="357188" y="1080492"/>
                </a:lnTo>
                <a:lnTo>
                  <a:pt x="428625" y="1098352"/>
                </a:lnTo>
                <a:lnTo>
                  <a:pt x="491133" y="1125141"/>
                </a:lnTo>
                <a:lnTo>
                  <a:pt x="562570" y="1134070"/>
                </a:lnTo>
                <a:lnTo>
                  <a:pt x="642938" y="1134070"/>
                </a:lnTo>
                <a:lnTo>
                  <a:pt x="723305" y="1125141"/>
                </a:lnTo>
                <a:lnTo>
                  <a:pt x="803672" y="1116211"/>
                </a:lnTo>
                <a:lnTo>
                  <a:pt x="892969" y="1089422"/>
                </a:lnTo>
                <a:lnTo>
                  <a:pt x="973336" y="1062633"/>
                </a:lnTo>
                <a:lnTo>
                  <a:pt x="1053703" y="1044774"/>
                </a:lnTo>
                <a:lnTo>
                  <a:pt x="1107281" y="1026914"/>
                </a:lnTo>
                <a:lnTo>
                  <a:pt x="1143000" y="1009055"/>
                </a:lnTo>
                <a:lnTo>
                  <a:pt x="1143000" y="100905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6866930" y="3875484"/>
            <a:ext cx="241102" cy="473274"/>
          </a:xfrm>
          <a:custGeom>
            <a:avLst/>
            <a:gdLst/>
            <a:ahLst/>
            <a:cxnLst/>
            <a:rect l="0" t="0" r="0" b="0"/>
            <a:pathLst>
              <a:path w="241102" h="473274">
                <a:moveTo>
                  <a:pt x="125015" y="196453"/>
                </a:moveTo>
                <a:lnTo>
                  <a:pt x="125015" y="196453"/>
                </a:lnTo>
                <a:lnTo>
                  <a:pt x="116086" y="187523"/>
                </a:lnTo>
                <a:lnTo>
                  <a:pt x="116086" y="178594"/>
                </a:lnTo>
                <a:lnTo>
                  <a:pt x="107156" y="178594"/>
                </a:lnTo>
                <a:lnTo>
                  <a:pt x="107156" y="160734"/>
                </a:lnTo>
                <a:lnTo>
                  <a:pt x="98226" y="151805"/>
                </a:lnTo>
                <a:lnTo>
                  <a:pt x="80367" y="142875"/>
                </a:lnTo>
                <a:lnTo>
                  <a:pt x="71437" y="125016"/>
                </a:lnTo>
                <a:lnTo>
                  <a:pt x="53578" y="116086"/>
                </a:lnTo>
                <a:lnTo>
                  <a:pt x="44648" y="116086"/>
                </a:lnTo>
                <a:lnTo>
                  <a:pt x="26789" y="125016"/>
                </a:lnTo>
                <a:lnTo>
                  <a:pt x="17859" y="151805"/>
                </a:lnTo>
                <a:lnTo>
                  <a:pt x="0" y="187523"/>
                </a:lnTo>
                <a:lnTo>
                  <a:pt x="0" y="232172"/>
                </a:lnTo>
                <a:lnTo>
                  <a:pt x="0" y="294680"/>
                </a:lnTo>
                <a:lnTo>
                  <a:pt x="0" y="357187"/>
                </a:lnTo>
                <a:lnTo>
                  <a:pt x="8929" y="401836"/>
                </a:lnTo>
                <a:lnTo>
                  <a:pt x="26789" y="446484"/>
                </a:lnTo>
                <a:lnTo>
                  <a:pt x="35718" y="464344"/>
                </a:lnTo>
                <a:lnTo>
                  <a:pt x="53578" y="473273"/>
                </a:lnTo>
                <a:lnTo>
                  <a:pt x="62508" y="473273"/>
                </a:lnTo>
                <a:lnTo>
                  <a:pt x="89297" y="446484"/>
                </a:lnTo>
                <a:lnTo>
                  <a:pt x="98226" y="410766"/>
                </a:lnTo>
                <a:lnTo>
                  <a:pt x="116086" y="375047"/>
                </a:lnTo>
                <a:lnTo>
                  <a:pt x="116086" y="321469"/>
                </a:lnTo>
                <a:lnTo>
                  <a:pt x="125015" y="258961"/>
                </a:lnTo>
                <a:lnTo>
                  <a:pt x="116086" y="196453"/>
                </a:lnTo>
                <a:lnTo>
                  <a:pt x="107156" y="133945"/>
                </a:lnTo>
                <a:lnTo>
                  <a:pt x="98226" y="80367"/>
                </a:lnTo>
                <a:lnTo>
                  <a:pt x="89297" y="35719"/>
                </a:lnTo>
                <a:lnTo>
                  <a:pt x="80367" y="8930"/>
                </a:lnTo>
                <a:lnTo>
                  <a:pt x="71437" y="0"/>
                </a:lnTo>
                <a:lnTo>
                  <a:pt x="71437" y="17859"/>
                </a:lnTo>
                <a:lnTo>
                  <a:pt x="71437" y="44648"/>
                </a:lnTo>
                <a:lnTo>
                  <a:pt x="80367" y="89297"/>
                </a:lnTo>
                <a:lnTo>
                  <a:pt x="89297" y="142875"/>
                </a:lnTo>
                <a:lnTo>
                  <a:pt x="107156" y="196453"/>
                </a:lnTo>
                <a:lnTo>
                  <a:pt x="116086" y="250031"/>
                </a:lnTo>
                <a:lnTo>
                  <a:pt x="133945" y="294680"/>
                </a:lnTo>
                <a:lnTo>
                  <a:pt x="151804" y="330398"/>
                </a:lnTo>
                <a:lnTo>
                  <a:pt x="178593" y="348258"/>
                </a:lnTo>
                <a:lnTo>
                  <a:pt x="196453" y="357187"/>
                </a:lnTo>
                <a:lnTo>
                  <a:pt x="214312" y="357187"/>
                </a:lnTo>
                <a:lnTo>
                  <a:pt x="232172" y="339328"/>
                </a:lnTo>
                <a:lnTo>
                  <a:pt x="241101" y="312539"/>
                </a:lnTo>
                <a:lnTo>
                  <a:pt x="241101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7134820" y="3955851"/>
            <a:ext cx="71439" cy="223243"/>
          </a:xfrm>
          <a:custGeom>
            <a:avLst/>
            <a:gdLst/>
            <a:ahLst/>
            <a:cxnLst/>
            <a:rect l="0" t="0" r="0" b="0"/>
            <a:pathLst>
              <a:path w="71439" h="223243">
                <a:moveTo>
                  <a:pt x="0" y="0"/>
                </a:moveTo>
                <a:lnTo>
                  <a:pt x="8930" y="8930"/>
                </a:lnTo>
                <a:lnTo>
                  <a:pt x="8930" y="35719"/>
                </a:lnTo>
                <a:lnTo>
                  <a:pt x="17860" y="71438"/>
                </a:lnTo>
                <a:lnTo>
                  <a:pt x="17860" y="116086"/>
                </a:lnTo>
                <a:lnTo>
                  <a:pt x="26789" y="151805"/>
                </a:lnTo>
                <a:lnTo>
                  <a:pt x="35719" y="178594"/>
                </a:lnTo>
                <a:lnTo>
                  <a:pt x="44649" y="205383"/>
                </a:lnTo>
                <a:lnTo>
                  <a:pt x="53578" y="214313"/>
                </a:lnTo>
                <a:lnTo>
                  <a:pt x="62508" y="223242"/>
                </a:lnTo>
                <a:lnTo>
                  <a:pt x="71438" y="223242"/>
                </a:lnTo>
                <a:lnTo>
                  <a:pt x="71438" y="205383"/>
                </a:lnTo>
                <a:lnTo>
                  <a:pt x="71438" y="178594"/>
                </a:lnTo>
                <a:lnTo>
                  <a:pt x="71438" y="142875"/>
                </a:lnTo>
                <a:lnTo>
                  <a:pt x="7143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7072313" y="3786187"/>
            <a:ext cx="71438" cy="26790"/>
          </a:xfrm>
          <a:custGeom>
            <a:avLst/>
            <a:gdLst/>
            <a:ahLst/>
            <a:cxnLst/>
            <a:rect l="0" t="0" r="0" b="0"/>
            <a:pathLst>
              <a:path w="71438" h="26790">
                <a:moveTo>
                  <a:pt x="35718" y="0"/>
                </a:moveTo>
                <a:lnTo>
                  <a:pt x="26789" y="0"/>
                </a:lnTo>
                <a:lnTo>
                  <a:pt x="17859" y="0"/>
                </a:lnTo>
                <a:lnTo>
                  <a:pt x="8929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8929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44648" y="17859"/>
                </a:lnTo>
                <a:lnTo>
                  <a:pt x="71437" y="8930"/>
                </a:lnTo>
                <a:lnTo>
                  <a:pt x="7143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7304484" y="3839765"/>
            <a:ext cx="116087" cy="258962"/>
          </a:xfrm>
          <a:custGeom>
            <a:avLst/>
            <a:gdLst/>
            <a:ahLst/>
            <a:cxnLst/>
            <a:rect l="0" t="0" r="0" b="0"/>
            <a:pathLst>
              <a:path w="116087" h="258962">
                <a:moveTo>
                  <a:pt x="98227" y="0"/>
                </a:moveTo>
                <a:lnTo>
                  <a:pt x="98227" y="0"/>
                </a:lnTo>
                <a:lnTo>
                  <a:pt x="80368" y="0"/>
                </a:lnTo>
                <a:lnTo>
                  <a:pt x="62508" y="0"/>
                </a:lnTo>
                <a:lnTo>
                  <a:pt x="44649" y="17860"/>
                </a:lnTo>
                <a:lnTo>
                  <a:pt x="26789" y="26789"/>
                </a:lnTo>
                <a:lnTo>
                  <a:pt x="8930" y="44649"/>
                </a:lnTo>
                <a:lnTo>
                  <a:pt x="0" y="62508"/>
                </a:lnTo>
                <a:lnTo>
                  <a:pt x="0" y="80367"/>
                </a:lnTo>
                <a:lnTo>
                  <a:pt x="8930" y="89297"/>
                </a:lnTo>
                <a:lnTo>
                  <a:pt x="17860" y="98227"/>
                </a:lnTo>
                <a:lnTo>
                  <a:pt x="35719" y="107156"/>
                </a:lnTo>
                <a:lnTo>
                  <a:pt x="53579" y="116086"/>
                </a:lnTo>
                <a:lnTo>
                  <a:pt x="80368" y="125016"/>
                </a:lnTo>
                <a:lnTo>
                  <a:pt x="98227" y="142875"/>
                </a:lnTo>
                <a:lnTo>
                  <a:pt x="107157" y="160735"/>
                </a:lnTo>
                <a:lnTo>
                  <a:pt x="116086" y="187524"/>
                </a:lnTo>
                <a:lnTo>
                  <a:pt x="107157" y="214313"/>
                </a:lnTo>
                <a:lnTo>
                  <a:pt x="89297" y="232172"/>
                </a:lnTo>
                <a:lnTo>
                  <a:pt x="71438" y="250031"/>
                </a:lnTo>
                <a:lnTo>
                  <a:pt x="53579" y="258961"/>
                </a:lnTo>
                <a:lnTo>
                  <a:pt x="35719" y="258961"/>
                </a:lnTo>
                <a:lnTo>
                  <a:pt x="26789" y="250031"/>
                </a:lnTo>
                <a:lnTo>
                  <a:pt x="26789" y="232172"/>
                </a:lnTo>
                <a:lnTo>
                  <a:pt x="26789" y="205383"/>
                </a:lnTo>
                <a:lnTo>
                  <a:pt x="44649" y="178594"/>
                </a:lnTo>
                <a:lnTo>
                  <a:pt x="62508" y="151805"/>
                </a:lnTo>
                <a:lnTo>
                  <a:pt x="89297" y="116086"/>
                </a:lnTo>
                <a:lnTo>
                  <a:pt x="89297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7545586" y="3821906"/>
            <a:ext cx="80368" cy="330399"/>
          </a:xfrm>
          <a:custGeom>
            <a:avLst/>
            <a:gdLst/>
            <a:ahLst/>
            <a:cxnLst/>
            <a:rect l="0" t="0" r="0" b="0"/>
            <a:pathLst>
              <a:path w="80368" h="330399">
                <a:moveTo>
                  <a:pt x="8930" y="0"/>
                </a:moveTo>
                <a:lnTo>
                  <a:pt x="8930" y="8930"/>
                </a:lnTo>
                <a:lnTo>
                  <a:pt x="8930" y="26789"/>
                </a:lnTo>
                <a:lnTo>
                  <a:pt x="17859" y="44648"/>
                </a:lnTo>
                <a:lnTo>
                  <a:pt x="17859" y="80367"/>
                </a:lnTo>
                <a:lnTo>
                  <a:pt x="26789" y="125015"/>
                </a:lnTo>
                <a:lnTo>
                  <a:pt x="35719" y="169664"/>
                </a:lnTo>
                <a:lnTo>
                  <a:pt x="44648" y="205383"/>
                </a:lnTo>
                <a:lnTo>
                  <a:pt x="62508" y="250031"/>
                </a:lnTo>
                <a:lnTo>
                  <a:pt x="71437" y="285750"/>
                </a:lnTo>
                <a:lnTo>
                  <a:pt x="80367" y="312539"/>
                </a:lnTo>
                <a:lnTo>
                  <a:pt x="80367" y="330398"/>
                </a:lnTo>
                <a:lnTo>
                  <a:pt x="80367" y="330398"/>
                </a:lnTo>
                <a:lnTo>
                  <a:pt x="71437" y="321469"/>
                </a:lnTo>
                <a:lnTo>
                  <a:pt x="53578" y="294680"/>
                </a:lnTo>
                <a:lnTo>
                  <a:pt x="44648" y="241101"/>
                </a:lnTo>
                <a:lnTo>
                  <a:pt x="17859" y="178594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518797" y="3580804"/>
            <a:ext cx="89298" cy="17861"/>
          </a:xfrm>
          <a:custGeom>
            <a:avLst/>
            <a:gdLst/>
            <a:ahLst/>
            <a:cxnLst/>
            <a:rect l="0" t="0" r="0" b="0"/>
            <a:pathLst>
              <a:path w="89298" h="17861">
                <a:moveTo>
                  <a:pt x="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9" y="8930"/>
                </a:lnTo>
                <a:lnTo>
                  <a:pt x="53578" y="8930"/>
                </a:lnTo>
                <a:lnTo>
                  <a:pt x="71437" y="8930"/>
                </a:lnTo>
                <a:lnTo>
                  <a:pt x="89297" y="17860"/>
                </a:lnTo>
                <a:lnTo>
                  <a:pt x="89297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7697391" y="3759398"/>
            <a:ext cx="116087" cy="187524"/>
          </a:xfrm>
          <a:custGeom>
            <a:avLst/>
            <a:gdLst/>
            <a:ahLst/>
            <a:cxnLst/>
            <a:rect l="0" t="0" r="0" b="0"/>
            <a:pathLst>
              <a:path w="116087" h="187524">
                <a:moveTo>
                  <a:pt x="44648" y="35719"/>
                </a:moveTo>
                <a:lnTo>
                  <a:pt x="44648" y="44648"/>
                </a:lnTo>
                <a:lnTo>
                  <a:pt x="44648" y="53578"/>
                </a:lnTo>
                <a:lnTo>
                  <a:pt x="44648" y="80367"/>
                </a:lnTo>
                <a:lnTo>
                  <a:pt x="44648" y="107156"/>
                </a:lnTo>
                <a:lnTo>
                  <a:pt x="53578" y="133945"/>
                </a:lnTo>
                <a:lnTo>
                  <a:pt x="62507" y="160734"/>
                </a:lnTo>
                <a:lnTo>
                  <a:pt x="71437" y="178594"/>
                </a:lnTo>
                <a:lnTo>
                  <a:pt x="89297" y="187523"/>
                </a:lnTo>
                <a:lnTo>
                  <a:pt x="98226" y="178594"/>
                </a:lnTo>
                <a:lnTo>
                  <a:pt x="107156" y="169664"/>
                </a:lnTo>
                <a:lnTo>
                  <a:pt x="116086" y="151805"/>
                </a:lnTo>
                <a:lnTo>
                  <a:pt x="116086" y="125016"/>
                </a:lnTo>
                <a:lnTo>
                  <a:pt x="107156" y="89297"/>
                </a:lnTo>
                <a:lnTo>
                  <a:pt x="89297" y="53578"/>
                </a:lnTo>
                <a:lnTo>
                  <a:pt x="62507" y="26789"/>
                </a:lnTo>
                <a:lnTo>
                  <a:pt x="44648" y="8930"/>
                </a:lnTo>
                <a:lnTo>
                  <a:pt x="17859" y="0"/>
                </a:lnTo>
                <a:lnTo>
                  <a:pt x="8929" y="8930"/>
                </a:lnTo>
                <a:lnTo>
                  <a:pt x="0" y="17859"/>
                </a:lnTo>
                <a:lnTo>
                  <a:pt x="0" y="35719"/>
                </a:lnTo>
                <a:lnTo>
                  <a:pt x="8929" y="44648"/>
                </a:lnTo>
                <a:lnTo>
                  <a:pt x="17859" y="53578"/>
                </a:lnTo>
                <a:lnTo>
                  <a:pt x="35718" y="53578"/>
                </a:lnTo>
                <a:lnTo>
                  <a:pt x="35718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7875984" y="3705820"/>
            <a:ext cx="53580" cy="125017"/>
          </a:xfrm>
          <a:custGeom>
            <a:avLst/>
            <a:gdLst/>
            <a:ahLst/>
            <a:cxnLst/>
            <a:rect l="0" t="0" r="0" b="0"/>
            <a:pathLst>
              <a:path w="53580" h="125017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8930" y="26789"/>
                </a:lnTo>
                <a:lnTo>
                  <a:pt x="8930" y="35719"/>
                </a:lnTo>
                <a:lnTo>
                  <a:pt x="17860" y="62508"/>
                </a:lnTo>
                <a:lnTo>
                  <a:pt x="17860" y="80367"/>
                </a:lnTo>
                <a:lnTo>
                  <a:pt x="26789" y="98226"/>
                </a:lnTo>
                <a:lnTo>
                  <a:pt x="26789" y="107156"/>
                </a:lnTo>
                <a:lnTo>
                  <a:pt x="35719" y="116086"/>
                </a:lnTo>
                <a:lnTo>
                  <a:pt x="35719" y="125016"/>
                </a:lnTo>
                <a:lnTo>
                  <a:pt x="26789" y="125016"/>
                </a:lnTo>
                <a:lnTo>
                  <a:pt x="26789" y="125016"/>
                </a:lnTo>
                <a:lnTo>
                  <a:pt x="26789" y="107156"/>
                </a:lnTo>
                <a:lnTo>
                  <a:pt x="26789" y="98226"/>
                </a:lnTo>
                <a:lnTo>
                  <a:pt x="35719" y="80367"/>
                </a:lnTo>
                <a:lnTo>
                  <a:pt x="35719" y="62508"/>
                </a:lnTo>
                <a:lnTo>
                  <a:pt x="44649" y="44648"/>
                </a:lnTo>
                <a:lnTo>
                  <a:pt x="53579" y="35719"/>
                </a:lnTo>
                <a:lnTo>
                  <a:pt x="53579" y="26789"/>
                </a:lnTo>
                <a:lnTo>
                  <a:pt x="53579" y="17859"/>
                </a:lnTo>
                <a:lnTo>
                  <a:pt x="53579" y="26789"/>
                </a:lnTo>
                <a:lnTo>
                  <a:pt x="53579" y="35719"/>
                </a:lnTo>
                <a:lnTo>
                  <a:pt x="53579" y="44648"/>
                </a:lnTo>
                <a:lnTo>
                  <a:pt x="44649" y="53578"/>
                </a:lnTo>
                <a:lnTo>
                  <a:pt x="44649" y="71437"/>
                </a:lnTo>
                <a:lnTo>
                  <a:pt x="44649" y="80367"/>
                </a:lnTo>
                <a:lnTo>
                  <a:pt x="44649" y="80367"/>
                </a:lnTo>
                <a:lnTo>
                  <a:pt x="53579" y="80367"/>
                </a:lnTo>
                <a:lnTo>
                  <a:pt x="53579" y="80367"/>
                </a:lnTo>
                <a:lnTo>
                  <a:pt x="5357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7920633" y="3491507"/>
            <a:ext cx="53579" cy="35720"/>
          </a:xfrm>
          <a:custGeom>
            <a:avLst/>
            <a:gdLst/>
            <a:ahLst/>
            <a:cxnLst/>
            <a:rect l="0" t="0" r="0" b="0"/>
            <a:pathLst>
              <a:path w="53579" h="35720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17860"/>
                </a:lnTo>
                <a:lnTo>
                  <a:pt x="26789" y="17860"/>
                </a:lnTo>
                <a:lnTo>
                  <a:pt x="35719" y="26789"/>
                </a:lnTo>
                <a:lnTo>
                  <a:pt x="35719" y="26789"/>
                </a:lnTo>
                <a:lnTo>
                  <a:pt x="44648" y="26789"/>
                </a:lnTo>
                <a:lnTo>
                  <a:pt x="53578" y="35719"/>
                </a:lnTo>
                <a:lnTo>
                  <a:pt x="53578" y="35719"/>
                </a:lnTo>
                <a:lnTo>
                  <a:pt x="5357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8072438" y="3643312"/>
            <a:ext cx="196453" cy="223243"/>
          </a:xfrm>
          <a:custGeom>
            <a:avLst/>
            <a:gdLst/>
            <a:ahLst/>
            <a:cxnLst/>
            <a:rect l="0" t="0" r="0" b="0"/>
            <a:pathLst>
              <a:path w="196453" h="223243">
                <a:moveTo>
                  <a:pt x="0" y="26789"/>
                </a:moveTo>
                <a:lnTo>
                  <a:pt x="0" y="35719"/>
                </a:lnTo>
                <a:lnTo>
                  <a:pt x="8929" y="62508"/>
                </a:lnTo>
                <a:lnTo>
                  <a:pt x="8929" y="89297"/>
                </a:lnTo>
                <a:lnTo>
                  <a:pt x="26789" y="125016"/>
                </a:lnTo>
                <a:lnTo>
                  <a:pt x="35718" y="160734"/>
                </a:lnTo>
                <a:lnTo>
                  <a:pt x="44648" y="187524"/>
                </a:lnTo>
                <a:lnTo>
                  <a:pt x="44648" y="214313"/>
                </a:lnTo>
                <a:lnTo>
                  <a:pt x="53578" y="223242"/>
                </a:lnTo>
                <a:lnTo>
                  <a:pt x="53578" y="223242"/>
                </a:lnTo>
                <a:lnTo>
                  <a:pt x="53578" y="214313"/>
                </a:lnTo>
                <a:lnTo>
                  <a:pt x="53578" y="187524"/>
                </a:lnTo>
                <a:lnTo>
                  <a:pt x="53578" y="160734"/>
                </a:lnTo>
                <a:lnTo>
                  <a:pt x="62507" y="116086"/>
                </a:lnTo>
                <a:lnTo>
                  <a:pt x="62507" y="80367"/>
                </a:lnTo>
                <a:lnTo>
                  <a:pt x="71437" y="35719"/>
                </a:lnTo>
                <a:lnTo>
                  <a:pt x="71437" y="8930"/>
                </a:lnTo>
                <a:lnTo>
                  <a:pt x="80367" y="0"/>
                </a:lnTo>
                <a:lnTo>
                  <a:pt x="89296" y="0"/>
                </a:lnTo>
                <a:lnTo>
                  <a:pt x="89296" y="26789"/>
                </a:lnTo>
                <a:lnTo>
                  <a:pt x="98226" y="53578"/>
                </a:lnTo>
                <a:lnTo>
                  <a:pt x="98226" y="98227"/>
                </a:lnTo>
                <a:lnTo>
                  <a:pt x="107156" y="125016"/>
                </a:lnTo>
                <a:lnTo>
                  <a:pt x="116085" y="151805"/>
                </a:lnTo>
                <a:lnTo>
                  <a:pt x="116085" y="169664"/>
                </a:lnTo>
                <a:lnTo>
                  <a:pt x="125014" y="178594"/>
                </a:lnTo>
                <a:lnTo>
                  <a:pt x="125014" y="178594"/>
                </a:lnTo>
                <a:lnTo>
                  <a:pt x="133944" y="160734"/>
                </a:lnTo>
                <a:lnTo>
                  <a:pt x="142874" y="133945"/>
                </a:lnTo>
                <a:lnTo>
                  <a:pt x="160733" y="98227"/>
                </a:lnTo>
                <a:lnTo>
                  <a:pt x="178592" y="53578"/>
                </a:lnTo>
                <a:lnTo>
                  <a:pt x="196452" y="0"/>
                </a:lnTo>
                <a:lnTo>
                  <a:pt x="19645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8259960" y="3348632"/>
            <a:ext cx="107157" cy="375048"/>
          </a:xfrm>
          <a:custGeom>
            <a:avLst/>
            <a:gdLst/>
            <a:ahLst/>
            <a:cxnLst/>
            <a:rect l="0" t="0" r="0" b="0"/>
            <a:pathLst>
              <a:path w="107157" h="375048">
                <a:moveTo>
                  <a:pt x="17860" y="0"/>
                </a:moveTo>
                <a:lnTo>
                  <a:pt x="1786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8930" y="71438"/>
                </a:lnTo>
                <a:lnTo>
                  <a:pt x="0" y="107157"/>
                </a:lnTo>
                <a:lnTo>
                  <a:pt x="8930" y="151805"/>
                </a:lnTo>
                <a:lnTo>
                  <a:pt x="8930" y="196454"/>
                </a:lnTo>
                <a:lnTo>
                  <a:pt x="17860" y="250032"/>
                </a:lnTo>
                <a:lnTo>
                  <a:pt x="26789" y="294680"/>
                </a:lnTo>
                <a:lnTo>
                  <a:pt x="44649" y="330399"/>
                </a:lnTo>
                <a:lnTo>
                  <a:pt x="62508" y="357188"/>
                </a:lnTo>
                <a:lnTo>
                  <a:pt x="80367" y="375047"/>
                </a:lnTo>
                <a:lnTo>
                  <a:pt x="89297" y="375047"/>
                </a:lnTo>
                <a:lnTo>
                  <a:pt x="107156" y="366118"/>
                </a:lnTo>
                <a:lnTo>
                  <a:pt x="107156" y="348258"/>
                </a:lnTo>
                <a:lnTo>
                  <a:pt x="107156" y="321469"/>
                </a:lnTo>
                <a:lnTo>
                  <a:pt x="98227" y="294680"/>
                </a:lnTo>
                <a:lnTo>
                  <a:pt x="98227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8126016" y="3500437"/>
            <a:ext cx="285750" cy="62509"/>
          </a:xfrm>
          <a:custGeom>
            <a:avLst/>
            <a:gdLst/>
            <a:ahLst/>
            <a:cxnLst/>
            <a:rect l="0" t="0" r="0" b="0"/>
            <a:pathLst>
              <a:path w="285750" h="62509">
                <a:moveTo>
                  <a:pt x="17859" y="35719"/>
                </a:moveTo>
                <a:lnTo>
                  <a:pt x="8929" y="44649"/>
                </a:lnTo>
                <a:lnTo>
                  <a:pt x="8929" y="53578"/>
                </a:lnTo>
                <a:lnTo>
                  <a:pt x="0" y="62508"/>
                </a:lnTo>
                <a:lnTo>
                  <a:pt x="8929" y="62508"/>
                </a:lnTo>
                <a:lnTo>
                  <a:pt x="35718" y="62508"/>
                </a:lnTo>
                <a:lnTo>
                  <a:pt x="71436" y="53578"/>
                </a:lnTo>
                <a:lnTo>
                  <a:pt x="116085" y="44649"/>
                </a:lnTo>
                <a:lnTo>
                  <a:pt x="169663" y="26789"/>
                </a:lnTo>
                <a:lnTo>
                  <a:pt x="214311" y="17859"/>
                </a:lnTo>
                <a:lnTo>
                  <a:pt x="258960" y="0"/>
                </a:lnTo>
                <a:lnTo>
                  <a:pt x="285749" y="0"/>
                </a:lnTo>
                <a:lnTo>
                  <a:pt x="28574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6429375" y="3080742"/>
            <a:ext cx="2643188" cy="1294805"/>
          </a:xfrm>
          <a:custGeom>
            <a:avLst/>
            <a:gdLst/>
            <a:ahLst/>
            <a:cxnLst/>
            <a:rect l="0" t="0" r="0" b="0"/>
            <a:pathLst>
              <a:path w="2643188" h="1294805">
                <a:moveTo>
                  <a:pt x="2241351" y="98226"/>
                </a:moveTo>
                <a:lnTo>
                  <a:pt x="2232421" y="89297"/>
                </a:lnTo>
                <a:lnTo>
                  <a:pt x="2214562" y="80367"/>
                </a:lnTo>
                <a:lnTo>
                  <a:pt x="2196702" y="62508"/>
                </a:lnTo>
                <a:lnTo>
                  <a:pt x="2160984" y="53578"/>
                </a:lnTo>
                <a:lnTo>
                  <a:pt x="2116335" y="35719"/>
                </a:lnTo>
                <a:lnTo>
                  <a:pt x="2062757" y="26789"/>
                </a:lnTo>
                <a:lnTo>
                  <a:pt x="2000249" y="17859"/>
                </a:lnTo>
                <a:lnTo>
                  <a:pt x="1928812" y="8929"/>
                </a:lnTo>
                <a:lnTo>
                  <a:pt x="1839515" y="8929"/>
                </a:lnTo>
                <a:lnTo>
                  <a:pt x="1750219" y="8929"/>
                </a:lnTo>
                <a:lnTo>
                  <a:pt x="1643063" y="17859"/>
                </a:lnTo>
                <a:lnTo>
                  <a:pt x="1526977" y="44648"/>
                </a:lnTo>
                <a:lnTo>
                  <a:pt x="1410891" y="71437"/>
                </a:lnTo>
                <a:lnTo>
                  <a:pt x="1276945" y="107156"/>
                </a:lnTo>
                <a:lnTo>
                  <a:pt x="1134070" y="160734"/>
                </a:lnTo>
                <a:lnTo>
                  <a:pt x="991195" y="223242"/>
                </a:lnTo>
                <a:lnTo>
                  <a:pt x="848320" y="294679"/>
                </a:lnTo>
                <a:lnTo>
                  <a:pt x="714375" y="366117"/>
                </a:lnTo>
                <a:lnTo>
                  <a:pt x="580430" y="455414"/>
                </a:lnTo>
                <a:lnTo>
                  <a:pt x="455414" y="535781"/>
                </a:lnTo>
                <a:lnTo>
                  <a:pt x="339328" y="634008"/>
                </a:lnTo>
                <a:lnTo>
                  <a:pt x="241102" y="723304"/>
                </a:lnTo>
                <a:lnTo>
                  <a:pt x="151805" y="803672"/>
                </a:lnTo>
                <a:lnTo>
                  <a:pt x="89297" y="892969"/>
                </a:lnTo>
                <a:lnTo>
                  <a:pt x="35719" y="973336"/>
                </a:lnTo>
                <a:lnTo>
                  <a:pt x="8930" y="1053703"/>
                </a:lnTo>
                <a:lnTo>
                  <a:pt x="0" y="1125140"/>
                </a:lnTo>
                <a:lnTo>
                  <a:pt x="17859" y="1178719"/>
                </a:lnTo>
                <a:lnTo>
                  <a:pt x="53578" y="1232297"/>
                </a:lnTo>
                <a:lnTo>
                  <a:pt x="116086" y="1259086"/>
                </a:lnTo>
                <a:lnTo>
                  <a:pt x="196453" y="1285875"/>
                </a:lnTo>
                <a:lnTo>
                  <a:pt x="294680" y="1294804"/>
                </a:lnTo>
                <a:lnTo>
                  <a:pt x="419695" y="1294804"/>
                </a:lnTo>
                <a:lnTo>
                  <a:pt x="553641" y="1285875"/>
                </a:lnTo>
                <a:lnTo>
                  <a:pt x="705445" y="1268015"/>
                </a:lnTo>
                <a:lnTo>
                  <a:pt x="857250" y="1241226"/>
                </a:lnTo>
                <a:lnTo>
                  <a:pt x="1026914" y="1214437"/>
                </a:lnTo>
                <a:lnTo>
                  <a:pt x="1196578" y="1178719"/>
                </a:lnTo>
                <a:lnTo>
                  <a:pt x="1357313" y="1134070"/>
                </a:lnTo>
                <a:lnTo>
                  <a:pt x="1526977" y="1071562"/>
                </a:lnTo>
                <a:lnTo>
                  <a:pt x="1687711" y="1009054"/>
                </a:lnTo>
                <a:lnTo>
                  <a:pt x="1839515" y="937617"/>
                </a:lnTo>
                <a:lnTo>
                  <a:pt x="2000249" y="857250"/>
                </a:lnTo>
                <a:lnTo>
                  <a:pt x="2107405" y="794742"/>
                </a:lnTo>
                <a:lnTo>
                  <a:pt x="2196702" y="750094"/>
                </a:lnTo>
                <a:lnTo>
                  <a:pt x="2268140" y="705445"/>
                </a:lnTo>
                <a:lnTo>
                  <a:pt x="2330648" y="660797"/>
                </a:lnTo>
                <a:lnTo>
                  <a:pt x="2411015" y="598289"/>
                </a:lnTo>
                <a:lnTo>
                  <a:pt x="2491382" y="535781"/>
                </a:lnTo>
                <a:lnTo>
                  <a:pt x="2562820" y="464344"/>
                </a:lnTo>
                <a:lnTo>
                  <a:pt x="2607468" y="401836"/>
                </a:lnTo>
                <a:lnTo>
                  <a:pt x="2634257" y="330398"/>
                </a:lnTo>
                <a:lnTo>
                  <a:pt x="2643187" y="267890"/>
                </a:lnTo>
                <a:lnTo>
                  <a:pt x="2607468" y="187523"/>
                </a:lnTo>
                <a:lnTo>
                  <a:pt x="2518171" y="116086"/>
                </a:lnTo>
                <a:lnTo>
                  <a:pt x="2384226" y="62508"/>
                </a:lnTo>
                <a:lnTo>
                  <a:pt x="2214562" y="17859"/>
                </a:lnTo>
                <a:lnTo>
                  <a:pt x="2053827" y="0"/>
                </a:lnTo>
                <a:lnTo>
                  <a:pt x="1893093" y="0"/>
                </a:lnTo>
                <a:lnTo>
                  <a:pt x="1732359" y="26789"/>
                </a:lnTo>
                <a:lnTo>
                  <a:pt x="1580555" y="53578"/>
                </a:lnTo>
                <a:lnTo>
                  <a:pt x="1437680" y="89297"/>
                </a:lnTo>
                <a:lnTo>
                  <a:pt x="1294805" y="116086"/>
                </a:lnTo>
                <a:lnTo>
                  <a:pt x="1160859" y="151804"/>
                </a:lnTo>
                <a:lnTo>
                  <a:pt x="1044773" y="178594"/>
                </a:lnTo>
                <a:lnTo>
                  <a:pt x="1044773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3446859" y="26789"/>
            <a:ext cx="116087" cy="303610"/>
          </a:xfrm>
          <a:custGeom>
            <a:avLst/>
            <a:gdLst/>
            <a:ahLst/>
            <a:cxnLst/>
            <a:rect l="0" t="0" r="0" b="0"/>
            <a:pathLst>
              <a:path w="116087" h="303610">
                <a:moveTo>
                  <a:pt x="17860" y="44648"/>
                </a:moveTo>
                <a:lnTo>
                  <a:pt x="17860" y="26789"/>
                </a:lnTo>
                <a:lnTo>
                  <a:pt x="26789" y="17859"/>
                </a:lnTo>
                <a:lnTo>
                  <a:pt x="26789" y="8930"/>
                </a:lnTo>
                <a:lnTo>
                  <a:pt x="26789" y="0"/>
                </a:lnTo>
                <a:lnTo>
                  <a:pt x="26789" y="0"/>
                </a:lnTo>
                <a:lnTo>
                  <a:pt x="17860" y="8930"/>
                </a:lnTo>
                <a:lnTo>
                  <a:pt x="17860" y="17859"/>
                </a:lnTo>
                <a:lnTo>
                  <a:pt x="17860" y="35719"/>
                </a:lnTo>
                <a:lnTo>
                  <a:pt x="17860" y="53578"/>
                </a:lnTo>
                <a:lnTo>
                  <a:pt x="17860" y="80367"/>
                </a:lnTo>
                <a:lnTo>
                  <a:pt x="8930" y="107156"/>
                </a:lnTo>
                <a:lnTo>
                  <a:pt x="8930" y="133945"/>
                </a:lnTo>
                <a:lnTo>
                  <a:pt x="8930" y="151805"/>
                </a:lnTo>
                <a:lnTo>
                  <a:pt x="8930" y="169664"/>
                </a:lnTo>
                <a:lnTo>
                  <a:pt x="0" y="187523"/>
                </a:lnTo>
                <a:lnTo>
                  <a:pt x="0" y="196453"/>
                </a:lnTo>
                <a:lnTo>
                  <a:pt x="0" y="187523"/>
                </a:lnTo>
                <a:lnTo>
                  <a:pt x="0" y="178594"/>
                </a:lnTo>
                <a:lnTo>
                  <a:pt x="8930" y="160734"/>
                </a:lnTo>
                <a:lnTo>
                  <a:pt x="8930" y="133945"/>
                </a:lnTo>
                <a:lnTo>
                  <a:pt x="17860" y="107156"/>
                </a:lnTo>
                <a:lnTo>
                  <a:pt x="17860" y="71438"/>
                </a:lnTo>
                <a:lnTo>
                  <a:pt x="26789" y="44648"/>
                </a:lnTo>
                <a:lnTo>
                  <a:pt x="35719" y="26789"/>
                </a:lnTo>
                <a:lnTo>
                  <a:pt x="44649" y="17859"/>
                </a:lnTo>
                <a:lnTo>
                  <a:pt x="53579" y="17859"/>
                </a:lnTo>
                <a:lnTo>
                  <a:pt x="62508" y="35719"/>
                </a:lnTo>
                <a:lnTo>
                  <a:pt x="80368" y="89297"/>
                </a:lnTo>
                <a:lnTo>
                  <a:pt x="89297" y="160734"/>
                </a:lnTo>
                <a:lnTo>
                  <a:pt x="98227" y="214313"/>
                </a:lnTo>
                <a:lnTo>
                  <a:pt x="107157" y="267891"/>
                </a:lnTo>
                <a:lnTo>
                  <a:pt x="116086" y="294680"/>
                </a:lnTo>
                <a:lnTo>
                  <a:pt x="116086" y="303609"/>
                </a:lnTo>
                <a:lnTo>
                  <a:pt x="107157" y="303609"/>
                </a:lnTo>
                <a:lnTo>
                  <a:pt x="107157" y="294680"/>
                </a:lnTo>
                <a:lnTo>
                  <a:pt x="98227" y="294680"/>
                </a:lnTo>
                <a:lnTo>
                  <a:pt x="98227" y="285750"/>
                </a:lnTo>
                <a:lnTo>
                  <a:pt x="80368" y="267891"/>
                </a:lnTo>
                <a:lnTo>
                  <a:pt x="71438" y="241102"/>
                </a:lnTo>
                <a:lnTo>
                  <a:pt x="53579" y="223242"/>
                </a:lnTo>
                <a:lnTo>
                  <a:pt x="35719" y="196453"/>
                </a:lnTo>
                <a:lnTo>
                  <a:pt x="35719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3393281" y="205383"/>
            <a:ext cx="133947" cy="17860"/>
          </a:xfrm>
          <a:custGeom>
            <a:avLst/>
            <a:gdLst/>
            <a:ahLst/>
            <a:cxnLst/>
            <a:rect l="0" t="0" r="0" b="0"/>
            <a:pathLst>
              <a:path w="133947" h="17860">
                <a:moveTo>
                  <a:pt x="8930" y="8929"/>
                </a:move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35719" y="17859"/>
                </a:lnTo>
                <a:lnTo>
                  <a:pt x="53578" y="17859"/>
                </a:lnTo>
                <a:lnTo>
                  <a:pt x="80367" y="8929"/>
                </a:lnTo>
                <a:lnTo>
                  <a:pt x="107157" y="8929"/>
                </a:lnTo>
                <a:lnTo>
                  <a:pt x="133946" y="0"/>
                </a:lnTo>
                <a:lnTo>
                  <a:pt x="13394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3625453" y="53578"/>
            <a:ext cx="26790" cy="276821"/>
          </a:xfrm>
          <a:custGeom>
            <a:avLst/>
            <a:gdLst/>
            <a:ahLst/>
            <a:cxnLst/>
            <a:rect l="0" t="0" r="0" b="0"/>
            <a:pathLst>
              <a:path w="26790" h="276821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0" y="35719"/>
                </a:lnTo>
                <a:lnTo>
                  <a:pt x="8930" y="89297"/>
                </a:lnTo>
                <a:lnTo>
                  <a:pt x="8930" y="151805"/>
                </a:lnTo>
                <a:lnTo>
                  <a:pt x="17860" y="205383"/>
                </a:lnTo>
                <a:lnTo>
                  <a:pt x="17860" y="250031"/>
                </a:lnTo>
                <a:lnTo>
                  <a:pt x="26789" y="267891"/>
                </a:lnTo>
                <a:lnTo>
                  <a:pt x="26789" y="276820"/>
                </a:lnTo>
                <a:lnTo>
                  <a:pt x="26789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3312914" y="508992"/>
            <a:ext cx="133946" cy="294681"/>
          </a:xfrm>
          <a:custGeom>
            <a:avLst/>
            <a:gdLst/>
            <a:ahLst/>
            <a:cxnLst/>
            <a:rect l="0" t="0" r="0" b="0"/>
            <a:pathLst>
              <a:path w="133946" h="294681">
                <a:moveTo>
                  <a:pt x="53578" y="0"/>
                </a:moveTo>
                <a:lnTo>
                  <a:pt x="44649" y="0"/>
                </a:lnTo>
                <a:lnTo>
                  <a:pt x="44649" y="0"/>
                </a:lnTo>
                <a:lnTo>
                  <a:pt x="44649" y="17860"/>
                </a:lnTo>
                <a:lnTo>
                  <a:pt x="44649" y="35719"/>
                </a:lnTo>
                <a:lnTo>
                  <a:pt x="44649" y="62508"/>
                </a:lnTo>
                <a:lnTo>
                  <a:pt x="35719" y="98227"/>
                </a:lnTo>
                <a:lnTo>
                  <a:pt x="35719" y="133946"/>
                </a:lnTo>
                <a:lnTo>
                  <a:pt x="26789" y="178594"/>
                </a:lnTo>
                <a:lnTo>
                  <a:pt x="17859" y="214313"/>
                </a:lnTo>
                <a:lnTo>
                  <a:pt x="17859" y="250031"/>
                </a:lnTo>
                <a:lnTo>
                  <a:pt x="8930" y="276820"/>
                </a:lnTo>
                <a:lnTo>
                  <a:pt x="0" y="285750"/>
                </a:lnTo>
                <a:lnTo>
                  <a:pt x="0" y="294680"/>
                </a:lnTo>
                <a:lnTo>
                  <a:pt x="0" y="294680"/>
                </a:lnTo>
                <a:lnTo>
                  <a:pt x="0" y="276820"/>
                </a:lnTo>
                <a:lnTo>
                  <a:pt x="0" y="250031"/>
                </a:lnTo>
                <a:lnTo>
                  <a:pt x="8930" y="205383"/>
                </a:lnTo>
                <a:lnTo>
                  <a:pt x="8930" y="160735"/>
                </a:lnTo>
                <a:lnTo>
                  <a:pt x="17859" y="107156"/>
                </a:lnTo>
                <a:lnTo>
                  <a:pt x="35719" y="53578"/>
                </a:lnTo>
                <a:lnTo>
                  <a:pt x="44649" y="26789"/>
                </a:lnTo>
                <a:lnTo>
                  <a:pt x="62508" y="0"/>
                </a:lnTo>
                <a:lnTo>
                  <a:pt x="71438" y="0"/>
                </a:lnTo>
                <a:lnTo>
                  <a:pt x="80367" y="8930"/>
                </a:lnTo>
                <a:lnTo>
                  <a:pt x="98227" y="26789"/>
                </a:lnTo>
                <a:lnTo>
                  <a:pt x="98227" y="62508"/>
                </a:lnTo>
                <a:lnTo>
                  <a:pt x="107156" y="98227"/>
                </a:lnTo>
                <a:lnTo>
                  <a:pt x="116086" y="133946"/>
                </a:lnTo>
                <a:lnTo>
                  <a:pt x="116086" y="169664"/>
                </a:lnTo>
                <a:lnTo>
                  <a:pt x="125016" y="196453"/>
                </a:lnTo>
                <a:lnTo>
                  <a:pt x="133945" y="223242"/>
                </a:lnTo>
                <a:lnTo>
                  <a:pt x="133945" y="241102"/>
                </a:lnTo>
                <a:lnTo>
                  <a:pt x="133945" y="241102"/>
                </a:lnTo>
                <a:lnTo>
                  <a:pt x="125016" y="241102"/>
                </a:lnTo>
                <a:lnTo>
                  <a:pt x="116086" y="232172"/>
                </a:lnTo>
                <a:lnTo>
                  <a:pt x="98227" y="214313"/>
                </a:lnTo>
                <a:lnTo>
                  <a:pt x="71438" y="196453"/>
                </a:lnTo>
                <a:lnTo>
                  <a:pt x="44649" y="178594"/>
                </a:lnTo>
                <a:lnTo>
                  <a:pt x="8930" y="160735"/>
                </a:lnTo>
                <a:lnTo>
                  <a:pt x="8930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3241477" y="616148"/>
            <a:ext cx="294680" cy="62509"/>
          </a:xfrm>
          <a:custGeom>
            <a:avLst/>
            <a:gdLst/>
            <a:ahLst/>
            <a:cxnLst/>
            <a:rect l="0" t="0" r="0" b="0"/>
            <a:pathLst>
              <a:path w="294680" h="62509">
                <a:moveTo>
                  <a:pt x="0" y="53579"/>
                </a:moveTo>
                <a:lnTo>
                  <a:pt x="0" y="53579"/>
                </a:lnTo>
                <a:lnTo>
                  <a:pt x="17859" y="53579"/>
                </a:lnTo>
                <a:lnTo>
                  <a:pt x="35718" y="62508"/>
                </a:lnTo>
                <a:lnTo>
                  <a:pt x="62507" y="62508"/>
                </a:lnTo>
                <a:lnTo>
                  <a:pt x="98226" y="53579"/>
                </a:lnTo>
                <a:lnTo>
                  <a:pt x="142875" y="53579"/>
                </a:lnTo>
                <a:lnTo>
                  <a:pt x="187523" y="44649"/>
                </a:lnTo>
                <a:lnTo>
                  <a:pt x="223242" y="44649"/>
                </a:lnTo>
                <a:lnTo>
                  <a:pt x="250031" y="26790"/>
                </a:lnTo>
                <a:lnTo>
                  <a:pt x="276820" y="17860"/>
                </a:lnTo>
                <a:lnTo>
                  <a:pt x="294679" y="0"/>
                </a:lnTo>
                <a:lnTo>
                  <a:pt x="2946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3491508" y="500062"/>
            <a:ext cx="232173" cy="214314"/>
          </a:xfrm>
          <a:custGeom>
            <a:avLst/>
            <a:gdLst/>
            <a:ahLst/>
            <a:cxnLst/>
            <a:rect l="0" t="0" r="0" b="0"/>
            <a:pathLst>
              <a:path w="232173" h="214314">
                <a:moveTo>
                  <a:pt x="0" y="53579"/>
                </a:moveTo>
                <a:lnTo>
                  <a:pt x="0" y="44649"/>
                </a:lnTo>
                <a:lnTo>
                  <a:pt x="0" y="44649"/>
                </a:lnTo>
                <a:lnTo>
                  <a:pt x="0" y="35719"/>
                </a:lnTo>
                <a:lnTo>
                  <a:pt x="17859" y="17860"/>
                </a:lnTo>
                <a:lnTo>
                  <a:pt x="35719" y="8930"/>
                </a:lnTo>
                <a:lnTo>
                  <a:pt x="53578" y="0"/>
                </a:lnTo>
                <a:lnTo>
                  <a:pt x="80367" y="0"/>
                </a:lnTo>
                <a:lnTo>
                  <a:pt x="89297" y="8930"/>
                </a:lnTo>
                <a:lnTo>
                  <a:pt x="107156" y="35719"/>
                </a:lnTo>
                <a:lnTo>
                  <a:pt x="107156" y="62508"/>
                </a:lnTo>
                <a:lnTo>
                  <a:pt x="98226" y="89297"/>
                </a:lnTo>
                <a:lnTo>
                  <a:pt x="89297" y="133946"/>
                </a:lnTo>
                <a:lnTo>
                  <a:pt x="80367" y="160735"/>
                </a:lnTo>
                <a:lnTo>
                  <a:pt x="71437" y="187524"/>
                </a:lnTo>
                <a:lnTo>
                  <a:pt x="62508" y="205383"/>
                </a:lnTo>
                <a:lnTo>
                  <a:pt x="80367" y="214313"/>
                </a:lnTo>
                <a:lnTo>
                  <a:pt x="98226" y="214313"/>
                </a:lnTo>
                <a:lnTo>
                  <a:pt x="125015" y="205383"/>
                </a:lnTo>
                <a:lnTo>
                  <a:pt x="160734" y="196454"/>
                </a:lnTo>
                <a:lnTo>
                  <a:pt x="196453" y="178594"/>
                </a:lnTo>
                <a:lnTo>
                  <a:pt x="232172" y="169665"/>
                </a:lnTo>
                <a:lnTo>
                  <a:pt x="232172" y="1696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3286125" y="1017984"/>
            <a:ext cx="214314" cy="383978"/>
          </a:xfrm>
          <a:custGeom>
            <a:avLst/>
            <a:gdLst/>
            <a:ahLst/>
            <a:cxnLst/>
            <a:rect l="0" t="0" r="0" b="0"/>
            <a:pathLst>
              <a:path w="214314" h="383978">
                <a:moveTo>
                  <a:pt x="0" y="62508"/>
                </a:moveTo>
                <a:lnTo>
                  <a:pt x="0" y="71438"/>
                </a:lnTo>
                <a:lnTo>
                  <a:pt x="0" y="80367"/>
                </a:lnTo>
                <a:lnTo>
                  <a:pt x="8930" y="107157"/>
                </a:lnTo>
                <a:lnTo>
                  <a:pt x="8930" y="142875"/>
                </a:lnTo>
                <a:lnTo>
                  <a:pt x="8930" y="187524"/>
                </a:lnTo>
                <a:lnTo>
                  <a:pt x="17859" y="232172"/>
                </a:lnTo>
                <a:lnTo>
                  <a:pt x="26789" y="276821"/>
                </a:lnTo>
                <a:lnTo>
                  <a:pt x="35719" y="312539"/>
                </a:lnTo>
                <a:lnTo>
                  <a:pt x="35719" y="348258"/>
                </a:lnTo>
                <a:lnTo>
                  <a:pt x="35719" y="375047"/>
                </a:lnTo>
                <a:lnTo>
                  <a:pt x="35719" y="383977"/>
                </a:lnTo>
                <a:lnTo>
                  <a:pt x="35719" y="383977"/>
                </a:lnTo>
                <a:lnTo>
                  <a:pt x="35719" y="366118"/>
                </a:lnTo>
                <a:lnTo>
                  <a:pt x="35719" y="339329"/>
                </a:lnTo>
                <a:lnTo>
                  <a:pt x="44648" y="294680"/>
                </a:lnTo>
                <a:lnTo>
                  <a:pt x="53578" y="232172"/>
                </a:lnTo>
                <a:lnTo>
                  <a:pt x="62508" y="169664"/>
                </a:lnTo>
                <a:lnTo>
                  <a:pt x="80367" y="107157"/>
                </a:lnTo>
                <a:lnTo>
                  <a:pt x="98227" y="53578"/>
                </a:lnTo>
                <a:lnTo>
                  <a:pt x="107156" y="17860"/>
                </a:lnTo>
                <a:lnTo>
                  <a:pt x="125016" y="0"/>
                </a:lnTo>
                <a:lnTo>
                  <a:pt x="133945" y="0"/>
                </a:lnTo>
                <a:lnTo>
                  <a:pt x="151805" y="17860"/>
                </a:lnTo>
                <a:lnTo>
                  <a:pt x="160734" y="53578"/>
                </a:lnTo>
                <a:lnTo>
                  <a:pt x="160734" y="98227"/>
                </a:lnTo>
                <a:lnTo>
                  <a:pt x="169664" y="142875"/>
                </a:lnTo>
                <a:lnTo>
                  <a:pt x="178594" y="187524"/>
                </a:lnTo>
                <a:lnTo>
                  <a:pt x="187523" y="223243"/>
                </a:lnTo>
                <a:lnTo>
                  <a:pt x="196453" y="258961"/>
                </a:lnTo>
                <a:lnTo>
                  <a:pt x="205383" y="285750"/>
                </a:lnTo>
                <a:lnTo>
                  <a:pt x="214313" y="294680"/>
                </a:lnTo>
                <a:lnTo>
                  <a:pt x="214313" y="294680"/>
                </a:lnTo>
                <a:lnTo>
                  <a:pt x="205383" y="294680"/>
                </a:lnTo>
                <a:lnTo>
                  <a:pt x="187523" y="285750"/>
                </a:lnTo>
                <a:lnTo>
                  <a:pt x="169664" y="267891"/>
                </a:lnTo>
                <a:lnTo>
                  <a:pt x="142875" y="241102"/>
                </a:lnTo>
                <a:lnTo>
                  <a:pt x="107156" y="214313"/>
                </a:lnTo>
                <a:lnTo>
                  <a:pt x="107156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3259336" y="1160859"/>
            <a:ext cx="321470" cy="98228"/>
          </a:xfrm>
          <a:custGeom>
            <a:avLst/>
            <a:gdLst/>
            <a:ahLst/>
            <a:cxnLst/>
            <a:rect l="0" t="0" r="0" b="0"/>
            <a:pathLst>
              <a:path w="321470" h="98228">
                <a:moveTo>
                  <a:pt x="0" y="62508"/>
                </a:moveTo>
                <a:lnTo>
                  <a:pt x="0" y="62508"/>
                </a:lnTo>
                <a:lnTo>
                  <a:pt x="0" y="71438"/>
                </a:lnTo>
                <a:lnTo>
                  <a:pt x="0" y="89297"/>
                </a:lnTo>
                <a:lnTo>
                  <a:pt x="8930" y="98227"/>
                </a:lnTo>
                <a:lnTo>
                  <a:pt x="26789" y="98227"/>
                </a:lnTo>
                <a:lnTo>
                  <a:pt x="62508" y="98227"/>
                </a:lnTo>
                <a:lnTo>
                  <a:pt x="98227" y="89297"/>
                </a:lnTo>
                <a:lnTo>
                  <a:pt x="142875" y="71438"/>
                </a:lnTo>
                <a:lnTo>
                  <a:pt x="187523" y="62508"/>
                </a:lnTo>
                <a:lnTo>
                  <a:pt x="223242" y="44649"/>
                </a:lnTo>
                <a:lnTo>
                  <a:pt x="267891" y="35719"/>
                </a:lnTo>
                <a:lnTo>
                  <a:pt x="294680" y="17860"/>
                </a:lnTo>
                <a:lnTo>
                  <a:pt x="321469" y="0"/>
                </a:lnTo>
                <a:lnTo>
                  <a:pt x="3214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3491508" y="1071562"/>
            <a:ext cx="214313" cy="294681"/>
          </a:xfrm>
          <a:custGeom>
            <a:avLst/>
            <a:gdLst/>
            <a:ahLst/>
            <a:cxnLst/>
            <a:rect l="0" t="0" r="0" b="0"/>
            <a:pathLst>
              <a:path w="214313" h="294681">
                <a:moveTo>
                  <a:pt x="17859" y="44649"/>
                </a:moveTo>
                <a:lnTo>
                  <a:pt x="17859" y="44649"/>
                </a:lnTo>
                <a:lnTo>
                  <a:pt x="8930" y="44649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26789" y="26789"/>
                </a:lnTo>
                <a:lnTo>
                  <a:pt x="53578" y="8930"/>
                </a:lnTo>
                <a:lnTo>
                  <a:pt x="80367" y="0"/>
                </a:lnTo>
                <a:lnTo>
                  <a:pt x="116086" y="0"/>
                </a:lnTo>
                <a:lnTo>
                  <a:pt x="133945" y="0"/>
                </a:lnTo>
                <a:lnTo>
                  <a:pt x="142875" y="8930"/>
                </a:lnTo>
                <a:lnTo>
                  <a:pt x="142875" y="26789"/>
                </a:lnTo>
                <a:lnTo>
                  <a:pt x="133945" y="53579"/>
                </a:lnTo>
                <a:lnTo>
                  <a:pt x="107156" y="80368"/>
                </a:lnTo>
                <a:lnTo>
                  <a:pt x="80367" y="107157"/>
                </a:lnTo>
                <a:lnTo>
                  <a:pt x="62508" y="125016"/>
                </a:lnTo>
                <a:lnTo>
                  <a:pt x="44648" y="133946"/>
                </a:lnTo>
                <a:lnTo>
                  <a:pt x="35719" y="142875"/>
                </a:lnTo>
                <a:lnTo>
                  <a:pt x="44648" y="142875"/>
                </a:lnTo>
                <a:lnTo>
                  <a:pt x="62508" y="142875"/>
                </a:lnTo>
                <a:lnTo>
                  <a:pt x="89297" y="133946"/>
                </a:lnTo>
                <a:lnTo>
                  <a:pt x="125015" y="133946"/>
                </a:lnTo>
                <a:lnTo>
                  <a:pt x="160734" y="133946"/>
                </a:lnTo>
                <a:lnTo>
                  <a:pt x="187523" y="133946"/>
                </a:lnTo>
                <a:lnTo>
                  <a:pt x="205383" y="142875"/>
                </a:lnTo>
                <a:lnTo>
                  <a:pt x="214312" y="160735"/>
                </a:lnTo>
                <a:lnTo>
                  <a:pt x="205383" y="187524"/>
                </a:lnTo>
                <a:lnTo>
                  <a:pt x="187523" y="214313"/>
                </a:lnTo>
                <a:lnTo>
                  <a:pt x="160734" y="241102"/>
                </a:lnTo>
                <a:lnTo>
                  <a:pt x="133945" y="267891"/>
                </a:lnTo>
                <a:lnTo>
                  <a:pt x="107156" y="294680"/>
                </a:lnTo>
                <a:lnTo>
                  <a:pt x="80367" y="294680"/>
                </a:lnTo>
                <a:lnTo>
                  <a:pt x="71437" y="294680"/>
                </a:lnTo>
                <a:lnTo>
                  <a:pt x="71437" y="276821"/>
                </a:lnTo>
                <a:lnTo>
                  <a:pt x="80367" y="250032"/>
                </a:lnTo>
                <a:lnTo>
                  <a:pt x="98226" y="214313"/>
                </a:lnTo>
                <a:lnTo>
                  <a:pt x="125015" y="169665"/>
                </a:lnTo>
                <a:lnTo>
                  <a:pt x="160734" y="133946"/>
                </a:lnTo>
                <a:lnTo>
                  <a:pt x="196453" y="89297"/>
                </a:lnTo>
                <a:lnTo>
                  <a:pt x="196453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4080867" y="0"/>
            <a:ext cx="17861" cy="232173"/>
          </a:xfrm>
          <a:custGeom>
            <a:avLst/>
            <a:gdLst/>
            <a:ahLst/>
            <a:cxnLst/>
            <a:rect l="0" t="0" r="0" b="0"/>
            <a:pathLst>
              <a:path w="17861" h="23217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8930" y="44648"/>
                </a:lnTo>
                <a:lnTo>
                  <a:pt x="8930" y="62508"/>
                </a:lnTo>
                <a:lnTo>
                  <a:pt x="8930" y="89297"/>
                </a:lnTo>
                <a:lnTo>
                  <a:pt x="8930" y="125016"/>
                </a:lnTo>
                <a:lnTo>
                  <a:pt x="8930" y="151805"/>
                </a:lnTo>
                <a:lnTo>
                  <a:pt x="8930" y="178594"/>
                </a:lnTo>
                <a:lnTo>
                  <a:pt x="17860" y="205383"/>
                </a:lnTo>
                <a:lnTo>
                  <a:pt x="17860" y="214312"/>
                </a:lnTo>
                <a:lnTo>
                  <a:pt x="17860" y="232172"/>
                </a:lnTo>
                <a:lnTo>
                  <a:pt x="17860" y="232172"/>
                </a:lnTo>
                <a:lnTo>
                  <a:pt x="17860" y="232172"/>
                </a:lnTo>
                <a:lnTo>
                  <a:pt x="17860" y="223242"/>
                </a:lnTo>
                <a:lnTo>
                  <a:pt x="17860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3937992" y="0"/>
            <a:ext cx="187525" cy="53579"/>
          </a:xfrm>
          <a:custGeom>
            <a:avLst/>
            <a:gdLst/>
            <a:ahLst/>
            <a:cxnLst/>
            <a:rect l="0" t="0" r="0" b="0"/>
            <a:pathLst>
              <a:path w="187525" h="53579">
                <a:moveTo>
                  <a:pt x="26789" y="53578"/>
                </a:moveTo>
                <a:lnTo>
                  <a:pt x="8930" y="44648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8930" y="17859"/>
                </a:lnTo>
                <a:lnTo>
                  <a:pt x="26789" y="17859"/>
                </a:lnTo>
                <a:lnTo>
                  <a:pt x="44649" y="8930"/>
                </a:lnTo>
                <a:lnTo>
                  <a:pt x="71438" y="8930"/>
                </a:lnTo>
                <a:lnTo>
                  <a:pt x="98227" y="0"/>
                </a:lnTo>
                <a:lnTo>
                  <a:pt x="133946" y="0"/>
                </a:lnTo>
                <a:lnTo>
                  <a:pt x="160735" y="0"/>
                </a:lnTo>
                <a:lnTo>
                  <a:pt x="187524" y="0"/>
                </a:lnTo>
                <a:lnTo>
                  <a:pt x="18752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3946922" y="357187"/>
            <a:ext cx="258962" cy="258962"/>
          </a:xfrm>
          <a:custGeom>
            <a:avLst/>
            <a:gdLst/>
            <a:ahLst/>
            <a:cxnLst/>
            <a:rect l="0" t="0" r="0" b="0"/>
            <a:pathLst>
              <a:path w="258962" h="258962">
                <a:moveTo>
                  <a:pt x="17859" y="53579"/>
                </a:moveTo>
                <a:lnTo>
                  <a:pt x="17859" y="62508"/>
                </a:lnTo>
                <a:lnTo>
                  <a:pt x="17859" y="80368"/>
                </a:lnTo>
                <a:lnTo>
                  <a:pt x="17859" y="98227"/>
                </a:lnTo>
                <a:lnTo>
                  <a:pt x="26789" y="125016"/>
                </a:lnTo>
                <a:lnTo>
                  <a:pt x="35719" y="151805"/>
                </a:lnTo>
                <a:lnTo>
                  <a:pt x="53578" y="187524"/>
                </a:lnTo>
                <a:lnTo>
                  <a:pt x="62508" y="214313"/>
                </a:lnTo>
                <a:lnTo>
                  <a:pt x="80367" y="232172"/>
                </a:lnTo>
                <a:lnTo>
                  <a:pt x="89297" y="250032"/>
                </a:lnTo>
                <a:lnTo>
                  <a:pt x="89297" y="258961"/>
                </a:lnTo>
                <a:lnTo>
                  <a:pt x="89297" y="258961"/>
                </a:lnTo>
                <a:lnTo>
                  <a:pt x="80367" y="250032"/>
                </a:lnTo>
                <a:lnTo>
                  <a:pt x="62508" y="232172"/>
                </a:lnTo>
                <a:lnTo>
                  <a:pt x="44648" y="205383"/>
                </a:lnTo>
                <a:lnTo>
                  <a:pt x="26789" y="178594"/>
                </a:lnTo>
                <a:lnTo>
                  <a:pt x="8930" y="142875"/>
                </a:lnTo>
                <a:lnTo>
                  <a:pt x="0" y="107157"/>
                </a:lnTo>
                <a:lnTo>
                  <a:pt x="8930" y="80368"/>
                </a:lnTo>
                <a:lnTo>
                  <a:pt x="17859" y="53579"/>
                </a:lnTo>
                <a:lnTo>
                  <a:pt x="44648" y="35719"/>
                </a:lnTo>
                <a:lnTo>
                  <a:pt x="89297" y="17860"/>
                </a:lnTo>
                <a:lnTo>
                  <a:pt x="133945" y="8930"/>
                </a:lnTo>
                <a:lnTo>
                  <a:pt x="178594" y="0"/>
                </a:lnTo>
                <a:lnTo>
                  <a:pt x="214312" y="0"/>
                </a:lnTo>
                <a:lnTo>
                  <a:pt x="241101" y="8930"/>
                </a:lnTo>
                <a:lnTo>
                  <a:pt x="250031" y="17860"/>
                </a:lnTo>
                <a:lnTo>
                  <a:pt x="258961" y="26790"/>
                </a:lnTo>
                <a:lnTo>
                  <a:pt x="258961" y="267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3929063" y="517922"/>
            <a:ext cx="250032" cy="44649"/>
          </a:xfrm>
          <a:custGeom>
            <a:avLst/>
            <a:gdLst/>
            <a:ahLst/>
            <a:cxnLst/>
            <a:rect l="0" t="0" r="0" b="0"/>
            <a:pathLst>
              <a:path w="250032" h="44649">
                <a:moveTo>
                  <a:pt x="0" y="44648"/>
                </a:moveTo>
                <a:lnTo>
                  <a:pt x="8929" y="44648"/>
                </a:lnTo>
                <a:lnTo>
                  <a:pt x="35718" y="35719"/>
                </a:lnTo>
                <a:lnTo>
                  <a:pt x="71437" y="26789"/>
                </a:lnTo>
                <a:lnTo>
                  <a:pt x="116085" y="17859"/>
                </a:lnTo>
                <a:lnTo>
                  <a:pt x="160734" y="8930"/>
                </a:lnTo>
                <a:lnTo>
                  <a:pt x="196453" y="0"/>
                </a:lnTo>
                <a:lnTo>
                  <a:pt x="223242" y="0"/>
                </a:lnTo>
                <a:lnTo>
                  <a:pt x="241101" y="0"/>
                </a:lnTo>
                <a:lnTo>
                  <a:pt x="250031" y="8930"/>
                </a:lnTo>
                <a:lnTo>
                  <a:pt x="250031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3982641" y="991195"/>
            <a:ext cx="187524" cy="258962"/>
          </a:xfrm>
          <a:custGeom>
            <a:avLst/>
            <a:gdLst/>
            <a:ahLst/>
            <a:cxnLst/>
            <a:rect l="0" t="0" r="0" b="0"/>
            <a:pathLst>
              <a:path w="187524" h="258962">
                <a:moveTo>
                  <a:pt x="0" y="116086"/>
                </a:moveTo>
                <a:lnTo>
                  <a:pt x="0" y="125016"/>
                </a:lnTo>
                <a:lnTo>
                  <a:pt x="8929" y="142875"/>
                </a:lnTo>
                <a:lnTo>
                  <a:pt x="26789" y="169664"/>
                </a:lnTo>
                <a:lnTo>
                  <a:pt x="35718" y="196453"/>
                </a:lnTo>
                <a:lnTo>
                  <a:pt x="44648" y="214313"/>
                </a:lnTo>
                <a:lnTo>
                  <a:pt x="53578" y="241102"/>
                </a:lnTo>
                <a:lnTo>
                  <a:pt x="53578" y="250032"/>
                </a:lnTo>
                <a:lnTo>
                  <a:pt x="53578" y="258961"/>
                </a:lnTo>
                <a:lnTo>
                  <a:pt x="53578" y="250032"/>
                </a:lnTo>
                <a:lnTo>
                  <a:pt x="53578" y="232172"/>
                </a:lnTo>
                <a:lnTo>
                  <a:pt x="53578" y="214313"/>
                </a:lnTo>
                <a:lnTo>
                  <a:pt x="53578" y="178594"/>
                </a:lnTo>
                <a:lnTo>
                  <a:pt x="53578" y="142875"/>
                </a:lnTo>
                <a:lnTo>
                  <a:pt x="44648" y="107156"/>
                </a:lnTo>
                <a:lnTo>
                  <a:pt x="44648" y="71438"/>
                </a:lnTo>
                <a:lnTo>
                  <a:pt x="53578" y="44649"/>
                </a:lnTo>
                <a:lnTo>
                  <a:pt x="62507" y="17860"/>
                </a:lnTo>
                <a:lnTo>
                  <a:pt x="71437" y="8930"/>
                </a:lnTo>
                <a:lnTo>
                  <a:pt x="89297" y="0"/>
                </a:lnTo>
                <a:lnTo>
                  <a:pt x="107156" y="0"/>
                </a:lnTo>
                <a:lnTo>
                  <a:pt x="133945" y="0"/>
                </a:lnTo>
                <a:lnTo>
                  <a:pt x="151804" y="0"/>
                </a:lnTo>
                <a:lnTo>
                  <a:pt x="169664" y="0"/>
                </a:lnTo>
                <a:lnTo>
                  <a:pt x="178593" y="0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3946922" y="1134070"/>
            <a:ext cx="258962" cy="53579"/>
          </a:xfrm>
          <a:custGeom>
            <a:avLst/>
            <a:gdLst/>
            <a:ahLst/>
            <a:cxnLst/>
            <a:rect l="0" t="0" r="0" b="0"/>
            <a:pathLst>
              <a:path w="258962" h="53579">
                <a:moveTo>
                  <a:pt x="893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26789" y="44649"/>
                </a:lnTo>
                <a:lnTo>
                  <a:pt x="53578" y="35719"/>
                </a:lnTo>
                <a:lnTo>
                  <a:pt x="89297" y="26789"/>
                </a:lnTo>
                <a:lnTo>
                  <a:pt x="133945" y="17860"/>
                </a:lnTo>
                <a:lnTo>
                  <a:pt x="178594" y="8930"/>
                </a:lnTo>
                <a:lnTo>
                  <a:pt x="223242" y="0"/>
                </a:lnTo>
                <a:lnTo>
                  <a:pt x="250031" y="0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3973711" y="1464469"/>
            <a:ext cx="187524" cy="392907"/>
          </a:xfrm>
          <a:custGeom>
            <a:avLst/>
            <a:gdLst/>
            <a:ahLst/>
            <a:cxnLst/>
            <a:rect l="0" t="0" r="0" b="0"/>
            <a:pathLst>
              <a:path w="187524" h="392907">
                <a:moveTo>
                  <a:pt x="80367" y="214312"/>
                </a:moveTo>
                <a:lnTo>
                  <a:pt x="80367" y="223242"/>
                </a:lnTo>
                <a:lnTo>
                  <a:pt x="80367" y="250031"/>
                </a:lnTo>
                <a:lnTo>
                  <a:pt x="80367" y="285750"/>
                </a:lnTo>
                <a:lnTo>
                  <a:pt x="89297" y="321468"/>
                </a:lnTo>
                <a:lnTo>
                  <a:pt x="89297" y="357187"/>
                </a:lnTo>
                <a:lnTo>
                  <a:pt x="89297" y="383976"/>
                </a:lnTo>
                <a:lnTo>
                  <a:pt x="89297" y="392906"/>
                </a:lnTo>
                <a:lnTo>
                  <a:pt x="80367" y="392906"/>
                </a:lnTo>
                <a:lnTo>
                  <a:pt x="80367" y="383976"/>
                </a:lnTo>
                <a:lnTo>
                  <a:pt x="71437" y="357187"/>
                </a:lnTo>
                <a:lnTo>
                  <a:pt x="53578" y="321468"/>
                </a:lnTo>
                <a:lnTo>
                  <a:pt x="44648" y="267890"/>
                </a:lnTo>
                <a:lnTo>
                  <a:pt x="17859" y="214312"/>
                </a:lnTo>
                <a:lnTo>
                  <a:pt x="8930" y="151804"/>
                </a:lnTo>
                <a:lnTo>
                  <a:pt x="0" y="107156"/>
                </a:lnTo>
                <a:lnTo>
                  <a:pt x="0" y="71437"/>
                </a:lnTo>
                <a:lnTo>
                  <a:pt x="0" y="53578"/>
                </a:lnTo>
                <a:lnTo>
                  <a:pt x="17859" y="44648"/>
                </a:lnTo>
                <a:lnTo>
                  <a:pt x="35719" y="35718"/>
                </a:lnTo>
                <a:lnTo>
                  <a:pt x="62508" y="35718"/>
                </a:lnTo>
                <a:lnTo>
                  <a:pt x="98227" y="35718"/>
                </a:lnTo>
                <a:lnTo>
                  <a:pt x="133945" y="35718"/>
                </a:lnTo>
                <a:lnTo>
                  <a:pt x="160734" y="26789"/>
                </a:lnTo>
                <a:lnTo>
                  <a:pt x="178594" y="17859"/>
                </a:lnTo>
                <a:lnTo>
                  <a:pt x="187523" y="8929"/>
                </a:lnTo>
                <a:lnTo>
                  <a:pt x="187523" y="8929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3937992" y="1660922"/>
            <a:ext cx="267892" cy="107157"/>
          </a:xfrm>
          <a:custGeom>
            <a:avLst/>
            <a:gdLst/>
            <a:ahLst/>
            <a:cxnLst/>
            <a:rect l="0" t="0" r="0" b="0"/>
            <a:pathLst>
              <a:path w="267892" h="107157">
                <a:moveTo>
                  <a:pt x="0" y="98226"/>
                </a:moveTo>
                <a:lnTo>
                  <a:pt x="0" y="107156"/>
                </a:lnTo>
                <a:lnTo>
                  <a:pt x="8930" y="107156"/>
                </a:lnTo>
                <a:lnTo>
                  <a:pt x="26789" y="107156"/>
                </a:lnTo>
                <a:lnTo>
                  <a:pt x="53578" y="98226"/>
                </a:lnTo>
                <a:lnTo>
                  <a:pt x="98227" y="80367"/>
                </a:lnTo>
                <a:lnTo>
                  <a:pt x="142875" y="53578"/>
                </a:lnTo>
                <a:lnTo>
                  <a:pt x="187524" y="35718"/>
                </a:lnTo>
                <a:lnTo>
                  <a:pt x="223242" y="17859"/>
                </a:lnTo>
                <a:lnTo>
                  <a:pt x="250031" y="8929"/>
                </a:lnTo>
                <a:lnTo>
                  <a:pt x="267891" y="0"/>
                </a:lnTo>
                <a:lnTo>
                  <a:pt x="267891" y="8929"/>
                </a:lnTo>
                <a:lnTo>
                  <a:pt x="267891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3991570" y="1875234"/>
            <a:ext cx="250033" cy="419696"/>
          </a:xfrm>
          <a:custGeom>
            <a:avLst/>
            <a:gdLst/>
            <a:ahLst/>
            <a:cxnLst/>
            <a:rect l="0" t="0" r="0" b="0"/>
            <a:pathLst>
              <a:path w="250033" h="419696">
                <a:moveTo>
                  <a:pt x="0" y="160735"/>
                </a:moveTo>
                <a:lnTo>
                  <a:pt x="8930" y="160735"/>
                </a:lnTo>
                <a:lnTo>
                  <a:pt x="17860" y="169664"/>
                </a:lnTo>
                <a:lnTo>
                  <a:pt x="35719" y="187524"/>
                </a:lnTo>
                <a:lnTo>
                  <a:pt x="44649" y="205383"/>
                </a:lnTo>
                <a:lnTo>
                  <a:pt x="62508" y="232172"/>
                </a:lnTo>
                <a:lnTo>
                  <a:pt x="80368" y="258961"/>
                </a:lnTo>
                <a:lnTo>
                  <a:pt x="89297" y="294680"/>
                </a:lnTo>
                <a:lnTo>
                  <a:pt x="89297" y="330399"/>
                </a:lnTo>
                <a:lnTo>
                  <a:pt x="98227" y="366117"/>
                </a:lnTo>
                <a:lnTo>
                  <a:pt x="98227" y="392906"/>
                </a:lnTo>
                <a:lnTo>
                  <a:pt x="98227" y="410766"/>
                </a:lnTo>
                <a:lnTo>
                  <a:pt x="89297" y="419695"/>
                </a:lnTo>
                <a:lnTo>
                  <a:pt x="89297" y="419695"/>
                </a:lnTo>
                <a:lnTo>
                  <a:pt x="89297" y="410766"/>
                </a:lnTo>
                <a:lnTo>
                  <a:pt x="89297" y="375047"/>
                </a:lnTo>
                <a:lnTo>
                  <a:pt x="80368" y="339328"/>
                </a:lnTo>
                <a:lnTo>
                  <a:pt x="62508" y="276820"/>
                </a:lnTo>
                <a:lnTo>
                  <a:pt x="44649" y="223242"/>
                </a:lnTo>
                <a:lnTo>
                  <a:pt x="26789" y="178594"/>
                </a:lnTo>
                <a:lnTo>
                  <a:pt x="17860" y="142875"/>
                </a:lnTo>
                <a:lnTo>
                  <a:pt x="0" y="133945"/>
                </a:lnTo>
                <a:lnTo>
                  <a:pt x="0" y="133945"/>
                </a:lnTo>
                <a:lnTo>
                  <a:pt x="0" y="133945"/>
                </a:lnTo>
                <a:lnTo>
                  <a:pt x="17860" y="142875"/>
                </a:lnTo>
                <a:lnTo>
                  <a:pt x="35719" y="142875"/>
                </a:lnTo>
                <a:lnTo>
                  <a:pt x="62508" y="133945"/>
                </a:lnTo>
                <a:lnTo>
                  <a:pt x="107157" y="116086"/>
                </a:lnTo>
                <a:lnTo>
                  <a:pt x="142875" y="98227"/>
                </a:lnTo>
                <a:lnTo>
                  <a:pt x="178594" y="71438"/>
                </a:lnTo>
                <a:lnTo>
                  <a:pt x="214313" y="44649"/>
                </a:lnTo>
                <a:lnTo>
                  <a:pt x="241102" y="17860"/>
                </a:lnTo>
                <a:lnTo>
                  <a:pt x="250032" y="8930"/>
                </a:lnTo>
                <a:lnTo>
                  <a:pt x="250032" y="0"/>
                </a:lnTo>
                <a:lnTo>
                  <a:pt x="2500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4009430" y="2062758"/>
            <a:ext cx="294680" cy="125016"/>
          </a:xfrm>
          <a:custGeom>
            <a:avLst/>
            <a:gdLst/>
            <a:ahLst/>
            <a:cxnLst/>
            <a:rect l="0" t="0" r="0" b="0"/>
            <a:pathLst>
              <a:path w="294680" h="125016">
                <a:moveTo>
                  <a:pt x="0" y="116086"/>
                </a:moveTo>
                <a:lnTo>
                  <a:pt x="0" y="116086"/>
                </a:lnTo>
                <a:lnTo>
                  <a:pt x="0" y="125015"/>
                </a:lnTo>
                <a:lnTo>
                  <a:pt x="17859" y="125015"/>
                </a:lnTo>
                <a:lnTo>
                  <a:pt x="44648" y="125015"/>
                </a:lnTo>
                <a:lnTo>
                  <a:pt x="80367" y="116086"/>
                </a:lnTo>
                <a:lnTo>
                  <a:pt x="133945" y="98226"/>
                </a:lnTo>
                <a:lnTo>
                  <a:pt x="178593" y="80367"/>
                </a:lnTo>
                <a:lnTo>
                  <a:pt x="223242" y="62507"/>
                </a:lnTo>
                <a:lnTo>
                  <a:pt x="267890" y="44648"/>
                </a:lnTo>
                <a:lnTo>
                  <a:pt x="285750" y="26789"/>
                </a:lnTo>
                <a:lnTo>
                  <a:pt x="294679" y="17859"/>
                </a:lnTo>
                <a:lnTo>
                  <a:pt x="285750" y="8929"/>
                </a:lnTo>
                <a:lnTo>
                  <a:pt x="267890" y="0"/>
                </a:lnTo>
                <a:lnTo>
                  <a:pt x="26789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4482703" y="321469"/>
            <a:ext cx="44650" cy="258962"/>
          </a:xfrm>
          <a:custGeom>
            <a:avLst/>
            <a:gdLst/>
            <a:ahLst/>
            <a:cxnLst/>
            <a:rect l="0" t="0" r="0" b="0"/>
            <a:pathLst>
              <a:path w="44650" h="258962">
                <a:moveTo>
                  <a:pt x="26789" y="8929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8929"/>
                </a:lnTo>
                <a:lnTo>
                  <a:pt x="17860" y="17859"/>
                </a:lnTo>
                <a:lnTo>
                  <a:pt x="17860" y="26789"/>
                </a:lnTo>
                <a:lnTo>
                  <a:pt x="17860" y="53578"/>
                </a:lnTo>
                <a:lnTo>
                  <a:pt x="17860" y="80367"/>
                </a:lnTo>
                <a:lnTo>
                  <a:pt x="26789" y="107156"/>
                </a:lnTo>
                <a:lnTo>
                  <a:pt x="26789" y="142875"/>
                </a:lnTo>
                <a:lnTo>
                  <a:pt x="35719" y="178593"/>
                </a:lnTo>
                <a:lnTo>
                  <a:pt x="44649" y="205383"/>
                </a:lnTo>
                <a:lnTo>
                  <a:pt x="44649" y="232172"/>
                </a:lnTo>
                <a:lnTo>
                  <a:pt x="44649" y="250031"/>
                </a:lnTo>
                <a:lnTo>
                  <a:pt x="44649" y="258961"/>
                </a:lnTo>
                <a:lnTo>
                  <a:pt x="44649" y="258961"/>
                </a:lnTo>
                <a:lnTo>
                  <a:pt x="35719" y="241101"/>
                </a:lnTo>
                <a:lnTo>
                  <a:pt x="26789" y="214312"/>
                </a:lnTo>
                <a:lnTo>
                  <a:pt x="8930" y="187523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4330898" y="312539"/>
            <a:ext cx="285751" cy="44649"/>
          </a:xfrm>
          <a:custGeom>
            <a:avLst/>
            <a:gdLst/>
            <a:ahLst/>
            <a:cxnLst/>
            <a:rect l="0" t="0" r="0" b="0"/>
            <a:pathLst>
              <a:path w="285751" h="44649">
                <a:moveTo>
                  <a:pt x="8930" y="35719"/>
                </a:moveTo>
                <a:lnTo>
                  <a:pt x="0" y="35719"/>
                </a:lnTo>
                <a:lnTo>
                  <a:pt x="0" y="44648"/>
                </a:lnTo>
                <a:lnTo>
                  <a:pt x="8930" y="44648"/>
                </a:lnTo>
                <a:lnTo>
                  <a:pt x="35719" y="44648"/>
                </a:lnTo>
                <a:lnTo>
                  <a:pt x="80368" y="35719"/>
                </a:lnTo>
                <a:lnTo>
                  <a:pt x="116086" y="26789"/>
                </a:lnTo>
                <a:lnTo>
                  <a:pt x="142875" y="17859"/>
                </a:lnTo>
                <a:lnTo>
                  <a:pt x="169665" y="17859"/>
                </a:lnTo>
                <a:lnTo>
                  <a:pt x="214313" y="8930"/>
                </a:lnTo>
                <a:lnTo>
                  <a:pt x="250032" y="893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5884664" y="205383"/>
            <a:ext cx="125017" cy="53579"/>
          </a:xfrm>
          <a:custGeom>
            <a:avLst/>
            <a:gdLst/>
            <a:ahLst/>
            <a:cxnLst/>
            <a:rect l="0" t="0" r="0" b="0"/>
            <a:pathLst>
              <a:path w="125017" h="53579">
                <a:moveTo>
                  <a:pt x="17859" y="53578"/>
                </a:moveTo>
                <a:lnTo>
                  <a:pt x="8930" y="53578"/>
                </a:lnTo>
                <a:lnTo>
                  <a:pt x="893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44648"/>
                </a:lnTo>
                <a:lnTo>
                  <a:pt x="8930" y="44648"/>
                </a:lnTo>
                <a:lnTo>
                  <a:pt x="26789" y="44648"/>
                </a:lnTo>
                <a:lnTo>
                  <a:pt x="35719" y="44648"/>
                </a:lnTo>
                <a:lnTo>
                  <a:pt x="53578" y="35719"/>
                </a:lnTo>
                <a:lnTo>
                  <a:pt x="71438" y="35719"/>
                </a:lnTo>
                <a:lnTo>
                  <a:pt x="89297" y="26789"/>
                </a:lnTo>
                <a:lnTo>
                  <a:pt x="98227" y="26789"/>
                </a:lnTo>
                <a:lnTo>
                  <a:pt x="116086" y="17859"/>
                </a:lnTo>
                <a:lnTo>
                  <a:pt x="116086" y="8929"/>
                </a:lnTo>
                <a:lnTo>
                  <a:pt x="125016" y="8929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5759648" y="250031"/>
            <a:ext cx="321470" cy="258962"/>
          </a:xfrm>
          <a:custGeom>
            <a:avLst/>
            <a:gdLst/>
            <a:ahLst/>
            <a:cxnLst/>
            <a:rect l="0" t="0" r="0" b="0"/>
            <a:pathLst>
              <a:path w="321470" h="258962">
                <a:moveTo>
                  <a:pt x="116086" y="0"/>
                </a:moveTo>
                <a:lnTo>
                  <a:pt x="107157" y="8930"/>
                </a:lnTo>
                <a:lnTo>
                  <a:pt x="98227" y="17860"/>
                </a:lnTo>
                <a:lnTo>
                  <a:pt x="80368" y="35719"/>
                </a:lnTo>
                <a:lnTo>
                  <a:pt x="71438" y="44649"/>
                </a:lnTo>
                <a:lnTo>
                  <a:pt x="62508" y="62508"/>
                </a:lnTo>
                <a:lnTo>
                  <a:pt x="62508" y="80367"/>
                </a:lnTo>
                <a:lnTo>
                  <a:pt x="53579" y="98227"/>
                </a:lnTo>
                <a:lnTo>
                  <a:pt x="53579" y="107156"/>
                </a:lnTo>
                <a:lnTo>
                  <a:pt x="53579" y="116086"/>
                </a:lnTo>
                <a:lnTo>
                  <a:pt x="62508" y="116086"/>
                </a:lnTo>
                <a:lnTo>
                  <a:pt x="62508" y="116086"/>
                </a:lnTo>
                <a:lnTo>
                  <a:pt x="80368" y="107156"/>
                </a:lnTo>
                <a:lnTo>
                  <a:pt x="98227" y="98227"/>
                </a:lnTo>
                <a:lnTo>
                  <a:pt x="107157" y="89297"/>
                </a:lnTo>
                <a:lnTo>
                  <a:pt x="125016" y="89297"/>
                </a:lnTo>
                <a:lnTo>
                  <a:pt x="151805" y="80367"/>
                </a:lnTo>
                <a:lnTo>
                  <a:pt x="178594" y="80367"/>
                </a:lnTo>
                <a:lnTo>
                  <a:pt x="232172" y="80367"/>
                </a:lnTo>
                <a:lnTo>
                  <a:pt x="267891" y="98227"/>
                </a:lnTo>
                <a:lnTo>
                  <a:pt x="294680" y="107156"/>
                </a:lnTo>
                <a:lnTo>
                  <a:pt x="321469" y="133946"/>
                </a:lnTo>
                <a:lnTo>
                  <a:pt x="321469" y="160735"/>
                </a:lnTo>
                <a:lnTo>
                  <a:pt x="321469" y="187524"/>
                </a:lnTo>
                <a:lnTo>
                  <a:pt x="294680" y="205383"/>
                </a:lnTo>
                <a:lnTo>
                  <a:pt x="258961" y="232172"/>
                </a:lnTo>
                <a:lnTo>
                  <a:pt x="214313" y="250031"/>
                </a:lnTo>
                <a:lnTo>
                  <a:pt x="160735" y="258961"/>
                </a:lnTo>
                <a:lnTo>
                  <a:pt x="116086" y="258961"/>
                </a:lnTo>
                <a:lnTo>
                  <a:pt x="80368" y="258961"/>
                </a:lnTo>
                <a:lnTo>
                  <a:pt x="44649" y="258961"/>
                </a:lnTo>
                <a:lnTo>
                  <a:pt x="17860" y="250031"/>
                </a:lnTo>
                <a:lnTo>
                  <a:pt x="0" y="250031"/>
                </a:lnTo>
                <a:lnTo>
                  <a:pt x="0" y="241102"/>
                </a:lnTo>
                <a:lnTo>
                  <a:pt x="8930" y="232172"/>
                </a:lnTo>
                <a:lnTo>
                  <a:pt x="35719" y="223242"/>
                </a:lnTo>
                <a:lnTo>
                  <a:pt x="62508" y="214313"/>
                </a:lnTo>
                <a:lnTo>
                  <a:pt x="98227" y="205383"/>
                </a:lnTo>
                <a:lnTo>
                  <a:pt x="142875" y="196453"/>
                </a:lnTo>
                <a:lnTo>
                  <a:pt x="178594" y="178594"/>
                </a:lnTo>
                <a:lnTo>
                  <a:pt x="178594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6215063" y="294680"/>
            <a:ext cx="160735" cy="116087"/>
          </a:xfrm>
          <a:custGeom>
            <a:avLst/>
            <a:gdLst/>
            <a:ahLst/>
            <a:cxnLst/>
            <a:rect l="0" t="0" r="0" b="0"/>
            <a:pathLst>
              <a:path w="160735" h="116087">
                <a:moveTo>
                  <a:pt x="8929" y="8929"/>
                </a:moveTo>
                <a:lnTo>
                  <a:pt x="8929" y="8929"/>
                </a:lnTo>
                <a:lnTo>
                  <a:pt x="8929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8929"/>
                </a:lnTo>
                <a:lnTo>
                  <a:pt x="26789" y="26789"/>
                </a:lnTo>
                <a:lnTo>
                  <a:pt x="44648" y="44648"/>
                </a:lnTo>
                <a:lnTo>
                  <a:pt x="71437" y="62507"/>
                </a:lnTo>
                <a:lnTo>
                  <a:pt x="89296" y="71437"/>
                </a:lnTo>
                <a:lnTo>
                  <a:pt x="107156" y="89297"/>
                </a:lnTo>
                <a:lnTo>
                  <a:pt x="125015" y="98226"/>
                </a:lnTo>
                <a:lnTo>
                  <a:pt x="133945" y="107156"/>
                </a:lnTo>
                <a:lnTo>
                  <a:pt x="151804" y="116086"/>
                </a:lnTo>
                <a:lnTo>
                  <a:pt x="151804" y="116086"/>
                </a:lnTo>
                <a:lnTo>
                  <a:pt x="160734" y="116086"/>
                </a:lnTo>
                <a:lnTo>
                  <a:pt x="160734" y="107156"/>
                </a:lnTo>
                <a:lnTo>
                  <a:pt x="160734" y="98226"/>
                </a:lnTo>
                <a:lnTo>
                  <a:pt x="160734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6232922" y="285750"/>
            <a:ext cx="116087" cy="142876"/>
          </a:xfrm>
          <a:custGeom>
            <a:avLst/>
            <a:gdLst/>
            <a:ahLst/>
            <a:cxnLst/>
            <a:rect l="0" t="0" r="0" b="0"/>
            <a:pathLst>
              <a:path w="116087" h="142876">
                <a:moveTo>
                  <a:pt x="116086" y="0"/>
                </a:moveTo>
                <a:lnTo>
                  <a:pt x="107156" y="0"/>
                </a:lnTo>
                <a:lnTo>
                  <a:pt x="98226" y="0"/>
                </a:lnTo>
                <a:lnTo>
                  <a:pt x="89297" y="8930"/>
                </a:lnTo>
                <a:lnTo>
                  <a:pt x="71437" y="17859"/>
                </a:lnTo>
                <a:lnTo>
                  <a:pt x="53578" y="44648"/>
                </a:lnTo>
                <a:lnTo>
                  <a:pt x="26789" y="80367"/>
                </a:lnTo>
                <a:lnTo>
                  <a:pt x="17859" y="107156"/>
                </a:lnTo>
                <a:lnTo>
                  <a:pt x="8930" y="125016"/>
                </a:lnTo>
                <a:lnTo>
                  <a:pt x="0" y="142875"/>
                </a:lnTo>
                <a:lnTo>
                  <a:pt x="8930" y="142875"/>
                </a:lnTo>
                <a:lnTo>
                  <a:pt x="17859" y="133945"/>
                </a:lnTo>
                <a:lnTo>
                  <a:pt x="35719" y="116086"/>
                </a:lnTo>
                <a:lnTo>
                  <a:pt x="53578" y="89297"/>
                </a:lnTo>
                <a:lnTo>
                  <a:pt x="5357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6482953" y="196453"/>
            <a:ext cx="348259" cy="160735"/>
          </a:xfrm>
          <a:custGeom>
            <a:avLst/>
            <a:gdLst/>
            <a:ahLst/>
            <a:cxnLst/>
            <a:rect l="0" t="0" r="0" b="0"/>
            <a:pathLst>
              <a:path w="348259" h="160735">
                <a:moveTo>
                  <a:pt x="8930" y="17859"/>
                </a:moveTo>
                <a:lnTo>
                  <a:pt x="893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17860" y="8930"/>
                </a:lnTo>
                <a:lnTo>
                  <a:pt x="26789" y="8930"/>
                </a:lnTo>
                <a:lnTo>
                  <a:pt x="44649" y="0"/>
                </a:lnTo>
                <a:lnTo>
                  <a:pt x="53578" y="0"/>
                </a:lnTo>
                <a:lnTo>
                  <a:pt x="62508" y="8930"/>
                </a:lnTo>
                <a:lnTo>
                  <a:pt x="71438" y="8930"/>
                </a:lnTo>
                <a:lnTo>
                  <a:pt x="89297" y="35719"/>
                </a:lnTo>
                <a:lnTo>
                  <a:pt x="80367" y="71438"/>
                </a:lnTo>
                <a:lnTo>
                  <a:pt x="62508" y="98227"/>
                </a:lnTo>
                <a:lnTo>
                  <a:pt x="44649" y="125016"/>
                </a:lnTo>
                <a:lnTo>
                  <a:pt x="35719" y="151805"/>
                </a:lnTo>
                <a:lnTo>
                  <a:pt x="44649" y="151805"/>
                </a:lnTo>
                <a:lnTo>
                  <a:pt x="62508" y="160734"/>
                </a:lnTo>
                <a:lnTo>
                  <a:pt x="107156" y="151805"/>
                </a:lnTo>
                <a:lnTo>
                  <a:pt x="151805" y="151805"/>
                </a:lnTo>
                <a:lnTo>
                  <a:pt x="205383" y="151805"/>
                </a:lnTo>
                <a:lnTo>
                  <a:pt x="258961" y="142875"/>
                </a:lnTo>
                <a:lnTo>
                  <a:pt x="303610" y="142875"/>
                </a:lnTo>
                <a:lnTo>
                  <a:pt x="330399" y="142875"/>
                </a:lnTo>
                <a:lnTo>
                  <a:pt x="348258" y="151805"/>
                </a:lnTo>
                <a:lnTo>
                  <a:pt x="348258" y="151805"/>
                </a:lnTo>
                <a:lnTo>
                  <a:pt x="321469" y="160734"/>
                </a:lnTo>
                <a:lnTo>
                  <a:pt x="321469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5732859" y="428625"/>
            <a:ext cx="1303736" cy="267892"/>
          </a:xfrm>
          <a:custGeom>
            <a:avLst/>
            <a:gdLst/>
            <a:ahLst/>
            <a:cxnLst/>
            <a:rect l="0" t="0" r="0" b="0"/>
            <a:pathLst>
              <a:path w="1303736" h="267892">
                <a:moveTo>
                  <a:pt x="116086" y="241102"/>
                </a:moveTo>
                <a:lnTo>
                  <a:pt x="98227" y="241102"/>
                </a:lnTo>
                <a:lnTo>
                  <a:pt x="62508" y="250031"/>
                </a:lnTo>
                <a:lnTo>
                  <a:pt x="35719" y="258961"/>
                </a:lnTo>
                <a:lnTo>
                  <a:pt x="8930" y="267891"/>
                </a:lnTo>
                <a:lnTo>
                  <a:pt x="0" y="267891"/>
                </a:lnTo>
                <a:lnTo>
                  <a:pt x="0" y="267891"/>
                </a:lnTo>
                <a:lnTo>
                  <a:pt x="17860" y="258961"/>
                </a:lnTo>
                <a:lnTo>
                  <a:pt x="71438" y="241102"/>
                </a:lnTo>
                <a:lnTo>
                  <a:pt x="142875" y="214313"/>
                </a:lnTo>
                <a:lnTo>
                  <a:pt x="232172" y="187523"/>
                </a:lnTo>
                <a:lnTo>
                  <a:pt x="348258" y="151805"/>
                </a:lnTo>
                <a:lnTo>
                  <a:pt x="482204" y="125016"/>
                </a:lnTo>
                <a:lnTo>
                  <a:pt x="625079" y="98227"/>
                </a:lnTo>
                <a:lnTo>
                  <a:pt x="776883" y="71437"/>
                </a:lnTo>
                <a:lnTo>
                  <a:pt x="919758" y="44648"/>
                </a:lnTo>
                <a:lnTo>
                  <a:pt x="1044774" y="26789"/>
                </a:lnTo>
                <a:lnTo>
                  <a:pt x="1151930" y="17859"/>
                </a:lnTo>
                <a:lnTo>
                  <a:pt x="1232297" y="8930"/>
                </a:lnTo>
                <a:lnTo>
                  <a:pt x="1276946" y="0"/>
                </a:lnTo>
                <a:lnTo>
                  <a:pt x="1303735" y="0"/>
                </a:lnTo>
                <a:lnTo>
                  <a:pt x="1294805" y="0"/>
                </a:lnTo>
                <a:lnTo>
                  <a:pt x="1259086" y="8930"/>
                </a:lnTo>
                <a:lnTo>
                  <a:pt x="1214438" y="17859"/>
                </a:lnTo>
                <a:lnTo>
                  <a:pt x="1160860" y="26789"/>
                </a:lnTo>
                <a:lnTo>
                  <a:pt x="1098352" y="26789"/>
                </a:lnTo>
                <a:lnTo>
                  <a:pt x="1098352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7134820" y="3866554"/>
            <a:ext cx="1777008" cy="428626"/>
          </a:xfrm>
          <a:custGeom>
            <a:avLst/>
            <a:gdLst/>
            <a:ahLst/>
            <a:cxnLst/>
            <a:rect l="0" t="0" r="0" b="0"/>
            <a:pathLst>
              <a:path w="1777008" h="428626">
                <a:moveTo>
                  <a:pt x="133946" y="419696"/>
                </a:moveTo>
                <a:lnTo>
                  <a:pt x="125016" y="419696"/>
                </a:lnTo>
                <a:lnTo>
                  <a:pt x="116086" y="419696"/>
                </a:lnTo>
                <a:lnTo>
                  <a:pt x="98227" y="428625"/>
                </a:lnTo>
                <a:lnTo>
                  <a:pt x="80368" y="428625"/>
                </a:lnTo>
                <a:lnTo>
                  <a:pt x="71438" y="428625"/>
                </a:lnTo>
                <a:lnTo>
                  <a:pt x="53578" y="419696"/>
                </a:lnTo>
                <a:lnTo>
                  <a:pt x="44649" y="419696"/>
                </a:lnTo>
                <a:lnTo>
                  <a:pt x="26789" y="419696"/>
                </a:lnTo>
                <a:lnTo>
                  <a:pt x="26789" y="410766"/>
                </a:lnTo>
                <a:lnTo>
                  <a:pt x="17860" y="401836"/>
                </a:lnTo>
                <a:lnTo>
                  <a:pt x="8930" y="401836"/>
                </a:lnTo>
                <a:lnTo>
                  <a:pt x="8930" y="392907"/>
                </a:lnTo>
                <a:lnTo>
                  <a:pt x="0" y="392907"/>
                </a:lnTo>
                <a:lnTo>
                  <a:pt x="0" y="392907"/>
                </a:lnTo>
                <a:lnTo>
                  <a:pt x="0" y="401836"/>
                </a:lnTo>
                <a:lnTo>
                  <a:pt x="0" y="410766"/>
                </a:lnTo>
                <a:lnTo>
                  <a:pt x="17860" y="419696"/>
                </a:lnTo>
                <a:lnTo>
                  <a:pt x="35719" y="419696"/>
                </a:lnTo>
                <a:lnTo>
                  <a:pt x="53578" y="428625"/>
                </a:lnTo>
                <a:lnTo>
                  <a:pt x="80368" y="428625"/>
                </a:lnTo>
                <a:lnTo>
                  <a:pt x="116086" y="419696"/>
                </a:lnTo>
                <a:lnTo>
                  <a:pt x="160735" y="419696"/>
                </a:lnTo>
                <a:lnTo>
                  <a:pt x="205383" y="401836"/>
                </a:lnTo>
                <a:lnTo>
                  <a:pt x="267891" y="383977"/>
                </a:lnTo>
                <a:lnTo>
                  <a:pt x="339328" y="366117"/>
                </a:lnTo>
                <a:lnTo>
                  <a:pt x="419696" y="348258"/>
                </a:lnTo>
                <a:lnTo>
                  <a:pt x="508993" y="321469"/>
                </a:lnTo>
                <a:lnTo>
                  <a:pt x="607219" y="294680"/>
                </a:lnTo>
                <a:lnTo>
                  <a:pt x="723305" y="267891"/>
                </a:lnTo>
                <a:lnTo>
                  <a:pt x="839391" y="241102"/>
                </a:lnTo>
                <a:lnTo>
                  <a:pt x="964407" y="205383"/>
                </a:lnTo>
                <a:lnTo>
                  <a:pt x="1089421" y="178594"/>
                </a:lnTo>
                <a:lnTo>
                  <a:pt x="1214437" y="142875"/>
                </a:lnTo>
                <a:lnTo>
                  <a:pt x="1330523" y="116086"/>
                </a:lnTo>
                <a:lnTo>
                  <a:pt x="1410890" y="89297"/>
                </a:lnTo>
                <a:lnTo>
                  <a:pt x="1473398" y="71438"/>
                </a:lnTo>
                <a:lnTo>
                  <a:pt x="1526976" y="62508"/>
                </a:lnTo>
                <a:lnTo>
                  <a:pt x="1571625" y="53578"/>
                </a:lnTo>
                <a:lnTo>
                  <a:pt x="1625203" y="35719"/>
                </a:lnTo>
                <a:lnTo>
                  <a:pt x="1678781" y="17860"/>
                </a:lnTo>
                <a:lnTo>
                  <a:pt x="1723429" y="8930"/>
                </a:lnTo>
                <a:lnTo>
                  <a:pt x="1759148" y="0"/>
                </a:lnTo>
                <a:lnTo>
                  <a:pt x="1777007" y="0"/>
                </a:lnTo>
                <a:lnTo>
                  <a:pt x="1768078" y="8930"/>
                </a:lnTo>
                <a:lnTo>
                  <a:pt x="1732359" y="17860"/>
                </a:lnTo>
                <a:lnTo>
                  <a:pt x="1678781" y="17860"/>
                </a:lnTo>
                <a:lnTo>
                  <a:pt x="1589484" y="26789"/>
                </a:lnTo>
                <a:lnTo>
                  <a:pt x="158948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7277695" y="3929062"/>
            <a:ext cx="1518047" cy="419696"/>
          </a:xfrm>
          <a:custGeom>
            <a:avLst/>
            <a:gdLst/>
            <a:ahLst/>
            <a:cxnLst/>
            <a:rect l="0" t="0" r="0" b="0"/>
            <a:pathLst>
              <a:path w="1518047" h="419696">
                <a:moveTo>
                  <a:pt x="0" y="419695"/>
                </a:moveTo>
                <a:lnTo>
                  <a:pt x="0" y="419695"/>
                </a:lnTo>
                <a:lnTo>
                  <a:pt x="0" y="419695"/>
                </a:lnTo>
                <a:lnTo>
                  <a:pt x="0" y="410766"/>
                </a:lnTo>
                <a:lnTo>
                  <a:pt x="17860" y="392906"/>
                </a:lnTo>
                <a:lnTo>
                  <a:pt x="53578" y="383977"/>
                </a:lnTo>
                <a:lnTo>
                  <a:pt x="107157" y="366117"/>
                </a:lnTo>
                <a:lnTo>
                  <a:pt x="169664" y="339328"/>
                </a:lnTo>
                <a:lnTo>
                  <a:pt x="241102" y="321469"/>
                </a:lnTo>
                <a:lnTo>
                  <a:pt x="321469" y="294680"/>
                </a:lnTo>
                <a:lnTo>
                  <a:pt x="410766" y="276820"/>
                </a:lnTo>
                <a:lnTo>
                  <a:pt x="500063" y="250031"/>
                </a:lnTo>
                <a:lnTo>
                  <a:pt x="598289" y="223242"/>
                </a:lnTo>
                <a:lnTo>
                  <a:pt x="687586" y="205383"/>
                </a:lnTo>
                <a:lnTo>
                  <a:pt x="794743" y="178594"/>
                </a:lnTo>
                <a:lnTo>
                  <a:pt x="901899" y="151805"/>
                </a:lnTo>
                <a:lnTo>
                  <a:pt x="1009054" y="125016"/>
                </a:lnTo>
                <a:lnTo>
                  <a:pt x="1107281" y="98227"/>
                </a:lnTo>
                <a:lnTo>
                  <a:pt x="1214437" y="71438"/>
                </a:lnTo>
                <a:lnTo>
                  <a:pt x="1312664" y="44649"/>
                </a:lnTo>
                <a:lnTo>
                  <a:pt x="1375171" y="35719"/>
                </a:lnTo>
                <a:lnTo>
                  <a:pt x="1419820" y="17859"/>
                </a:lnTo>
                <a:lnTo>
                  <a:pt x="1446609" y="17859"/>
                </a:lnTo>
                <a:lnTo>
                  <a:pt x="1473398" y="8930"/>
                </a:lnTo>
                <a:lnTo>
                  <a:pt x="1500187" y="8930"/>
                </a:lnTo>
                <a:lnTo>
                  <a:pt x="1518046" y="0"/>
                </a:lnTo>
                <a:lnTo>
                  <a:pt x="1500187" y="0"/>
                </a:lnTo>
                <a:lnTo>
                  <a:pt x="1446609" y="8930"/>
                </a:lnTo>
                <a:lnTo>
                  <a:pt x="1384101" y="8930"/>
                </a:lnTo>
                <a:lnTo>
                  <a:pt x="1303734" y="17859"/>
                </a:lnTo>
                <a:lnTo>
                  <a:pt x="1214437" y="17859"/>
                </a:lnTo>
                <a:lnTo>
                  <a:pt x="1125140" y="26789"/>
                </a:lnTo>
                <a:lnTo>
                  <a:pt x="112514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7197328" y="3902273"/>
            <a:ext cx="1669852" cy="410767"/>
          </a:xfrm>
          <a:custGeom>
            <a:avLst/>
            <a:gdLst/>
            <a:ahLst/>
            <a:cxnLst/>
            <a:rect l="0" t="0" r="0" b="0"/>
            <a:pathLst>
              <a:path w="1669852" h="410767">
                <a:moveTo>
                  <a:pt x="17860" y="410766"/>
                </a:moveTo>
                <a:lnTo>
                  <a:pt x="8930" y="410766"/>
                </a:lnTo>
                <a:lnTo>
                  <a:pt x="0" y="410766"/>
                </a:lnTo>
                <a:lnTo>
                  <a:pt x="0" y="401836"/>
                </a:lnTo>
                <a:lnTo>
                  <a:pt x="0" y="392906"/>
                </a:lnTo>
                <a:lnTo>
                  <a:pt x="17860" y="392906"/>
                </a:lnTo>
                <a:lnTo>
                  <a:pt x="62508" y="383977"/>
                </a:lnTo>
                <a:lnTo>
                  <a:pt x="116086" y="375047"/>
                </a:lnTo>
                <a:lnTo>
                  <a:pt x="196453" y="366117"/>
                </a:lnTo>
                <a:lnTo>
                  <a:pt x="285750" y="348258"/>
                </a:lnTo>
                <a:lnTo>
                  <a:pt x="392906" y="321469"/>
                </a:lnTo>
                <a:lnTo>
                  <a:pt x="508992" y="294680"/>
                </a:lnTo>
                <a:lnTo>
                  <a:pt x="634008" y="258961"/>
                </a:lnTo>
                <a:lnTo>
                  <a:pt x="759024" y="223242"/>
                </a:lnTo>
                <a:lnTo>
                  <a:pt x="884039" y="187523"/>
                </a:lnTo>
                <a:lnTo>
                  <a:pt x="1017984" y="142875"/>
                </a:lnTo>
                <a:lnTo>
                  <a:pt x="1142999" y="107156"/>
                </a:lnTo>
                <a:lnTo>
                  <a:pt x="1268015" y="71438"/>
                </a:lnTo>
                <a:lnTo>
                  <a:pt x="1357312" y="53578"/>
                </a:lnTo>
                <a:lnTo>
                  <a:pt x="1419820" y="35719"/>
                </a:lnTo>
                <a:lnTo>
                  <a:pt x="1464468" y="26789"/>
                </a:lnTo>
                <a:lnTo>
                  <a:pt x="1509117" y="17859"/>
                </a:lnTo>
                <a:lnTo>
                  <a:pt x="1562695" y="8930"/>
                </a:lnTo>
                <a:lnTo>
                  <a:pt x="1616273" y="8930"/>
                </a:lnTo>
                <a:lnTo>
                  <a:pt x="1651992" y="0"/>
                </a:lnTo>
                <a:lnTo>
                  <a:pt x="1669851" y="8930"/>
                </a:lnTo>
                <a:lnTo>
                  <a:pt x="1651992" y="8930"/>
                </a:lnTo>
                <a:lnTo>
                  <a:pt x="1589484" y="0"/>
                </a:lnTo>
                <a:lnTo>
                  <a:pt x="158948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7366992" y="3857625"/>
            <a:ext cx="1526977" cy="366118"/>
          </a:xfrm>
          <a:custGeom>
            <a:avLst/>
            <a:gdLst/>
            <a:ahLst/>
            <a:cxnLst/>
            <a:rect l="0" t="0" r="0" b="0"/>
            <a:pathLst>
              <a:path w="1526977" h="366118">
                <a:moveTo>
                  <a:pt x="44649" y="357187"/>
                </a:moveTo>
                <a:lnTo>
                  <a:pt x="26789" y="357187"/>
                </a:lnTo>
                <a:lnTo>
                  <a:pt x="17860" y="357187"/>
                </a:lnTo>
                <a:lnTo>
                  <a:pt x="0" y="357187"/>
                </a:lnTo>
                <a:lnTo>
                  <a:pt x="0" y="366117"/>
                </a:lnTo>
                <a:lnTo>
                  <a:pt x="0" y="366117"/>
                </a:lnTo>
                <a:lnTo>
                  <a:pt x="17860" y="366117"/>
                </a:lnTo>
                <a:lnTo>
                  <a:pt x="44649" y="357187"/>
                </a:lnTo>
                <a:lnTo>
                  <a:pt x="89297" y="348257"/>
                </a:lnTo>
                <a:lnTo>
                  <a:pt x="151805" y="339328"/>
                </a:lnTo>
                <a:lnTo>
                  <a:pt x="223242" y="321468"/>
                </a:lnTo>
                <a:lnTo>
                  <a:pt x="312539" y="294679"/>
                </a:lnTo>
                <a:lnTo>
                  <a:pt x="401836" y="267890"/>
                </a:lnTo>
                <a:lnTo>
                  <a:pt x="500063" y="241101"/>
                </a:lnTo>
                <a:lnTo>
                  <a:pt x="607219" y="214312"/>
                </a:lnTo>
                <a:lnTo>
                  <a:pt x="714375" y="178593"/>
                </a:lnTo>
                <a:lnTo>
                  <a:pt x="830460" y="151804"/>
                </a:lnTo>
                <a:lnTo>
                  <a:pt x="955476" y="125015"/>
                </a:lnTo>
                <a:lnTo>
                  <a:pt x="1071562" y="98226"/>
                </a:lnTo>
                <a:lnTo>
                  <a:pt x="1160859" y="89296"/>
                </a:lnTo>
                <a:lnTo>
                  <a:pt x="1223367" y="80367"/>
                </a:lnTo>
                <a:lnTo>
                  <a:pt x="1276945" y="71437"/>
                </a:lnTo>
                <a:lnTo>
                  <a:pt x="1321593" y="62507"/>
                </a:lnTo>
                <a:lnTo>
                  <a:pt x="1384101" y="53578"/>
                </a:lnTo>
                <a:lnTo>
                  <a:pt x="1437679" y="53578"/>
                </a:lnTo>
                <a:lnTo>
                  <a:pt x="1491257" y="44648"/>
                </a:lnTo>
                <a:lnTo>
                  <a:pt x="1518046" y="44648"/>
                </a:lnTo>
                <a:lnTo>
                  <a:pt x="1526976" y="26789"/>
                </a:lnTo>
                <a:lnTo>
                  <a:pt x="1491257" y="17859"/>
                </a:lnTo>
                <a:lnTo>
                  <a:pt x="1428749" y="0"/>
                </a:lnTo>
                <a:lnTo>
                  <a:pt x="142874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95993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78105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84892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736006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1145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Lec07 slide 18 - Safe Driving Reduction Table</a:t>
            </a:r>
            <a:br>
              <a:rPr lang="en-US" sz="3200" dirty="0" smtClean="0"/>
            </a:br>
            <a:r>
              <a:rPr lang="en-US" sz="3200" dirty="0" smtClean="0"/>
              <a:t>Points cutoffs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Note two cases for each age!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35" y="2102126"/>
            <a:ext cx="7958191" cy="307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29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Decision Table for Case Study:</a:t>
            </a:r>
            <a:br>
              <a:rPr lang="en-US" sz="3600" dirty="0" smtClean="0"/>
            </a:br>
            <a:r>
              <a:rPr lang="en-US" sz="3600" dirty="0" smtClean="0"/>
              <a:t>Insurance Premium Program Ch08 1rst try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610600" cy="4525963"/>
          </a:xfrm>
        </p:spPr>
        <p:txBody>
          <a:bodyPr/>
          <a:lstStyle/>
          <a:p>
            <a:r>
              <a:rPr lang="en-US" sz="2400" dirty="0" smtClean="0"/>
              <a:t>Woops</a:t>
            </a:r>
            <a:r>
              <a:rPr lang="en-US" dirty="0" smtClean="0"/>
              <a:t>!</a:t>
            </a:r>
          </a:p>
          <a:p>
            <a:r>
              <a:rPr lang="en-US" sz="2000" dirty="0" smtClean="0"/>
              <a:t>512!=1024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912395"/>
              </p:ext>
            </p:extLst>
          </p:nvPr>
        </p:nvGraphicFramePr>
        <p:xfrm>
          <a:off x="1752605" y="1131581"/>
          <a:ext cx="7391395" cy="5713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45"/>
                <a:gridCol w="671945"/>
                <a:gridCol w="671945"/>
                <a:gridCol w="671945"/>
                <a:gridCol w="671945"/>
                <a:gridCol w="671945"/>
                <a:gridCol w="671945"/>
                <a:gridCol w="671945"/>
                <a:gridCol w="671945"/>
                <a:gridCol w="671945"/>
                <a:gridCol w="671945"/>
              </a:tblGrid>
              <a:tr h="911935">
                <a:tc>
                  <a:txBody>
                    <a:bodyPr/>
                    <a:lstStyle/>
                    <a:p>
                      <a:r>
                        <a:rPr lang="en-US" dirty="0" smtClean="0"/>
                        <a:t>Cond/Acts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R10</a:t>
                      </a:r>
                      <a:endParaRPr lang="en-US" dirty="0"/>
                    </a:p>
                  </a:txBody>
                  <a:tcPr anchor="ctr"/>
                </a:tc>
              </a:tr>
              <a:tr h="5015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A1?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A2?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A3?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A4?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A5?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P2?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P3?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P4?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P5?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577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Rule 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128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256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320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384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416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448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464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480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496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512</a:t>
                      </a:r>
                      <a:endParaRPr lang="en-US" baseline="30000" dirty="0" smtClean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reeform 5"/>
          <p:cNvSpPr/>
          <p:nvPr/>
        </p:nvSpPr>
        <p:spPr>
          <a:xfrm>
            <a:off x="8572499" y="5741788"/>
            <a:ext cx="562572" cy="866181"/>
          </a:xfrm>
          <a:custGeom>
            <a:avLst/>
            <a:gdLst/>
            <a:ahLst/>
            <a:cxnLst/>
            <a:rect l="0" t="0" r="0" b="0"/>
            <a:pathLst>
              <a:path w="562572" h="866181">
                <a:moveTo>
                  <a:pt x="428625" y="26789"/>
                </a:moveTo>
                <a:lnTo>
                  <a:pt x="428625" y="17860"/>
                </a:lnTo>
                <a:lnTo>
                  <a:pt x="428625" y="17860"/>
                </a:lnTo>
                <a:lnTo>
                  <a:pt x="428625" y="17860"/>
                </a:lnTo>
                <a:lnTo>
                  <a:pt x="419696" y="8930"/>
                </a:lnTo>
                <a:lnTo>
                  <a:pt x="419696" y="8930"/>
                </a:lnTo>
                <a:lnTo>
                  <a:pt x="410766" y="0"/>
                </a:lnTo>
                <a:lnTo>
                  <a:pt x="392906" y="0"/>
                </a:lnTo>
                <a:lnTo>
                  <a:pt x="357188" y="0"/>
                </a:lnTo>
                <a:lnTo>
                  <a:pt x="321469" y="8930"/>
                </a:lnTo>
                <a:lnTo>
                  <a:pt x="267891" y="35719"/>
                </a:lnTo>
                <a:lnTo>
                  <a:pt x="214313" y="71438"/>
                </a:lnTo>
                <a:lnTo>
                  <a:pt x="169664" y="107157"/>
                </a:lnTo>
                <a:lnTo>
                  <a:pt x="133946" y="151805"/>
                </a:lnTo>
                <a:lnTo>
                  <a:pt x="98227" y="214313"/>
                </a:lnTo>
                <a:lnTo>
                  <a:pt x="62508" y="276821"/>
                </a:lnTo>
                <a:lnTo>
                  <a:pt x="35719" y="348258"/>
                </a:lnTo>
                <a:lnTo>
                  <a:pt x="8930" y="419696"/>
                </a:lnTo>
                <a:lnTo>
                  <a:pt x="0" y="491133"/>
                </a:lnTo>
                <a:lnTo>
                  <a:pt x="0" y="571500"/>
                </a:lnTo>
                <a:lnTo>
                  <a:pt x="8930" y="634008"/>
                </a:lnTo>
                <a:lnTo>
                  <a:pt x="26789" y="678657"/>
                </a:lnTo>
                <a:lnTo>
                  <a:pt x="62508" y="714375"/>
                </a:lnTo>
                <a:lnTo>
                  <a:pt x="89297" y="741164"/>
                </a:lnTo>
                <a:lnTo>
                  <a:pt x="107156" y="759024"/>
                </a:lnTo>
                <a:lnTo>
                  <a:pt x="151805" y="794742"/>
                </a:lnTo>
                <a:lnTo>
                  <a:pt x="196453" y="821532"/>
                </a:lnTo>
                <a:lnTo>
                  <a:pt x="250031" y="848321"/>
                </a:lnTo>
                <a:lnTo>
                  <a:pt x="312539" y="866180"/>
                </a:lnTo>
                <a:lnTo>
                  <a:pt x="366117" y="866180"/>
                </a:lnTo>
                <a:lnTo>
                  <a:pt x="419696" y="866180"/>
                </a:lnTo>
                <a:lnTo>
                  <a:pt x="446485" y="857250"/>
                </a:lnTo>
                <a:lnTo>
                  <a:pt x="473274" y="839391"/>
                </a:lnTo>
                <a:lnTo>
                  <a:pt x="508992" y="812602"/>
                </a:lnTo>
                <a:lnTo>
                  <a:pt x="535781" y="776883"/>
                </a:lnTo>
                <a:lnTo>
                  <a:pt x="562571" y="732235"/>
                </a:lnTo>
                <a:lnTo>
                  <a:pt x="562571" y="669727"/>
                </a:lnTo>
                <a:lnTo>
                  <a:pt x="562571" y="616149"/>
                </a:lnTo>
                <a:lnTo>
                  <a:pt x="562571" y="553641"/>
                </a:lnTo>
                <a:lnTo>
                  <a:pt x="562571" y="482203"/>
                </a:lnTo>
                <a:lnTo>
                  <a:pt x="562571" y="419696"/>
                </a:lnTo>
                <a:lnTo>
                  <a:pt x="562571" y="357188"/>
                </a:lnTo>
                <a:lnTo>
                  <a:pt x="562571" y="303610"/>
                </a:lnTo>
                <a:lnTo>
                  <a:pt x="553641" y="250032"/>
                </a:lnTo>
                <a:lnTo>
                  <a:pt x="553641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Decision Table for Case Study:</a:t>
            </a:r>
            <a:br>
              <a:rPr lang="en-US" sz="3600" dirty="0" smtClean="0"/>
            </a:br>
            <a:r>
              <a:rPr lang="en-US" sz="3600" dirty="0" smtClean="0"/>
              <a:t>Insurance Premium Program Ch08 2nd try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610600" cy="4525963"/>
          </a:xfrm>
        </p:spPr>
        <p:txBody>
          <a:bodyPr/>
          <a:lstStyle/>
          <a:p>
            <a:r>
              <a:rPr lang="en-US" sz="2400" dirty="0" smtClean="0"/>
              <a:t>????</a:t>
            </a:r>
            <a:endParaRPr lang="en-US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676452"/>
              </p:ext>
            </p:extLst>
          </p:nvPr>
        </p:nvGraphicFramePr>
        <p:xfrm>
          <a:off x="1752605" y="1131581"/>
          <a:ext cx="7391395" cy="5713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45"/>
                <a:gridCol w="671945"/>
                <a:gridCol w="671945"/>
                <a:gridCol w="671945"/>
                <a:gridCol w="671945"/>
                <a:gridCol w="671945"/>
                <a:gridCol w="671945"/>
                <a:gridCol w="671945"/>
                <a:gridCol w="671945"/>
                <a:gridCol w="671945"/>
                <a:gridCol w="671945"/>
              </a:tblGrid>
              <a:tr h="911935">
                <a:tc>
                  <a:txBody>
                    <a:bodyPr/>
                    <a:lstStyle/>
                    <a:p>
                      <a:r>
                        <a:rPr lang="en-US" dirty="0" smtClean="0"/>
                        <a:t>Cond/Acts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R10</a:t>
                      </a:r>
                      <a:endParaRPr lang="en-US" dirty="0"/>
                    </a:p>
                  </a:txBody>
                  <a:tcPr anchor="ctr"/>
                </a:tc>
              </a:tr>
              <a:tr h="5015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A1?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A2?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A3?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A4?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A5?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P2?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P3?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P4?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P5?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577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Rule 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128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256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320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384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416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448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464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480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496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512</a:t>
                      </a:r>
                      <a:endParaRPr lang="en-US" baseline="30000" dirty="0" smtClean="0"/>
                    </a:p>
                  </a:txBody>
                  <a:tcPr/>
                </a:tc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8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Why? Explanation ???</a:t>
            </a:r>
          </a:p>
          <a:p>
            <a:r>
              <a:rPr lang="en-US" dirty="0" smtClean="0"/>
              <a:t>Note ignored some errors!</a:t>
            </a:r>
          </a:p>
          <a:p>
            <a:pPr lvl="1"/>
            <a:r>
              <a:rPr lang="en-US" dirty="0" smtClean="0"/>
              <a:t>Point cases that matter are different for different ages</a:t>
            </a:r>
          </a:p>
          <a:p>
            <a:pPr lvl="1"/>
            <a:r>
              <a:rPr lang="en-US" dirty="0" smtClean="0"/>
              <a:t>This means that can’t us induced equiv. classes on product A x P</a:t>
            </a:r>
          </a:p>
          <a:p>
            <a:pPr lvl="1"/>
            <a:r>
              <a:rPr lang="en-US" dirty="0" smtClean="0"/>
              <a:t>But there are two equivalence classes for </a:t>
            </a:r>
            <a:r>
              <a:rPr lang="en-US" dirty="0"/>
              <a:t>each 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baseline="-25000" dirty="0"/>
              <a:t> </a:t>
            </a:r>
            <a:r>
              <a:rPr lang="en-US" dirty="0" smtClean="0"/>
              <a:t>even though the P</a:t>
            </a:r>
            <a:r>
              <a:rPr lang="en-US" baseline="-25000" dirty="0" smtClean="0"/>
              <a:t>i</a:t>
            </a:r>
            <a:r>
              <a:rPr lang="en-US" dirty="0" smtClean="0"/>
              <a:t> depends on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00800"/>
            <a:ext cx="2895600" cy="365125"/>
          </a:xfrm>
        </p:spPr>
        <p:txBody>
          <a:bodyPr/>
          <a:lstStyle/>
          <a:p>
            <a:r>
              <a:rPr lang="en-US" b="1" dirty="0"/>
              <a:t>Software Testing A Craftsman’s Approach</a:t>
            </a:r>
          </a:p>
          <a:p>
            <a:r>
              <a:rPr lang="en-US" b="1" dirty="0"/>
              <a:t>Jorgensen – 2008</a:t>
            </a:r>
          </a:p>
        </p:txBody>
      </p:sp>
    </p:spTree>
    <p:extLst>
      <p:ext uri="{BB962C8B-B14F-4D97-AF65-F5344CB8AC3E}">
        <p14:creationId xmlns:p14="http://schemas.microsoft.com/office/powerpoint/2010/main" val="21529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3128</TotalTime>
  <Words>1319</Words>
  <Application>Microsoft Office PowerPoint</Application>
  <PresentationFormat>On-screen Show (4:3)</PresentationFormat>
  <Paragraphs>484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CSCE 747 Software Testing and Quality Assurance</vt:lpstr>
      <vt:lpstr>PowerPoint Presentation</vt:lpstr>
      <vt:lpstr>Exam = Wednesday, Dec 11 @ 9:00AM</vt:lpstr>
      <vt:lpstr>Test Coverage Metrics</vt:lpstr>
      <vt:lpstr>Questions from last class</vt:lpstr>
      <vt:lpstr>Lec07 slide 18 - Safe Driving Reduction Table Points cutoffs</vt:lpstr>
      <vt:lpstr>Decision Table for Case Study: Insurance Premium Program Ch08 1rst try</vt:lpstr>
      <vt:lpstr>Decision Table for Case Study: Insurance Premium Program Ch08 2nd try</vt:lpstr>
      <vt:lpstr>PowerPoint Presentation</vt:lpstr>
      <vt:lpstr>PowerPoint Presentation</vt:lpstr>
      <vt:lpstr>DD-Paths revisited</vt:lpstr>
      <vt:lpstr>PowerPoint Presentation</vt:lpstr>
      <vt:lpstr>PowerPoint Presentation</vt:lpstr>
      <vt:lpstr>Metric-Based Testing</vt:lpstr>
      <vt:lpstr>DD-Path Testing</vt:lpstr>
      <vt:lpstr>Dependent Pairs of DD-Paths</vt:lpstr>
      <vt:lpstr>Multiple Condition Coverage</vt:lpstr>
      <vt:lpstr>Loop Coverage</vt:lpstr>
      <vt:lpstr>Loops: Concatenated, Nested, Knotted</vt:lpstr>
      <vt:lpstr>PowerPoint Presentation</vt:lpstr>
      <vt:lpstr>9.2.2 Test Coverage Analyzers</vt:lpstr>
      <vt:lpstr>Basis Path Testing </vt:lpstr>
      <vt:lpstr>McCabe’s Basis Path Method</vt:lpstr>
      <vt:lpstr>PowerPoint Presentation</vt:lpstr>
      <vt:lpstr>PowerPoint Presentation</vt:lpstr>
      <vt:lpstr>PowerPoint Presentation</vt:lpstr>
      <vt:lpstr>McCabe’s baseline method</vt:lpstr>
      <vt:lpstr>McCabe’s Method on Triangle</vt:lpstr>
      <vt:lpstr>Essential Complexity</vt:lpstr>
      <vt:lpstr>Violations of structured programming </vt:lpstr>
      <vt:lpstr>PowerPoint Presentation</vt:lpstr>
      <vt:lpstr>References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STUDIO</cp:lastModifiedBy>
  <cp:revision>106</cp:revision>
  <cp:lastPrinted>2013-09-16T14:01:47Z</cp:lastPrinted>
  <dcterms:created xsi:type="dcterms:W3CDTF">2013-08-23T15:17:19Z</dcterms:created>
  <dcterms:modified xsi:type="dcterms:W3CDTF">2013-09-16T15:18:35Z</dcterms:modified>
</cp:coreProperties>
</file>