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1" r:id="rId3"/>
    <p:sldId id="365" r:id="rId4"/>
    <p:sldId id="364" r:id="rId5"/>
    <p:sldId id="366" r:id="rId6"/>
    <p:sldId id="363" r:id="rId7"/>
    <p:sldId id="367" r:id="rId8"/>
    <p:sldId id="387" r:id="rId9"/>
    <p:sldId id="388" r:id="rId10"/>
    <p:sldId id="389" r:id="rId11"/>
    <p:sldId id="390" r:id="rId12"/>
    <p:sldId id="391" r:id="rId13"/>
    <p:sldId id="392" r:id="rId14"/>
    <p:sldId id="362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/>
          <a:lstStyle>
            <a:lvl1pPr algn="r">
              <a:defRPr sz="1300"/>
            </a:lvl1pPr>
          </a:lstStyle>
          <a:p>
            <a:fld id="{DE46800A-807F-47ED-8890-C64E445E2F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1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 anchor="b"/>
          <a:lstStyle>
            <a:lvl1pPr algn="r">
              <a:defRPr sz="1300"/>
            </a:lvl1pPr>
          </a:lstStyle>
          <a:p>
            <a:fld id="{AF105512-E99F-4FCB-8735-4D139E4B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100"/>
            </a:lvl1pPr>
          </a:lstStyle>
          <a:p>
            <a:fld id="{DFB7A307-6551-4A40-9AE9-E1E5EBDA059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9" y="3475039"/>
            <a:ext cx="7680325" cy="329088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100"/>
            </a:lvl1pPr>
          </a:lstStyle>
          <a:p>
            <a:fld id="{2DDEC9F7-2714-4091-A981-3F7348D3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58E6AF8F-B633-4351-A75A-F3AF7F99808C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278ADD02-E6DC-4AC8-97B7-F4A6353E2A8E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b="1"/>
            </a:lvl2pPr>
            <a:lvl3pPr marL="1143000" indent="-228600">
              <a:buFont typeface="Wingdings" pitchFamily="2" charset="2"/>
              <a:buChar char="§"/>
              <a:defRPr b="1"/>
            </a:lvl3pPr>
            <a:lvl4pPr marL="1600200" indent="-228600">
              <a:buFont typeface="Wingdings" pitchFamily="2" charset="2"/>
              <a:buChar char="§"/>
              <a:defRPr b="1"/>
            </a:lvl4pPr>
            <a:lvl5pPr marL="2057400" indent="-228600">
              <a:buFont typeface="Wingdings" pitchFamily="2" charset="2"/>
              <a:buChar char="§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2E71D42-80BF-474E-817C-BFB55635F6B6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48600" y="-60325"/>
            <a:ext cx="2133600" cy="365125"/>
          </a:xfrm>
          <a:prstGeom prst="rect">
            <a:avLst/>
          </a:prstGeom>
        </p:spPr>
        <p:txBody>
          <a:bodyPr/>
          <a:lstStyle/>
          <a:p>
            <a:fld id="{84FFD439-0553-42AB-9F33-8F7AA9F80298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Testing A Craftsman’s Approach</a:t>
            </a:r>
          </a:p>
          <a:p>
            <a:r>
              <a:rPr lang="en-US" dirty="0" smtClean="0"/>
              <a:t>Jorgensen –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C944A67-369A-40BF-91CF-EB08F8921C48}" type="datetime1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EB5D041C-7B1A-4C56-8258-3639C6CDB578}" type="datetime1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66D7EA8D-08E4-4CEC-A290-2459BA8A7C50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8D49DA34-5337-42BA-BBB8-2B2693ACCFAB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670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chemeClr val="tx1"/>
                </a:solidFill>
              </a:rPr>
              <a:t>Lec</a:t>
            </a:r>
            <a:r>
              <a:rPr lang="en-US" sz="1600" b="0" baseline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06</a:t>
            </a:r>
            <a:r>
              <a:rPr lang="en-US" sz="1600" b="0" baseline="0" dirty="0" smtClean="0">
                <a:solidFill>
                  <a:schemeClr val="tx1"/>
                </a:solidFill>
              </a:rPr>
              <a:t> Path </a:t>
            </a:r>
            <a:r>
              <a:rPr lang="en-US" sz="1600" b="0" dirty="0" smtClean="0">
                <a:solidFill>
                  <a:schemeClr val="tx1"/>
                </a:solidFill>
              </a:rPr>
              <a:t>Testing - </a:t>
            </a:r>
            <a:fld id="{974D2DB4-B6AF-4364-8EF9-04B046B042B9}" type="slidenum">
              <a:rPr lang="en-US" sz="1600" baseline="0" smtClean="0"/>
              <a:t>‹#›</a:t>
            </a:fld>
            <a:endParaRPr lang="en-US" sz="16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7000" y="6400800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CSCE 747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facts_7691819_called-computer-program-crashes-unexpectedly.html" TargetMode="External"/><Relationship Id="rId2" Type="http://schemas.openxmlformats.org/officeDocument/2006/relationships/hyperlink" Target="http://www.ehow.com/facts_5031466_computer-problem-called-bu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ehow.com/facts_7691819_called-computer-program-crashes-unexpectedly.html#ixzz2e9Qlqrp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CSCE 747 Software Testing and Quality Assurance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Lecture 06 – Path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9/11/2013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594360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794992" y="1000125"/>
            <a:ext cx="428626" cy="598290"/>
          </a:xfrm>
          <a:custGeom>
            <a:avLst/>
            <a:gdLst/>
            <a:ahLst/>
            <a:cxnLst/>
            <a:rect l="0" t="0" r="0" b="0"/>
            <a:pathLst>
              <a:path w="428626" h="598290">
                <a:moveTo>
                  <a:pt x="339328" y="151805"/>
                </a:moveTo>
                <a:lnTo>
                  <a:pt x="339328" y="151805"/>
                </a:lnTo>
                <a:lnTo>
                  <a:pt x="339328" y="133945"/>
                </a:lnTo>
                <a:lnTo>
                  <a:pt x="339328" y="125016"/>
                </a:lnTo>
                <a:lnTo>
                  <a:pt x="339328" y="98226"/>
                </a:lnTo>
                <a:lnTo>
                  <a:pt x="330399" y="71437"/>
                </a:lnTo>
                <a:lnTo>
                  <a:pt x="321469" y="44648"/>
                </a:lnTo>
                <a:lnTo>
                  <a:pt x="303610" y="17859"/>
                </a:lnTo>
                <a:lnTo>
                  <a:pt x="276821" y="8930"/>
                </a:lnTo>
                <a:lnTo>
                  <a:pt x="250031" y="0"/>
                </a:lnTo>
                <a:lnTo>
                  <a:pt x="205383" y="0"/>
                </a:lnTo>
                <a:lnTo>
                  <a:pt x="160735" y="17859"/>
                </a:lnTo>
                <a:lnTo>
                  <a:pt x="125016" y="44648"/>
                </a:lnTo>
                <a:lnTo>
                  <a:pt x="80367" y="71437"/>
                </a:lnTo>
                <a:lnTo>
                  <a:pt x="44649" y="107156"/>
                </a:lnTo>
                <a:lnTo>
                  <a:pt x="17860" y="14287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17860" y="232172"/>
                </a:lnTo>
                <a:lnTo>
                  <a:pt x="53578" y="232172"/>
                </a:lnTo>
                <a:lnTo>
                  <a:pt x="98227" y="250031"/>
                </a:lnTo>
                <a:lnTo>
                  <a:pt x="160735" y="258961"/>
                </a:lnTo>
                <a:lnTo>
                  <a:pt x="232172" y="276820"/>
                </a:lnTo>
                <a:lnTo>
                  <a:pt x="294680" y="294680"/>
                </a:lnTo>
                <a:lnTo>
                  <a:pt x="357188" y="330398"/>
                </a:lnTo>
                <a:lnTo>
                  <a:pt x="401836" y="366117"/>
                </a:lnTo>
                <a:lnTo>
                  <a:pt x="428625" y="410765"/>
                </a:lnTo>
                <a:lnTo>
                  <a:pt x="428625" y="455414"/>
                </a:lnTo>
                <a:lnTo>
                  <a:pt x="410766" y="500062"/>
                </a:lnTo>
                <a:lnTo>
                  <a:pt x="383977" y="535781"/>
                </a:lnTo>
                <a:lnTo>
                  <a:pt x="330399" y="571500"/>
                </a:lnTo>
                <a:lnTo>
                  <a:pt x="276821" y="589359"/>
                </a:lnTo>
                <a:lnTo>
                  <a:pt x="223242" y="598289"/>
                </a:lnTo>
                <a:lnTo>
                  <a:pt x="160735" y="598289"/>
                </a:lnTo>
                <a:lnTo>
                  <a:pt x="107156" y="580429"/>
                </a:lnTo>
                <a:lnTo>
                  <a:pt x="62508" y="553640"/>
                </a:lnTo>
                <a:lnTo>
                  <a:pt x="26789" y="517922"/>
                </a:lnTo>
                <a:lnTo>
                  <a:pt x="8930" y="482203"/>
                </a:lnTo>
                <a:lnTo>
                  <a:pt x="0" y="446484"/>
                </a:lnTo>
                <a:lnTo>
                  <a:pt x="8930" y="410765"/>
                </a:lnTo>
                <a:lnTo>
                  <a:pt x="35719" y="375047"/>
                </a:lnTo>
                <a:lnTo>
                  <a:pt x="80367" y="348258"/>
                </a:lnTo>
                <a:lnTo>
                  <a:pt x="125016" y="312539"/>
                </a:lnTo>
                <a:lnTo>
                  <a:pt x="178594" y="285750"/>
                </a:lnTo>
                <a:lnTo>
                  <a:pt x="241102" y="250031"/>
                </a:lnTo>
                <a:lnTo>
                  <a:pt x="285750" y="214312"/>
                </a:lnTo>
                <a:lnTo>
                  <a:pt x="330399" y="169664"/>
                </a:lnTo>
                <a:lnTo>
                  <a:pt x="33039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77195" y="919758"/>
            <a:ext cx="223244" cy="571501"/>
          </a:xfrm>
          <a:custGeom>
            <a:avLst/>
            <a:gdLst/>
            <a:ahLst/>
            <a:cxnLst/>
            <a:rect l="0" t="0" r="0" b="0"/>
            <a:pathLst>
              <a:path w="223244" h="571501">
                <a:moveTo>
                  <a:pt x="0" y="1785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8929"/>
                </a:lnTo>
                <a:lnTo>
                  <a:pt x="17860" y="26789"/>
                </a:lnTo>
                <a:lnTo>
                  <a:pt x="17860" y="62508"/>
                </a:lnTo>
                <a:lnTo>
                  <a:pt x="17860" y="107156"/>
                </a:lnTo>
                <a:lnTo>
                  <a:pt x="17860" y="160734"/>
                </a:lnTo>
                <a:lnTo>
                  <a:pt x="17860" y="232172"/>
                </a:lnTo>
                <a:lnTo>
                  <a:pt x="26789" y="303609"/>
                </a:lnTo>
                <a:lnTo>
                  <a:pt x="35719" y="366117"/>
                </a:lnTo>
                <a:lnTo>
                  <a:pt x="53578" y="428625"/>
                </a:lnTo>
                <a:lnTo>
                  <a:pt x="71438" y="473273"/>
                </a:lnTo>
                <a:lnTo>
                  <a:pt x="89297" y="517921"/>
                </a:lnTo>
                <a:lnTo>
                  <a:pt x="116086" y="544711"/>
                </a:lnTo>
                <a:lnTo>
                  <a:pt x="142875" y="562570"/>
                </a:lnTo>
                <a:lnTo>
                  <a:pt x="169664" y="571500"/>
                </a:lnTo>
                <a:lnTo>
                  <a:pt x="196453" y="562570"/>
                </a:lnTo>
                <a:lnTo>
                  <a:pt x="214313" y="553640"/>
                </a:lnTo>
                <a:lnTo>
                  <a:pt x="223243" y="535781"/>
                </a:lnTo>
                <a:lnTo>
                  <a:pt x="223243" y="500062"/>
                </a:lnTo>
                <a:lnTo>
                  <a:pt x="214313" y="464344"/>
                </a:lnTo>
                <a:lnTo>
                  <a:pt x="187524" y="410765"/>
                </a:lnTo>
                <a:lnTo>
                  <a:pt x="142875" y="357187"/>
                </a:lnTo>
                <a:lnTo>
                  <a:pt x="89297" y="312539"/>
                </a:lnTo>
                <a:lnTo>
                  <a:pt x="89297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80742" y="1125141"/>
            <a:ext cx="366118" cy="187524"/>
          </a:xfrm>
          <a:custGeom>
            <a:avLst/>
            <a:gdLst/>
            <a:ahLst/>
            <a:cxnLst/>
            <a:rect l="0" t="0" r="0" b="0"/>
            <a:pathLst>
              <a:path w="366118" h="187524">
                <a:moveTo>
                  <a:pt x="35719" y="133945"/>
                </a:moveTo>
                <a:lnTo>
                  <a:pt x="17860" y="142875"/>
                </a:lnTo>
                <a:lnTo>
                  <a:pt x="893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26789" y="187523"/>
                </a:lnTo>
                <a:lnTo>
                  <a:pt x="62508" y="178593"/>
                </a:lnTo>
                <a:lnTo>
                  <a:pt x="116086" y="160734"/>
                </a:lnTo>
                <a:lnTo>
                  <a:pt x="169664" y="133945"/>
                </a:lnTo>
                <a:lnTo>
                  <a:pt x="232172" y="107156"/>
                </a:lnTo>
                <a:lnTo>
                  <a:pt x="276821" y="80367"/>
                </a:lnTo>
                <a:lnTo>
                  <a:pt x="321469" y="53578"/>
                </a:lnTo>
                <a:lnTo>
                  <a:pt x="348258" y="2678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37930" y="1098351"/>
            <a:ext cx="205384" cy="321470"/>
          </a:xfrm>
          <a:custGeom>
            <a:avLst/>
            <a:gdLst/>
            <a:ahLst/>
            <a:cxnLst/>
            <a:rect l="0" t="0" r="0" b="0"/>
            <a:pathLst>
              <a:path w="205384" h="321470">
                <a:moveTo>
                  <a:pt x="0" y="116086"/>
                </a:moveTo>
                <a:lnTo>
                  <a:pt x="0" y="125016"/>
                </a:lnTo>
                <a:lnTo>
                  <a:pt x="8929" y="142876"/>
                </a:lnTo>
                <a:lnTo>
                  <a:pt x="17859" y="169665"/>
                </a:lnTo>
                <a:lnTo>
                  <a:pt x="35718" y="196454"/>
                </a:lnTo>
                <a:lnTo>
                  <a:pt x="62508" y="223243"/>
                </a:lnTo>
                <a:lnTo>
                  <a:pt x="89297" y="241102"/>
                </a:lnTo>
                <a:lnTo>
                  <a:pt x="125015" y="267891"/>
                </a:lnTo>
                <a:lnTo>
                  <a:pt x="151804" y="285751"/>
                </a:lnTo>
                <a:lnTo>
                  <a:pt x="178593" y="303610"/>
                </a:lnTo>
                <a:lnTo>
                  <a:pt x="187523" y="312539"/>
                </a:lnTo>
                <a:lnTo>
                  <a:pt x="205383" y="321469"/>
                </a:lnTo>
                <a:lnTo>
                  <a:pt x="205383" y="321469"/>
                </a:lnTo>
                <a:lnTo>
                  <a:pt x="196453" y="303610"/>
                </a:lnTo>
                <a:lnTo>
                  <a:pt x="178593" y="285751"/>
                </a:lnTo>
                <a:lnTo>
                  <a:pt x="160734" y="241102"/>
                </a:lnTo>
                <a:lnTo>
                  <a:pt x="142875" y="187524"/>
                </a:lnTo>
                <a:lnTo>
                  <a:pt x="125015" y="133946"/>
                </a:lnTo>
                <a:lnTo>
                  <a:pt x="107156" y="80368"/>
                </a:lnTo>
                <a:lnTo>
                  <a:pt x="107156" y="44649"/>
                </a:lnTo>
                <a:lnTo>
                  <a:pt x="107156" y="26790"/>
                </a:lnTo>
                <a:lnTo>
                  <a:pt x="125015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9031" y="1134070"/>
            <a:ext cx="258962" cy="241103"/>
          </a:xfrm>
          <a:custGeom>
            <a:avLst/>
            <a:gdLst/>
            <a:ahLst/>
            <a:cxnLst/>
            <a:rect l="0" t="0" r="0" b="0"/>
            <a:pathLst>
              <a:path w="258962" h="241103">
                <a:moveTo>
                  <a:pt x="0" y="0"/>
                </a:moveTo>
                <a:lnTo>
                  <a:pt x="0" y="17860"/>
                </a:lnTo>
                <a:lnTo>
                  <a:pt x="0" y="44649"/>
                </a:lnTo>
                <a:lnTo>
                  <a:pt x="0" y="80367"/>
                </a:lnTo>
                <a:lnTo>
                  <a:pt x="0" y="125016"/>
                </a:lnTo>
                <a:lnTo>
                  <a:pt x="8930" y="169664"/>
                </a:lnTo>
                <a:lnTo>
                  <a:pt x="26789" y="196453"/>
                </a:lnTo>
                <a:lnTo>
                  <a:pt x="35719" y="214313"/>
                </a:lnTo>
                <a:lnTo>
                  <a:pt x="44649" y="232172"/>
                </a:lnTo>
                <a:lnTo>
                  <a:pt x="62508" y="241102"/>
                </a:lnTo>
                <a:lnTo>
                  <a:pt x="71438" y="241102"/>
                </a:lnTo>
                <a:lnTo>
                  <a:pt x="80367" y="232172"/>
                </a:lnTo>
                <a:lnTo>
                  <a:pt x="89297" y="214313"/>
                </a:lnTo>
                <a:lnTo>
                  <a:pt x="98227" y="187524"/>
                </a:lnTo>
                <a:lnTo>
                  <a:pt x="107157" y="142875"/>
                </a:lnTo>
                <a:lnTo>
                  <a:pt x="116086" y="98227"/>
                </a:lnTo>
                <a:lnTo>
                  <a:pt x="116086" y="53578"/>
                </a:lnTo>
                <a:lnTo>
                  <a:pt x="125016" y="26789"/>
                </a:lnTo>
                <a:lnTo>
                  <a:pt x="125016" y="17860"/>
                </a:lnTo>
                <a:lnTo>
                  <a:pt x="133946" y="26789"/>
                </a:lnTo>
                <a:lnTo>
                  <a:pt x="142875" y="44649"/>
                </a:lnTo>
                <a:lnTo>
                  <a:pt x="151805" y="71438"/>
                </a:lnTo>
                <a:lnTo>
                  <a:pt x="160735" y="98227"/>
                </a:lnTo>
                <a:lnTo>
                  <a:pt x="169664" y="125016"/>
                </a:lnTo>
                <a:lnTo>
                  <a:pt x="187524" y="142875"/>
                </a:lnTo>
                <a:lnTo>
                  <a:pt x="205383" y="160735"/>
                </a:lnTo>
                <a:lnTo>
                  <a:pt x="214313" y="169664"/>
                </a:lnTo>
                <a:lnTo>
                  <a:pt x="232172" y="160735"/>
                </a:lnTo>
                <a:lnTo>
                  <a:pt x="250032" y="142875"/>
                </a:lnTo>
                <a:lnTo>
                  <a:pt x="258961" y="116086"/>
                </a:lnTo>
                <a:lnTo>
                  <a:pt x="258961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46922" y="678656"/>
            <a:ext cx="285751" cy="625079"/>
          </a:xfrm>
          <a:custGeom>
            <a:avLst/>
            <a:gdLst/>
            <a:ahLst/>
            <a:cxnLst/>
            <a:rect l="0" t="0" r="0" b="0"/>
            <a:pathLst>
              <a:path w="285751" h="625079">
                <a:moveTo>
                  <a:pt x="44648" y="375047"/>
                </a:moveTo>
                <a:lnTo>
                  <a:pt x="35719" y="392906"/>
                </a:lnTo>
                <a:lnTo>
                  <a:pt x="26789" y="410766"/>
                </a:lnTo>
                <a:lnTo>
                  <a:pt x="8930" y="446485"/>
                </a:lnTo>
                <a:lnTo>
                  <a:pt x="0" y="500063"/>
                </a:lnTo>
                <a:lnTo>
                  <a:pt x="0" y="535781"/>
                </a:lnTo>
                <a:lnTo>
                  <a:pt x="0" y="571500"/>
                </a:lnTo>
                <a:lnTo>
                  <a:pt x="0" y="598289"/>
                </a:lnTo>
                <a:lnTo>
                  <a:pt x="17859" y="616149"/>
                </a:lnTo>
                <a:lnTo>
                  <a:pt x="35719" y="625078"/>
                </a:lnTo>
                <a:lnTo>
                  <a:pt x="62508" y="625078"/>
                </a:lnTo>
                <a:lnTo>
                  <a:pt x="89297" y="607219"/>
                </a:lnTo>
                <a:lnTo>
                  <a:pt x="125016" y="580430"/>
                </a:lnTo>
                <a:lnTo>
                  <a:pt x="151805" y="553641"/>
                </a:lnTo>
                <a:lnTo>
                  <a:pt x="178594" y="508992"/>
                </a:lnTo>
                <a:lnTo>
                  <a:pt x="196453" y="455414"/>
                </a:lnTo>
                <a:lnTo>
                  <a:pt x="205383" y="401836"/>
                </a:lnTo>
                <a:lnTo>
                  <a:pt x="214312" y="330399"/>
                </a:lnTo>
                <a:lnTo>
                  <a:pt x="214312" y="250031"/>
                </a:lnTo>
                <a:lnTo>
                  <a:pt x="205383" y="169664"/>
                </a:lnTo>
                <a:lnTo>
                  <a:pt x="196453" y="98227"/>
                </a:lnTo>
                <a:lnTo>
                  <a:pt x="178594" y="44649"/>
                </a:lnTo>
                <a:lnTo>
                  <a:pt x="169664" y="17860"/>
                </a:lnTo>
                <a:lnTo>
                  <a:pt x="151805" y="0"/>
                </a:lnTo>
                <a:lnTo>
                  <a:pt x="142875" y="8930"/>
                </a:lnTo>
                <a:lnTo>
                  <a:pt x="142875" y="26789"/>
                </a:lnTo>
                <a:lnTo>
                  <a:pt x="133945" y="71438"/>
                </a:lnTo>
                <a:lnTo>
                  <a:pt x="142875" y="116086"/>
                </a:lnTo>
                <a:lnTo>
                  <a:pt x="160734" y="178594"/>
                </a:lnTo>
                <a:lnTo>
                  <a:pt x="169664" y="250031"/>
                </a:lnTo>
                <a:lnTo>
                  <a:pt x="187523" y="321469"/>
                </a:lnTo>
                <a:lnTo>
                  <a:pt x="214312" y="392906"/>
                </a:lnTo>
                <a:lnTo>
                  <a:pt x="232172" y="455414"/>
                </a:lnTo>
                <a:lnTo>
                  <a:pt x="250031" y="508992"/>
                </a:lnTo>
                <a:lnTo>
                  <a:pt x="258961" y="544711"/>
                </a:lnTo>
                <a:lnTo>
                  <a:pt x="276820" y="580430"/>
                </a:lnTo>
                <a:lnTo>
                  <a:pt x="276820" y="589360"/>
                </a:lnTo>
                <a:lnTo>
                  <a:pt x="285750" y="589360"/>
                </a:lnTo>
                <a:lnTo>
                  <a:pt x="276820" y="571500"/>
                </a:lnTo>
                <a:lnTo>
                  <a:pt x="258961" y="526852"/>
                </a:lnTo>
                <a:lnTo>
                  <a:pt x="232172" y="464344"/>
                </a:lnTo>
                <a:lnTo>
                  <a:pt x="187523" y="392906"/>
                </a:lnTo>
                <a:lnTo>
                  <a:pt x="187523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84414" y="884039"/>
            <a:ext cx="410767" cy="89298"/>
          </a:xfrm>
          <a:custGeom>
            <a:avLst/>
            <a:gdLst/>
            <a:ahLst/>
            <a:cxnLst/>
            <a:rect l="0" t="0" r="0" b="0"/>
            <a:pathLst>
              <a:path w="410767" h="89298">
                <a:moveTo>
                  <a:pt x="0" y="62508"/>
                </a:moveTo>
                <a:lnTo>
                  <a:pt x="0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62508" y="89297"/>
                </a:lnTo>
                <a:lnTo>
                  <a:pt x="116086" y="89297"/>
                </a:lnTo>
                <a:lnTo>
                  <a:pt x="169664" y="80367"/>
                </a:lnTo>
                <a:lnTo>
                  <a:pt x="223242" y="71437"/>
                </a:lnTo>
                <a:lnTo>
                  <a:pt x="276820" y="62508"/>
                </a:lnTo>
                <a:lnTo>
                  <a:pt x="330399" y="44648"/>
                </a:lnTo>
                <a:lnTo>
                  <a:pt x="366117" y="35719"/>
                </a:lnTo>
                <a:lnTo>
                  <a:pt x="392906" y="26789"/>
                </a:lnTo>
                <a:lnTo>
                  <a:pt x="410766" y="893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50531" y="884039"/>
            <a:ext cx="455415" cy="312540"/>
          </a:xfrm>
          <a:custGeom>
            <a:avLst/>
            <a:gdLst/>
            <a:ahLst/>
            <a:cxnLst/>
            <a:rect l="0" t="0" r="0" b="0"/>
            <a:pathLst>
              <a:path w="455415" h="312540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42875"/>
                </a:lnTo>
                <a:lnTo>
                  <a:pt x="17860" y="178594"/>
                </a:lnTo>
                <a:lnTo>
                  <a:pt x="17860" y="214312"/>
                </a:lnTo>
                <a:lnTo>
                  <a:pt x="26789" y="250031"/>
                </a:lnTo>
                <a:lnTo>
                  <a:pt x="35719" y="276820"/>
                </a:lnTo>
                <a:lnTo>
                  <a:pt x="44649" y="294680"/>
                </a:lnTo>
                <a:lnTo>
                  <a:pt x="53578" y="303609"/>
                </a:lnTo>
                <a:lnTo>
                  <a:pt x="62508" y="312539"/>
                </a:lnTo>
                <a:lnTo>
                  <a:pt x="80367" y="303609"/>
                </a:lnTo>
                <a:lnTo>
                  <a:pt x="89297" y="285750"/>
                </a:lnTo>
                <a:lnTo>
                  <a:pt x="98227" y="250031"/>
                </a:lnTo>
                <a:lnTo>
                  <a:pt x="107157" y="214312"/>
                </a:lnTo>
                <a:lnTo>
                  <a:pt x="116086" y="169664"/>
                </a:lnTo>
                <a:lnTo>
                  <a:pt x="125016" y="133945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42875" y="133945"/>
                </a:lnTo>
                <a:lnTo>
                  <a:pt x="142875" y="151805"/>
                </a:lnTo>
                <a:lnTo>
                  <a:pt x="142875" y="178594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42875" y="250031"/>
                </a:lnTo>
                <a:lnTo>
                  <a:pt x="142875" y="267891"/>
                </a:lnTo>
                <a:lnTo>
                  <a:pt x="151805" y="267891"/>
                </a:lnTo>
                <a:lnTo>
                  <a:pt x="160735" y="267891"/>
                </a:lnTo>
                <a:lnTo>
                  <a:pt x="169664" y="258961"/>
                </a:lnTo>
                <a:lnTo>
                  <a:pt x="187524" y="241102"/>
                </a:lnTo>
                <a:lnTo>
                  <a:pt x="196453" y="205383"/>
                </a:lnTo>
                <a:lnTo>
                  <a:pt x="205383" y="160734"/>
                </a:lnTo>
                <a:lnTo>
                  <a:pt x="214313" y="125016"/>
                </a:lnTo>
                <a:lnTo>
                  <a:pt x="223242" y="98227"/>
                </a:lnTo>
                <a:lnTo>
                  <a:pt x="232172" y="89297"/>
                </a:lnTo>
                <a:lnTo>
                  <a:pt x="241102" y="89297"/>
                </a:lnTo>
                <a:lnTo>
                  <a:pt x="241102" y="107156"/>
                </a:lnTo>
                <a:lnTo>
                  <a:pt x="241102" y="142875"/>
                </a:lnTo>
                <a:lnTo>
                  <a:pt x="241102" y="169664"/>
                </a:lnTo>
                <a:lnTo>
                  <a:pt x="250032" y="205383"/>
                </a:lnTo>
                <a:lnTo>
                  <a:pt x="250032" y="232172"/>
                </a:lnTo>
                <a:lnTo>
                  <a:pt x="258961" y="250031"/>
                </a:lnTo>
                <a:lnTo>
                  <a:pt x="267891" y="258961"/>
                </a:lnTo>
                <a:lnTo>
                  <a:pt x="276821" y="267891"/>
                </a:lnTo>
                <a:lnTo>
                  <a:pt x="285750" y="258961"/>
                </a:lnTo>
                <a:lnTo>
                  <a:pt x="294680" y="250031"/>
                </a:lnTo>
                <a:lnTo>
                  <a:pt x="294680" y="223242"/>
                </a:lnTo>
                <a:lnTo>
                  <a:pt x="303610" y="178594"/>
                </a:lnTo>
                <a:lnTo>
                  <a:pt x="312539" y="133945"/>
                </a:lnTo>
                <a:lnTo>
                  <a:pt x="312539" y="98227"/>
                </a:lnTo>
                <a:lnTo>
                  <a:pt x="312539" y="71437"/>
                </a:lnTo>
                <a:lnTo>
                  <a:pt x="312539" y="62508"/>
                </a:lnTo>
                <a:lnTo>
                  <a:pt x="312539" y="62508"/>
                </a:lnTo>
                <a:lnTo>
                  <a:pt x="321469" y="71437"/>
                </a:lnTo>
                <a:lnTo>
                  <a:pt x="321469" y="89297"/>
                </a:lnTo>
                <a:lnTo>
                  <a:pt x="321469" y="107156"/>
                </a:lnTo>
                <a:lnTo>
                  <a:pt x="330399" y="125016"/>
                </a:lnTo>
                <a:lnTo>
                  <a:pt x="339328" y="133945"/>
                </a:lnTo>
                <a:lnTo>
                  <a:pt x="348258" y="142875"/>
                </a:lnTo>
                <a:lnTo>
                  <a:pt x="357188" y="142875"/>
                </a:lnTo>
                <a:lnTo>
                  <a:pt x="366117" y="133945"/>
                </a:lnTo>
                <a:lnTo>
                  <a:pt x="383977" y="116086"/>
                </a:lnTo>
                <a:lnTo>
                  <a:pt x="401836" y="89297"/>
                </a:lnTo>
                <a:lnTo>
                  <a:pt x="419696" y="53578"/>
                </a:lnTo>
                <a:lnTo>
                  <a:pt x="437555" y="26789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98789" y="616148"/>
            <a:ext cx="535782" cy="508994"/>
          </a:xfrm>
          <a:custGeom>
            <a:avLst/>
            <a:gdLst/>
            <a:ahLst/>
            <a:cxnLst/>
            <a:rect l="0" t="0" r="0" b="0"/>
            <a:pathLst>
              <a:path w="535782" h="508994">
                <a:moveTo>
                  <a:pt x="62508" y="330399"/>
                </a:moveTo>
                <a:lnTo>
                  <a:pt x="53578" y="348258"/>
                </a:lnTo>
                <a:lnTo>
                  <a:pt x="35719" y="375047"/>
                </a:lnTo>
                <a:lnTo>
                  <a:pt x="26789" y="401836"/>
                </a:lnTo>
                <a:lnTo>
                  <a:pt x="8930" y="437555"/>
                </a:lnTo>
                <a:lnTo>
                  <a:pt x="8930" y="464344"/>
                </a:lnTo>
                <a:lnTo>
                  <a:pt x="0" y="491133"/>
                </a:lnTo>
                <a:lnTo>
                  <a:pt x="0" y="500063"/>
                </a:lnTo>
                <a:lnTo>
                  <a:pt x="8930" y="508993"/>
                </a:lnTo>
                <a:lnTo>
                  <a:pt x="17859" y="508993"/>
                </a:lnTo>
                <a:lnTo>
                  <a:pt x="35719" y="491133"/>
                </a:lnTo>
                <a:lnTo>
                  <a:pt x="53578" y="473274"/>
                </a:lnTo>
                <a:lnTo>
                  <a:pt x="71438" y="437555"/>
                </a:lnTo>
                <a:lnTo>
                  <a:pt x="98227" y="401836"/>
                </a:lnTo>
                <a:lnTo>
                  <a:pt x="107156" y="375047"/>
                </a:lnTo>
                <a:lnTo>
                  <a:pt x="125016" y="357188"/>
                </a:lnTo>
                <a:lnTo>
                  <a:pt x="133945" y="357188"/>
                </a:lnTo>
                <a:lnTo>
                  <a:pt x="133945" y="366118"/>
                </a:lnTo>
                <a:lnTo>
                  <a:pt x="133945" y="392907"/>
                </a:lnTo>
                <a:lnTo>
                  <a:pt x="133945" y="419696"/>
                </a:lnTo>
                <a:lnTo>
                  <a:pt x="133945" y="437555"/>
                </a:lnTo>
                <a:lnTo>
                  <a:pt x="133945" y="464344"/>
                </a:lnTo>
                <a:lnTo>
                  <a:pt x="133945" y="482203"/>
                </a:lnTo>
                <a:lnTo>
                  <a:pt x="142875" y="482203"/>
                </a:lnTo>
                <a:lnTo>
                  <a:pt x="160734" y="482203"/>
                </a:lnTo>
                <a:lnTo>
                  <a:pt x="178594" y="473274"/>
                </a:lnTo>
                <a:lnTo>
                  <a:pt x="196453" y="455414"/>
                </a:lnTo>
                <a:lnTo>
                  <a:pt x="223242" y="419696"/>
                </a:lnTo>
                <a:lnTo>
                  <a:pt x="250031" y="383977"/>
                </a:lnTo>
                <a:lnTo>
                  <a:pt x="276820" y="330399"/>
                </a:lnTo>
                <a:lnTo>
                  <a:pt x="312539" y="267891"/>
                </a:lnTo>
                <a:lnTo>
                  <a:pt x="339328" y="196453"/>
                </a:lnTo>
                <a:lnTo>
                  <a:pt x="366117" y="125016"/>
                </a:lnTo>
                <a:lnTo>
                  <a:pt x="375047" y="62508"/>
                </a:lnTo>
                <a:lnTo>
                  <a:pt x="375047" y="17860"/>
                </a:lnTo>
                <a:lnTo>
                  <a:pt x="366117" y="0"/>
                </a:lnTo>
                <a:lnTo>
                  <a:pt x="348258" y="8930"/>
                </a:lnTo>
                <a:lnTo>
                  <a:pt x="312539" y="44649"/>
                </a:lnTo>
                <a:lnTo>
                  <a:pt x="267891" y="98227"/>
                </a:lnTo>
                <a:lnTo>
                  <a:pt x="232172" y="160735"/>
                </a:lnTo>
                <a:lnTo>
                  <a:pt x="205383" y="232172"/>
                </a:lnTo>
                <a:lnTo>
                  <a:pt x="178594" y="294680"/>
                </a:lnTo>
                <a:lnTo>
                  <a:pt x="178594" y="348258"/>
                </a:lnTo>
                <a:lnTo>
                  <a:pt x="178594" y="383977"/>
                </a:lnTo>
                <a:lnTo>
                  <a:pt x="196453" y="410766"/>
                </a:lnTo>
                <a:lnTo>
                  <a:pt x="232172" y="428625"/>
                </a:lnTo>
                <a:lnTo>
                  <a:pt x="267891" y="428625"/>
                </a:lnTo>
                <a:lnTo>
                  <a:pt x="312539" y="419696"/>
                </a:lnTo>
                <a:lnTo>
                  <a:pt x="357188" y="401836"/>
                </a:lnTo>
                <a:lnTo>
                  <a:pt x="401836" y="383977"/>
                </a:lnTo>
                <a:lnTo>
                  <a:pt x="437555" y="348258"/>
                </a:lnTo>
                <a:lnTo>
                  <a:pt x="482203" y="321469"/>
                </a:lnTo>
                <a:lnTo>
                  <a:pt x="508992" y="276821"/>
                </a:lnTo>
                <a:lnTo>
                  <a:pt x="535781" y="223243"/>
                </a:lnTo>
                <a:lnTo>
                  <a:pt x="535781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259586" y="508992"/>
            <a:ext cx="142876" cy="375048"/>
          </a:xfrm>
          <a:custGeom>
            <a:avLst/>
            <a:gdLst/>
            <a:ahLst/>
            <a:cxnLst/>
            <a:rect l="0" t="0" r="0" b="0"/>
            <a:pathLst>
              <a:path w="142876" h="375048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35719" y="62508"/>
                </a:lnTo>
                <a:lnTo>
                  <a:pt x="44648" y="107156"/>
                </a:lnTo>
                <a:lnTo>
                  <a:pt x="62508" y="160735"/>
                </a:lnTo>
                <a:lnTo>
                  <a:pt x="80367" y="214313"/>
                </a:lnTo>
                <a:lnTo>
                  <a:pt x="98227" y="267891"/>
                </a:lnTo>
                <a:lnTo>
                  <a:pt x="116086" y="312539"/>
                </a:lnTo>
                <a:lnTo>
                  <a:pt x="133945" y="348258"/>
                </a:lnTo>
                <a:lnTo>
                  <a:pt x="142875" y="366117"/>
                </a:lnTo>
                <a:lnTo>
                  <a:pt x="142875" y="375047"/>
                </a:lnTo>
                <a:lnTo>
                  <a:pt x="142875" y="375047"/>
                </a:lnTo>
                <a:lnTo>
                  <a:pt x="125016" y="357188"/>
                </a:lnTo>
                <a:lnTo>
                  <a:pt x="98227" y="321469"/>
                </a:lnTo>
                <a:lnTo>
                  <a:pt x="53578" y="276820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09555" y="383977"/>
            <a:ext cx="598290" cy="223243"/>
          </a:xfrm>
          <a:custGeom>
            <a:avLst/>
            <a:gdLst/>
            <a:ahLst/>
            <a:cxnLst/>
            <a:rect l="0" t="0" r="0" b="0"/>
            <a:pathLst>
              <a:path w="598290" h="223243">
                <a:moveTo>
                  <a:pt x="0" y="187523"/>
                </a:moveTo>
                <a:lnTo>
                  <a:pt x="0" y="196453"/>
                </a:lnTo>
                <a:lnTo>
                  <a:pt x="0" y="205382"/>
                </a:lnTo>
                <a:lnTo>
                  <a:pt x="8929" y="214312"/>
                </a:lnTo>
                <a:lnTo>
                  <a:pt x="35718" y="223242"/>
                </a:lnTo>
                <a:lnTo>
                  <a:pt x="80367" y="214312"/>
                </a:lnTo>
                <a:lnTo>
                  <a:pt x="142875" y="205382"/>
                </a:lnTo>
                <a:lnTo>
                  <a:pt x="223242" y="187523"/>
                </a:lnTo>
                <a:lnTo>
                  <a:pt x="303609" y="151804"/>
                </a:lnTo>
                <a:lnTo>
                  <a:pt x="401836" y="125015"/>
                </a:lnTo>
                <a:lnTo>
                  <a:pt x="482203" y="89296"/>
                </a:lnTo>
                <a:lnTo>
                  <a:pt x="553640" y="44648"/>
                </a:lnTo>
                <a:lnTo>
                  <a:pt x="580429" y="17859"/>
                </a:lnTo>
                <a:lnTo>
                  <a:pt x="598289" y="0"/>
                </a:lnTo>
                <a:lnTo>
                  <a:pt x="5982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482828" y="544711"/>
            <a:ext cx="500064" cy="357188"/>
          </a:xfrm>
          <a:custGeom>
            <a:avLst/>
            <a:gdLst/>
            <a:ahLst/>
            <a:cxnLst/>
            <a:rect l="0" t="0" r="0" b="0"/>
            <a:pathLst>
              <a:path w="500064" h="357188">
                <a:moveTo>
                  <a:pt x="26789" y="125016"/>
                </a:moveTo>
                <a:lnTo>
                  <a:pt x="17860" y="133945"/>
                </a:lnTo>
                <a:lnTo>
                  <a:pt x="893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26789" y="178594"/>
                </a:lnTo>
                <a:lnTo>
                  <a:pt x="53578" y="169664"/>
                </a:lnTo>
                <a:lnTo>
                  <a:pt x="89297" y="151805"/>
                </a:lnTo>
                <a:lnTo>
                  <a:pt x="133945" y="125016"/>
                </a:lnTo>
                <a:lnTo>
                  <a:pt x="178594" y="98227"/>
                </a:lnTo>
                <a:lnTo>
                  <a:pt x="205383" y="62508"/>
                </a:lnTo>
                <a:lnTo>
                  <a:pt x="223242" y="26789"/>
                </a:lnTo>
                <a:lnTo>
                  <a:pt x="223242" y="8930"/>
                </a:lnTo>
                <a:lnTo>
                  <a:pt x="214313" y="0"/>
                </a:lnTo>
                <a:lnTo>
                  <a:pt x="178594" y="8930"/>
                </a:lnTo>
                <a:lnTo>
                  <a:pt x="142875" y="44648"/>
                </a:lnTo>
                <a:lnTo>
                  <a:pt x="98227" y="98227"/>
                </a:lnTo>
                <a:lnTo>
                  <a:pt x="71438" y="169664"/>
                </a:lnTo>
                <a:lnTo>
                  <a:pt x="62508" y="232172"/>
                </a:lnTo>
                <a:lnTo>
                  <a:pt x="62508" y="285750"/>
                </a:lnTo>
                <a:lnTo>
                  <a:pt x="80367" y="321469"/>
                </a:lnTo>
                <a:lnTo>
                  <a:pt x="116086" y="348258"/>
                </a:lnTo>
                <a:lnTo>
                  <a:pt x="160735" y="357187"/>
                </a:lnTo>
                <a:lnTo>
                  <a:pt x="214313" y="348258"/>
                </a:lnTo>
                <a:lnTo>
                  <a:pt x="267891" y="330398"/>
                </a:lnTo>
                <a:lnTo>
                  <a:pt x="330399" y="294680"/>
                </a:lnTo>
                <a:lnTo>
                  <a:pt x="383977" y="250031"/>
                </a:lnTo>
                <a:lnTo>
                  <a:pt x="437555" y="187523"/>
                </a:lnTo>
                <a:lnTo>
                  <a:pt x="473274" y="116086"/>
                </a:lnTo>
                <a:lnTo>
                  <a:pt x="500063" y="35719"/>
                </a:lnTo>
                <a:lnTo>
                  <a:pt x="500063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813227" y="473273"/>
            <a:ext cx="223243" cy="339329"/>
          </a:xfrm>
          <a:custGeom>
            <a:avLst/>
            <a:gdLst/>
            <a:ahLst/>
            <a:cxnLst/>
            <a:rect l="0" t="0" r="0" b="0"/>
            <a:pathLst>
              <a:path w="223243" h="339329">
                <a:moveTo>
                  <a:pt x="71437" y="0"/>
                </a:moveTo>
                <a:lnTo>
                  <a:pt x="53578" y="8930"/>
                </a:lnTo>
                <a:lnTo>
                  <a:pt x="35718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35718" y="133946"/>
                </a:lnTo>
                <a:lnTo>
                  <a:pt x="71437" y="142875"/>
                </a:lnTo>
                <a:lnTo>
                  <a:pt x="116086" y="160735"/>
                </a:lnTo>
                <a:lnTo>
                  <a:pt x="160734" y="178594"/>
                </a:lnTo>
                <a:lnTo>
                  <a:pt x="196453" y="205383"/>
                </a:lnTo>
                <a:lnTo>
                  <a:pt x="223242" y="232172"/>
                </a:lnTo>
                <a:lnTo>
                  <a:pt x="223242" y="258961"/>
                </a:lnTo>
                <a:lnTo>
                  <a:pt x="214312" y="294680"/>
                </a:lnTo>
                <a:lnTo>
                  <a:pt x="178593" y="321469"/>
                </a:lnTo>
                <a:lnTo>
                  <a:pt x="142875" y="330399"/>
                </a:lnTo>
                <a:lnTo>
                  <a:pt x="98226" y="339328"/>
                </a:lnTo>
                <a:lnTo>
                  <a:pt x="62507" y="330399"/>
                </a:lnTo>
                <a:lnTo>
                  <a:pt x="35718" y="303610"/>
                </a:lnTo>
                <a:lnTo>
                  <a:pt x="17859" y="258961"/>
                </a:lnTo>
                <a:lnTo>
                  <a:pt x="17859" y="205383"/>
                </a:lnTo>
                <a:lnTo>
                  <a:pt x="26789" y="133946"/>
                </a:lnTo>
                <a:lnTo>
                  <a:pt x="35718" y="62508"/>
                </a:lnTo>
                <a:lnTo>
                  <a:pt x="62507" y="8930"/>
                </a:lnTo>
                <a:lnTo>
                  <a:pt x="6250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73961" y="267891"/>
            <a:ext cx="169665" cy="446485"/>
          </a:xfrm>
          <a:custGeom>
            <a:avLst/>
            <a:gdLst/>
            <a:ahLst/>
            <a:cxnLst/>
            <a:rect l="0" t="0" r="0" b="0"/>
            <a:pathLst>
              <a:path w="169665" h="446485">
                <a:moveTo>
                  <a:pt x="35719" y="0"/>
                </a:moveTo>
                <a:lnTo>
                  <a:pt x="26789" y="17859"/>
                </a:lnTo>
                <a:lnTo>
                  <a:pt x="26789" y="35718"/>
                </a:lnTo>
                <a:lnTo>
                  <a:pt x="26789" y="71437"/>
                </a:lnTo>
                <a:lnTo>
                  <a:pt x="35719" y="125015"/>
                </a:lnTo>
                <a:lnTo>
                  <a:pt x="53578" y="178593"/>
                </a:lnTo>
                <a:lnTo>
                  <a:pt x="80367" y="241101"/>
                </a:lnTo>
                <a:lnTo>
                  <a:pt x="107156" y="303609"/>
                </a:lnTo>
                <a:lnTo>
                  <a:pt x="125016" y="348257"/>
                </a:lnTo>
                <a:lnTo>
                  <a:pt x="151805" y="392906"/>
                </a:lnTo>
                <a:lnTo>
                  <a:pt x="160734" y="419695"/>
                </a:lnTo>
                <a:lnTo>
                  <a:pt x="169664" y="437554"/>
                </a:lnTo>
                <a:lnTo>
                  <a:pt x="160734" y="446484"/>
                </a:lnTo>
                <a:lnTo>
                  <a:pt x="151805" y="437554"/>
                </a:lnTo>
                <a:lnTo>
                  <a:pt x="125016" y="419695"/>
                </a:lnTo>
                <a:lnTo>
                  <a:pt x="89297" y="383976"/>
                </a:lnTo>
                <a:lnTo>
                  <a:pt x="44648" y="330398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40016" y="464344"/>
            <a:ext cx="357188" cy="44649"/>
          </a:xfrm>
          <a:custGeom>
            <a:avLst/>
            <a:gdLst/>
            <a:ahLst/>
            <a:cxnLst/>
            <a:rect l="0" t="0" r="0" b="0"/>
            <a:pathLst>
              <a:path w="357188" h="44649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35718" y="44648"/>
                </a:lnTo>
                <a:lnTo>
                  <a:pt x="71437" y="35718"/>
                </a:lnTo>
                <a:lnTo>
                  <a:pt x="116086" y="35718"/>
                </a:lnTo>
                <a:lnTo>
                  <a:pt x="169664" y="26789"/>
                </a:lnTo>
                <a:lnTo>
                  <a:pt x="223242" y="17859"/>
                </a:lnTo>
                <a:lnTo>
                  <a:pt x="267890" y="17859"/>
                </a:lnTo>
                <a:lnTo>
                  <a:pt x="312539" y="8929"/>
                </a:lnTo>
                <a:lnTo>
                  <a:pt x="339328" y="8929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179344" y="491133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0"/>
                </a:moveTo>
                <a:lnTo>
                  <a:pt x="0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0367"/>
                </a:lnTo>
                <a:lnTo>
                  <a:pt x="26789" y="107156"/>
                </a:lnTo>
                <a:lnTo>
                  <a:pt x="35719" y="125015"/>
                </a:lnTo>
                <a:lnTo>
                  <a:pt x="53578" y="151805"/>
                </a:lnTo>
                <a:lnTo>
                  <a:pt x="71437" y="160734"/>
                </a:lnTo>
                <a:lnTo>
                  <a:pt x="89297" y="169664"/>
                </a:lnTo>
                <a:lnTo>
                  <a:pt x="98226" y="169664"/>
                </a:lnTo>
                <a:lnTo>
                  <a:pt x="107156" y="160734"/>
                </a:lnTo>
                <a:lnTo>
                  <a:pt x="107156" y="133945"/>
                </a:lnTo>
                <a:lnTo>
                  <a:pt x="107156" y="98226"/>
                </a:lnTo>
                <a:lnTo>
                  <a:pt x="10715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152555" y="339328"/>
            <a:ext cx="98227" cy="62509"/>
          </a:xfrm>
          <a:custGeom>
            <a:avLst/>
            <a:gdLst/>
            <a:ahLst/>
            <a:cxnLst/>
            <a:rect l="0" t="0" r="0" b="0"/>
            <a:pathLst>
              <a:path w="98227" h="62509">
                <a:moveTo>
                  <a:pt x="26789" y="8930"/>
                </a:moveTo>
                <a:lnTo>
                  <a:pt x="17859" y="893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59" y="26789"/>
                </a:lnTo>
                <a:lnTo>
                  <a:pt x="35718" y="35719"/>
                </a:lnTo>
                <a:lnTo>
                  <a:pt x="62508" y="53578"/>
                </a:lnTo>
                <a:lnTo>
                  <a:pt x="98226" y="62508"/>
                </a:lnTo>
                <a:lnTo>
                  <a:pt x="9822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340078" y="392906"/>
            <a:ext cx="419696" cy="375048"/>
          </a:xfrm>
          <a:custGeom>
            <a:avLst/>
            <a:gdLst/>
            <a:ahLst/>
            <a:cxnLst/>
            <a:rect l="0" t="0" r="0" b="0"/>
            <a:pathLst>
              <a:path w="419696" h="375048">
                <a:moveTo>
                  <a:pt x="26789" y="71438"/>
                </a:moveTo>
                <a:lnTo>
                  <a:pt x="17860" y="8036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17860" y="196453"/>
                </a:lnTo>
                <a:lnTo>
                  <a:pt x="26789" y="196453"/>
                </a:lnTo>
                <a:lnTo>
                  <a:pt x="35719" y="196453"/>
                </a:lnTo>
                <a:lnTo>
                  <a:pt x="53578" y="187524"/>
                </a:lnTo>
                <a:lnTo>
                  <a:pt x="62508" y="160735"/>
                </a:lnTo>
                <a:lnTo>
                  <a:pt x="71438" y="125016"/>
                </a:lnTo>
                <a:lnTo>
                  <a:pt x="89297" y="98227"/>
                </a:lnTo>
                <a:lnTo>
                  <a:pt x="98227" y="62508"/>
                </a:lnTo>
                <a:lnTo>
                  <a:pt x="116086" y="44649"/>
                </a:lnTo>
                <a:lnTo>
                  <a:pt x="125016" y="35719"/>
                </a:lnTo>
                <a:lnTo>
                  <a:pt x="125016" y="44649"/>
                </a:lnTo>
                <a:lnTo>
                  <a:pt x="133945" y="62508"/>
                </a:lnTo>
                <a:lnTo>
                  <a:pt x="133945" y="89297"/>
                </a:lnTo>
                <a:lnTo>
                  <a:pt x="133945" y="116086"/>
                </a:lnTo>
                <a:lnTo>
                  <a:pt x="133945" y="142875"/>
                </a:lnTo>
                <a:lnTo>
                  <a:pt x="133945" y="160735"/>
                </a:lnTo>
                <a:lnTo>
                  <a:pt x="142875" y="178594"/>
                </a:lnTo>
                <a:lnTo>
                  <a:pt x="151805" y="187524"/>
                </a:lnTo>
                <a:lnTo>
                  <a:pt x="169664" y="187524"/>
                </a:lnTo>
                <a:lnTo>
                  <a:pt x="187524" y="178594"/>
                </a:lnTo>
                <a:lnTo>
                  <a:pt x="214313" y="160735"/>
                </a:lnTo>
                <a:lnTo>
                  <a:pt x="250031" y="133946"/>
                </a:lnTo>
                <a:lnTo>
                  <a:pt x="285750" y="98227"/>
                </a:lnTo>
                <a:lnTo>
                  <a:pt x="321469" y="62508"/>
                </a:lnTo>
                <a:lnTo>
                  <a:pt x="348258" y="35719"/>
                </a:lnTo>
                <a:lnTo>
                  <a:pt x="383977" y="17860"/>
                </a:lnTo>
                <a:lnTo>
                  <a:pt x="392906" y="0"/>
                </a:lnTo>
                <a:lnTo>
                  <a:pt x="401836" y="0"/>
                </a:lnTo>
                <a:lnTo>
                  <a:pt x="392906" y="0"/>
                </a:lnTo>
                <a:lnTo>
                  <a:pt x="375047" y="0"/>
                </a:lnTo>
                <a:lnTo>
                  <a:pt x="357188" y="8930"/>
                </a:lnTo>
                <a:lnTo>
                  <a:pt x="339328" y="26789"/>
                </a:lnTo>
                <a:lnTo>
                  <a:pt x="321469" y="35719"/>
                </a:lnTo>
                <a:lnTo>
                  <a:pt x="303610" y="44649"/>
                </a:lnTo>
                <a:lnTo>
                  <a:pt x="294680" y="44649"/>
                </a:lnTo>
                <a:lnTo>
                  <a:pt x="303610" y="44649"/>
                </a:lnTo>
                <a:lnTo>
                  <a:pt x="312539" y="44649"/>
                </a:lnTo>
                <a:lnTo>
                  <a:pt x="330399" y="35719"/>
                </a:lnTo>
                <a:lnTo>
                  <a:pt x="348258" y="26789"/>
                </a:lnTo>
                <a:lnTo>
                  <a:pt x="375047" y="17860"/>
                </a:lnTo>
                <a:lnTo>
                  <a:pt x="383977" y="17860"/>
                </a:lnTo>
                <a:lnTo>
                  <a:pt x="392906" y="26789"/>
                </a:lnTo>
                <a:lnTo>
                  <a:pt x="392906" y="35719"/>
                </a:lnTo>
                <a:lnTo>
                  <a:pt x="392906" y="53578"/>
                </a:lnTo>
                <a:lnTo>
                  <a:pt x="392906" y="89297"/>
                </a:lnTo>
                <a:lnTo>
                  <a:pt x="392906" y="116086"/>
                </a:lnTo>
                <a:lnTo>
                  <a:pt x="392906" y="160735"/>
                </a:lnTo>
                <a:lnTo>
                  <a:pt x="401836" y="196453"/>
                </a:lnTo>
                <a:lnTo>
                  <a:pt x="401836" y="241102"/>
                </a:lnTo>
                <a:lnTo>
                  <a:pt x="410766" y="276821"/>
                </a:lnTo>
                <a:lnTo>
                  <a:pt x="419695" y="312539"/>
                </a:lnTo>
                <a:lnTo>
                  <a:pt x="419695" y="339328"/>
                </a:lnTo>
                <a:lnTo>
                  <a:pt x="410766" y="357188"/>
                </a:lnTo>
                <a:lnTo>
                  <a:pt x="401836" y="366117"/>
                </a:lnTo>
                <a:lnTo>
                  <a:pt x="375047" y="375047"/>
                </a:lnTo>
                <a:lnTo>
                  <a:pt x="348258" y="366117"/>
                </a:lnTo>
                <a:lnTo>
                  <a:pt x="312539" y="348258"/>
                </a:lnTo>
                <a:lnTo>
                  <a:pt x="276820" y="330399"/>
                </a:lnTo>
                <a:lnTo>
                  <a:pt x="232172" y="294680"/>
                </a:lnTo>
                <a:lnTo>
                  <a:pt x="232172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214438" y="759023"/>
            <a:ext cx="160735" cy="375048"/>
          </a:xfrm>
          <a:custGeom>
            <a:avLst/>
            <a:gdLst/>
            <a:ahLst/>
            <a:cxnLst/>
            <a:rect l="0" t="0" r="0" b="0"/>
            <a:pathLst>
              <a:path w="160735" h="375048">
                <a:moveTo>
                  <a:pt x="0" y="17860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17860"/>
                </a:lnTo>
                <a:lnTo>
                  <a:pt x="17859" y="44649"/>
                </a:lnTo>
                <a:lnTo>
                  <a:pt x="26789" y="80368"/>
                </a:lnTo>
                <a:lnTo>
                  <a:pt x="35718" y="125016"/>
                </a:lnTo>
                <a:lnTo>
                  <a:pt x="53578" y="178594"/>
                </a:lnTo>
                <a:lnTo>
                  <a:pt x="62507" y="232172"/>
                </a:lnTo>
                <a:lnTo>
                  <a:pt x="80367" y="276821"/>
                </a:lnTo>
                <a:lnTo>
                  <a:pt x="98226" y="321469"/>
                </a:lnTo>
                <a:lnTo>
                  <a:pt x="116085" y="348258"/>
                </a:lnTo>
                <a:lnTo>
                  <a:pt x="133945" y="366118"/>
                </a:lnTo>
                <a:lnTo>
                  <a:pt x="151804" y="375047"/>
                </a:lnTo>
                <a:lnTo>
                  <a:pt x="160734" y="366118"/>
                </a:lnTo>
                <a:lnTo>
                  <a:pt x="160734" y="348258"/>
                </a:lnTo>
                <a:lnTo>
                  <a:pt x="142875" y="321469"/>
                </a:lnTo>
                <a:lnTo>
                  <a:pt x="116085" y="285750"/>
                </a:lnTo>
                <a:lnTo>
                  <a:pt x="80367" y="241102"/>
                </a:lnTo>
                <a:lnTo>
                  <a:pt x="80367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85813" y="660797"/>
            <a:ext cx="625079" cy="357188"/>
          </a:xfrm>
          <a:custGeom>
            <a:avLst/>
            <a:gdLst/>
            <a:ahLst/>
            <a:cxnLst/>
            <a:rect l="0" t="0" r="0" b="0"/>
            <a:pathLst>
              <a:path w="625079" h="357188">
                <a:moveTo>
                  <a:pt x="142875" y="303609"/>
                </a:moveTo>
                <a:lnTo>
                  <a:pt x="125015" y="303609"/>
                </a:lnTo>
                <a:lnTo>
                  <a:pt x="107156" y="303609"/>
                </a:lnTo>
                <a:lnTo>
                  <a:pt x="80367" y="312539"/>
                </a:lnTo>
                <a:lnTo>
                  <a:pt x="53578" y="312539"/>
                </a:lnTo>
                <a:lnTo>
                  <a:pt x="26789" y="312539"/>
                </a:lnTo>
                <a:lnTo>
                  <a:pt x="8929" y="312539"/>
                </a:lnTo>
                <a:lnTo>
                  <a:pt x="0" y="303609"/>
                </a:lnTo>
                <a:lnTo>
                  <a:pt x="8929" y="294679"/>
                </a:lnTo>
                <a:lnTo>
                  <a:pt x="35718" y="276820"/>
                </a:lnTo>
                <a:lnTo>
                  <a:pt x="71437" y="250031"/>
                </a:lnTo>
                <a:lnTo>
                  <a:pt x="116086" y="214312"/>
                </a:lnTo>
                <a:lnTo>
                  <a:pt x="178593" y="169664"/>
                </a:lnTo>
                <a:lnTo>
                  <a:pt x="241101" y="116086"/>
                </a:lnTo>
                <a:lnTo>
                  <a:pt x="303609" y="80367"/>
                </a:lnTo>
                <a:lnTo>
                  <a:pt x="366117" y="44648"/>
                </a:lnTo>
                <a:lnTo>
                  <a:pt x="428625" y="17859"/>
                </a:lnTo>
                <a:lnTo>
                  <a:pt x="482203" y="0"/>
                </a:lnTo>
                <a:lnTo>
                  <a:pt x="535781" y="0"/>
                </a:lnTo>
                <a:lnTo>
                  <a:pt x="580429" y="8930"/>
                </a:lnTo>
                <a:lnTo>
                  <a:pt x="607218" y="26789"/>
                </a:lnTo>
                <a:lnTo>
                  <a:pt x="625078" y="62508"/>
                </a:lnTo>
                <a:lnTo>
                  <a:pt x="616148" y="107156"/>
                </a:lnTo>
                <a:lnTo>
                  <a:pt x="598289" y="151804"/>
                </a:lnTo>
                <a:lnTo>
                  <a:pt x="553640" y="196453"/>
                </a:lnTo>
                <a:lnTo>
                  <a:pt x="508992" y="241101"/>
                </a:lnTo>
                <a:lnTo>
                  <a:pt x="455414" y="276820"/>
                </a:lnTo>
                <a:lnTo>
                  <a:pt x="410765" y="303609"/>
                </a:lnTo>
                <a:lnTo>
                  <a:pt x="375046" y="330398"/>
                </a:lnTo>
                <a:lnTo>
                  <a:pt x="357187" y="348258"/>
                </a:lnTo>
                <a:lnTo>
                  <a:pt x="348257" y="357187"/>
                </a:lnTo>
                <a:lnTo>
                  <a:pt x="366117" y="357187"/>
                </a:lnTo>
                <a:lnTo>
                  <a:pt x="392906" y="348258"/>
                </a:lnTo>
                <a:lnTo>
                  <a:pt x="428625" y="330398"/>
                </a:lnTo>
                <a:lnTo>
                  <a:pt x="428625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375172" y="714375"/>
            <a:ext cx="321470" cy="383977"/>
          </a:xfrm>
          <a:custGeom>
            <a:avLst/>
            <a:gdLst/>
            <a:ahLst/>
            <a:cxnLst/>
            <a:rect l="0" t="0" r="0" b="0"/>
            <a:pathLst>
              <a:path w="321470" h="383977">
                <a:moveTo>
                  <a:pt x="178594" y="151805"/>
                </a:moveTo>
                <a:lnTo>
                  <a:pt x="160734" y="151805"/>
                </a:lnTo>
                <a:lnTo>
                  <a:pt x="142875" y="151805"/>
                </a:lnTo>
                <a:lnTo>
                  <a:pt x="107156" y="169664"/>
                </a:lnTo>
                <a:lnTo>
                  <a:pt x="80367" y="187523"/>
                </a:lnTo>
                <a:lnTo>
                  <a:pt x="53578" y="214312"/>
                </a:lnTo>
                <a:lnTo>
                  <a:pt x="35719" y="250031"/>
                </a:lnTo>
                <a:lnTo>
                  <a:pt x="17859" y="285750"/>
                </a:lnTo>
                <a:lnTo>
                  <a:pt x="893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8930" y="383976"/>
                </a:lnTo>
                <a:lnTo>
                  <a:pt x="26789" y="383976"/>
                </a:lnTo>
                <a:lnTo>
                  <a:pt x="44648" y="366117"/>
                </a:lnTo>
                <a:lnTo>
                  <a:pt x="62508" y="339328"/>
                </a:lnTo>
                <a:lnTo>
                  <a:pt x="71437" y="312539"/>
                </a:lnTo>
                <a:lnTo>
                  <a:pt x="89297" y="285750"/>
                </a:lnTo>
                <a:lnTo>
                  <a:pt x="89297" y="258961"/>
                </a:lnTo>
                <a:lnTo>
                  <a:pt x="98226" y="232172"/>
                </a:lnTo>
                <a:lnTo>
                  <a:pt x="89297" y="223242"/>
                </a:lnTo>
                <a:lnTo>
                  <a:pt x="89297" y="214312"/>
                </a:lnTo>
                <a:lnTo>
                  <a:pt x="80367" y="223242"/>
                </a:lnTo>
                <a:lnTo>
                  <a:pt x="80367" y="232172"/>
                </a:lnTo>
                <a:lnTo>
                  <a:pt x="80367" y="250031"/>
                </a:lnTo>
                <a:lnTo>
                  <a:pt x="89297" y="276820"/>
                </a:lnTo>
                <a:lnTo>
                  <a:pt x="89297" y="294680"/>
                </a:lnTo>
                <a:lnTo>
                  <a:pt x="107156" y="312539"/>
                </a:lnTo>
                <a:lnTo>
                  <a:pt x="116086" y="321469"/>
                </a:lnTo>
                <a:lnTo>
                  <a:pt x="125016" y="330398"/>
                </a:lnTo>
                <a:lnTo>
                  <a:pt x="142875" y="321469"/>
                </a:lnTo>
                <a:lnTo>
                  <a:pt x="151805" y="303609"/>
                </a:lnTo>
                <a:lnTo>
                  <a:pt x="169664" y="285750"/>
                </a:lnTo>
                <a:lnTo>
                  <a:pt x="178594" y="258961"/>
                </a:lnTo>
                <a:lnTo>
                  <a:pt x="187523" y="232172"/>
                </a:lnTo>
                <a:lnTo>
                  <a:pt x="196453" y="214312"/>
                </a:lnTo>
                <a:lnTo>
                  <a:pt x="196453" y="196453"/>
                </a:lnTo>
                <a:lnTo>
                  <a:pt x="205383" y="196453"/>
                </a:lnTo>
                <a:lnTo>
                  <a:pt x="214312" y="196453"/>
                </a:lnTo>
                <a:lnTo>
                  <a:pt x="223242" y="214312"/>
                </a:lnTo>
                <a:lnTo>
                  <a:pt x="232172" y="223242"/>
                </a:lnTo>
                <a:lnTo>
                  <a:pt x="241101" y="241101"/>
                </a:lnTo>
                <a:lnTo>
                  <a:pt x="250031" y="258961"/>
                </a:lnTo>
                <a:lnTo>
                  <a:pt x="258961" y="276820"/>
                </a:lnTo>
                <a:lnTo>
                  <a:pt x="267891" y="285750"/>
                </a:lnTo>
                <a:lnTo>
                  <a:pt x="267891" y="294680"/>
                </a:lnTo>
                <a:lnTo>
                  <a:pt x="267891" y="294680"/>
                </a:lnTo>
                <a:lnTo>
                  <a:pt x="267891" y="285750"/>
                </a:lnTo>
                <a:lnTo>
                  <a:pt x="267891" y="276820"/>
                </a:lnTo>
                <a:lnTo>
                  <a:pt x="258961" y="258961"/>
                </a:lnTo>
                <a:lnTo>
                  <a:pt x="250031" y="241101"/>
                </a:lnTo>
                <a:lnTo>
                  <a:pt x="241101" y="223242"/>
                </a:lnTo>
                <a:lnTo>
                  <a:pt x="232172" y="214312"/>
                </a:lnTo>
                <a:lnTo>
                  <a:pt x="232172" y="205383"/>
                </a:lnTo>
                <a:lnTo>
                  <a:pt x="232172" y="205383"/>
                </a:lnTo>
                <a:lnTo>
                  <a:pt x="241101" y="205383"/>
                </a:lnTo>
                <a:lnTo>
                  <a:pt x="250031" y="205383"/>
                </a:lnTo>
                <a:lnTo>
                  <a:pt x="267891" y="205383"/>
                </a:lnTo>
                <a:lnTo>
                  <a:pt x="276820" y="205383"/>
                </a:lnTo>
                <a:lnTo>
                  <a:pt x="294680" y="205383"/>
                </a:lnTo>
                <a:lnTo>
                  <a:pt x="312539" y="196453"/>
                </a:lnTo>
                <a:lnTo>
                  <a:pt x="321469" y="187523"/>
                </a:lnTo>
                <a:lnTo>
                  <a:pt x="321469" y="160734"/>
                </a:lnTo>
                <a:lnTo>
                  <a:pt x="321469" y="125016"/>
                </a:lnTo>
                <a:lnTo>
                  <a:pt x="321469" y="89297"/>
                </a:lnTo>
                <a:lnTo>
                  <a:pt x="312539" y="44648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96641" y="607219"/>
            <a:ext cx="178594" cy="294680"/>
          </a:xfrm>
          <a:custGeom>
            <a:avLst/>
            <a:gdLst/>
            <a:ahLst/>
            <a:cxnLst/>
            <a:rect l="0" t="0" r="0" b="0"/>
            <a:pathLst>
              <a:path w="178594" h="294680">
                <a:moveTo>
                  <a:pt x="8929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71437"/>
                </a:lnTo>
                <a:lnTo>
                  <a:pt x="0" y="116086"/>
                </a:lnTo>
                <a:lnTo>
                  <a:pt x="8929" y="169664"/>
                </a:lnTo>
                <a:lnTo>
                  <a:pt x="17859" y="214312"/>
                </a:lnTo>
                <a:lnTo>
                  <a:pt x="26789" y="258961"/>
                </a:lnTo>
                <a:lnTo>
                  <a:pt x="53578" y="285750"/>
                </a:lnTo>
                <a:lnTo>
                  <a:pt x="71437" y="294679"/>
                </a:lnTo>
                <a:lnTo>
                  <a:pt x="98226" y="294679"/>
                </a:lnTo>
                <a:lnTo>
                  <a:pt x="116086" y="285750"/>
                </a:lnTo>
                <a:lnTo>
                  <a:pt x="142875" y="267890"/>
                </a:lnTo>
                <a:lnTo>
                  <a:pt x="169664" y="250031"/>
                </a:lnTo>
                <a:lnTo>
                  <a:pt x="178593" y="232172"/>
                </a:lnTo>
                <a:lnTo>
                  <a:pt x="178593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64469" y="634008"/>
            <a:ext cx="401837" cy="214313"/>
          </a:xfrm>
          <a:custGeom>
            <a:avLst/>
            <a:gdLst/>
            <a:ahLst/>
            <a:cxnLst/>
            <a:rect l="0" t="0" r="0" b="0"/>
            <a:pathLst>
              <a:path w="401837" h="214313">
                <a:moveTo>
                  <a:pt x="0" y="214312"/>
                </a:moveTo>
                <a:lnTo>
                  <a:pt x="8929" y="205383"/>
                </a:lnTo>
                <a:lnTo>
                  <a:pt x="44648" y="196453"/>
                </a:lnTo>
                <a:lnTo>
                  <a:pt x="80367" y="169664"/>
                </a:lnTo>
                <a:lnTo>
                  <a:pt x="133945" y="142875"/>
                </a:lnTo>
                <a:lnTo>
                  <a:pt x="196453" y="116086"/>
                </a:lnTo>
                <a:lnTo>
                  <a:pt x="258961" y="89297"/>
                </a:lnTo>
                <a:lnTo>
                  <a:pt x="312539" y="62508"/>
                </a:lnTo>
                <a:lnTo>
                  <a:pt x="357187" y="44648"/>
                </a:lnTo>
                <a:lnTo>
                  <a:pt x="383976" y="35719"/>
                </a:lnTo>
                <a:lnTo>
                  <a:pt x="401836" y="17859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071688" y="401836"/>
            <a:ext cx="142876" cy="330399"/>
          </a:xfrm>
          <a:custGeom>
            <a:avLst/>
            <a:gdLst/>
            <a:ahLst/>
            <a:cxnLst/>
            <a:rect l="0" t="0" r="0" b="0"/>
            <a:pathLst>
              <a:path w="142876" h="330399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8929" y="107156"/>
                </a:lnTo>
                <a:lnTo>
                  <a:pt x="17859" y="142875"/>
                </a:lnTo>
                <a:lnTo>
                  <a:pt x="35718" y="187523"/>
                </a:lnTo>
                <a:lnTo>
                  <a:pt x="44648" y="223242"/>
                </a:lnTo>
                <a:lnTo>
                  <a:pt x="62507" y="258961"/>
                </a:lnTo>
                <a:lnTo>
                  <a:pt x="80367" y="285750"/>
                </a:lnTo>
                <a:lnTo>
                  <a:pt x="98226" y="312539"/>
                </a:lnTo>
                <a:lnTo>
                  <a:pt x="107156" y="321469"/>
                </a:lnTo>
                <a:lnTo>
                  <a:pt x="125015" y="330398"/>
                </a:lnTo>
                <a:lnTo>
                  <a:pt x="133945" y="321469"/>
                </a:lnTo>
                <a:lnTo>
                  <a:pt x="142875" y="303609"/>
                </a:lnTo>
                <a:lnTo>
                  <a:pt x="142875" y="276820"/>
                </a:lnTo>
                <a:lnTo>
                  <a:pt x="142875" y="232172"/>
                </a:lnTo>
                <a:lnTo>
                  <a:pt x="142875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96703" y="330398"/>
            <a:ext cx="133946" cy="312541"/>
          </a:xfrm>
          <a:custGeom>
            <a:avLst/>
            <a:gdLst/>
            <a:ahLst/>
            <a:cxnLst/>
            <a:rect l="0" t="0" r="0" b="0"/>
            <a:pathLst>
              <a:path w="133946" h="312541">
                <a:moveTo>
                  <a:pt x="17860" y="1786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30" y="89297"/>
                </a:lnTo>
                <a:lnTo>
                  <a:pt x="26789" y="125016"/>
                </a:lnTo>
                <a:lnTo>
                  <a:pt x="35719" y="160735"/>
                </a:lnTo>
                <a:lnTo>
                  <a:pt x="53578" y="205383"/>
                </a:lnTo>
                <a:lnTo>
                  <a:pt x="71438" y="241102"/>
                </a:lnTo>
                <a:lnTo>
                  <a:pt x="89297" y="276821"/>
                </a:lnTo>
                <a:lnTo>
                  <a:pt x="98227" y="294680"/>
                </a:lnTo>
                <a:lnTo>
                  <a:pt x="107156" y="312540"/>
                </a:lnTo>
                <a:lnTo>
                  <a:pt x="116086" y="312540"/>
                </a:lnTo>
                <a:lnTo>
                  <a:pt x="116086" y="303610"/>
                </a:lnTo>
                <a:lnTo>
                  <a:pt x="125016" y="285750"/>
                </a:lnTo>
                <a:lnTo>
                  <a:pt x="125016" y="267891"/>
                </a:lnTo>
                <a:lnTo>
                  <a:pt x="133945" y="232172"/>
                </a:lnTo>
                <a:lnTo>
                  <a:pt x="133945" y="178594"/>
                </a:lnTo>
                <a:lnTo>
                  <a:pt x="133945" y="133946"/>
                </a:lnTo>
                <a:lnTo>
                  <a:pt x="13394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348508" y="285750"/>
            <a:ext cx="169665" cy="401837"/>
          </a:xfrm>
          <a:custGeom>
            <a:avLst/>
            <a:gdLst/>
            <a:ahLst/>
            <a:cxnLst/>
            <a:rect l="0" t="0" r="0" b="0"/>
            <a:pathLst>
              <a:path w="169665" h="401837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26789" y="71437"/>
                </a:lnTo>
                <a:lnTo>
                  <a:pt x="44648" y="107156"/>
                </a:lnTo>
                <a:lnTo>
                  <a:pt x="53578" y="160734"/>
                </a:lnTo>
                <a:lnTo>
                  <a:pt x="71437" y="214312"/>
                </a:lnTo>
                <a:lnTo>
                  <a:pt x="89297" y="258961"/>
                </a:lnTo>
                <a:lnTo>
                  <a:pt x="98226" y="303609"/>
                </a:lnTo>
                <a:lnTo>
                  <a:pt x="116086" y="339328"/>
                </a:lnTo>
                <a:lnTo>
                  <a:pt x="125015" y="366117"/>
                </a:lnTo>
                <a:lnTo>
                  <a:pt x="142875" y="383977"/>
                </a:lnTo>
                <a:lnTo>
                  <a:pt x="160734" y="401836"/>
                </a:lnTo>
                <a:lnTo>
                  <a:pt x="169664" y="401836"/>
                </a:lnTo>
                <a:lnTo>
                  <a:pt x="169664" y="401836"/>
                </a:lnTo>
                <a:lnTo>
                  <a:pt x="169664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107406" y="491133"/>
            <a:ext cx="526853" cy="392907"/>
          </a:xfrm>
          <a:custGeom>
            <a:avLst/>
            <a:gdLst/>
            <a:ahLst/>
            <a:cxnLst/>
            <a:rect l="0" t="0" r="0" b="0"/>
            <a:pathLst>
              <a:path w="526853" h="392907">
                <a:moveTo>
                  <a:pt x="26789" y="392906"/>
                </a:moveTo>
                <a:lnTo>
                  <a:pt x="17860" y="392906"/>
                </a:lnTo>
                <a:lnTo>
                  <a:pt x="8930" y="383976"/>
                </a:lnTo>
                <a:lnTo>
                  <a:pt x="0" y="383976"/>
                </a:lnTo>
                <a:lnTo>
                  <a:pt x="0" y="375047"/>
                </a:lnTo>
                <a:lnTo>
                  <a:pt x="8930" y="366117"/>
                </a:lnTo>
                <a:lnTo>
                  <a:pt x="26789" y="348258"/>
                </a:lnTo>
                <a:lnTo>
                  <a:pt x="62508" y="330398"/>
                </a:lnTo>
                <a:lnTo>
                  <a:pt x="116086" y="312539"/>
                </a:lnTo>
                <a:lnTo>
                  <a:pt x="169664" y="285750"/>
                </a:lnTo>
                <a:lnTo>
                  <a:pt x="241102" y="258961"/>
                </a:lnTo>
                <a:lnTo>
                  <a:pt x="303610" y="232172"/>
                </a:lnTo>
                <a:lnTo>
                  <a:pt x="366117" y="205383"/>
                </a:lnTo>
                <a:lnTo>
                  <a:pt x="428625" y="169664"/>
                </a:lnTo>
                <a:lnTo>
                  <a:pt x="473274" y="142875"/>
                </a:lnTo>
                <a:lnTo>
                  <a:pt x="508992" y="107156"/>
                </a:lnTo>
                <a:lnTo>
                  <a:pt x="526852" y="71437"/>
                </a:lnTo>
                <a:lnTo>
                  <a:pt x="526852" y="44648"/>
                </a:lnTo>
                <a:lnTo>
                  <a:pt x="517922" y="17859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78781" y="35719"/>
            <a:ext cx="857251" cy="464344"/>
          </a:xfrm>
          <a:custGeom>
            <a:avLst/>
            <a:gdLst/>
            <a:ahLst/>
            <a:cxnLst/>
            <a:rect l="0" t="0" r="0" b="0"/>
            <a:pathLst>
              <a:path w="857251" h="464344">
                <a:moveTo>
                  <a:pt x="62508" y="455414"/>
                </a:moveTo>
                <a:lnTo>
                  <a:pt x="53578" y="455414"/>
                </a:lnTo>
                <a:lnTo>
                  <a:pt x="26789" y="455414"/>
                </a:lnTo>
                <a:lnTo>
                  <a:pt x="8930" y="464343"/>
                </a:lnTo>
                <a:lnTo>
                  <a:pt x="0" y="464343"/>
                </a:lnTo>
                <a:lnTo>
                  <a:pt x="0" y="455414"/>
                </a:lnTo>
                <a:lnTo>
                  <a:pt x="26789" y="437554"/>
                </a:lnTo>
                <a:lnTo>
                  <a:pt x="71438" y="410765"/>
                </a:lnTo>
                <a:lnTo>
                  <a:pt x="133946" y="375047"/>
                </a:lnTo>
                <a:lnTo>
                  <a:pt x="196453" y="348258"/>
                </a:lnTo>
                <a:lnTo>
                  <a:pt x="258961" y="321468"/>
                </a:lnTo>
                <a:lnTo>
                  <a:pt x="312539" y="294679"/>
                </a:lnTo>
                <a:lnTo>
                  <a:pt x="401836" y="250031"/>
                </a:lnTo>
                <a:lnTo>
                  <a:pt x="508992" y="196453"/>
                </a:lnTo>
                <a:lnTo>
                  <a:pt x="607219" y="142875"/>
                </a:lnTo>
                <a:lnTo>
                  <a:pt x="705446" y="89297"/>
                </a:lnTo>
                <a:lnTo>
                  <a:pt x="794742" y="44648"/>
                </a:lnTo>
                <a:lnTo>
                  <a:pt x="857250" y="0"/>
                </a:lnTo>
                <a:lnTo>
                  <a:pt x="8572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75547" y="1330523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9" y="53579"/>
                </a:lnTo>
                <a:lnTo>
                  <a:pt x="44648" y="71438"/>
                </a:lnTo>
                <a:lnTo>
                  <a:pt x="53578" y="89297"/>
                </a:lnTo>
                <a:lnTo>
                  <a:pt x="53578" y="107156"/>
                </a:lnTo>
                <a:lnTo>
                  <a:pt x="62508" y="12501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16086"/>
                </a:lnTo>
                <a:lnTo>
                  <a:pt x="71437" y="98227"/>
                </a:lnTo>
                <a:lnTo>
                  <a:pt x="71437" y="71438"/>
                </a:lnTo>
                <a:lnTo>
                  <a:pt x="62508" y="44649"/>
                </a:lnTo>
                <a:lnTo>
                  <a:pt x="62508" y="17860"/>
                </a:lnTo>
                <a:lnTo>
                  <a:pt x="6250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438055" y="1312664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26789" y="53578"/>
                </a:lnTo>
                <a:lnTo>
                  <a:pt x="35718" y="71438"/>
                </a:lnTo>
                <a:lnTo>
                  <a:pt x="44648" y="89297"/>
                </a:lnTo>
                <a:lnTo>
                  <a:pt x="62508" y="107156"/>
                </a:lnTo>
                <a:lnTo>
                  <a:pt x="71437" y="116086"/>
                </a:lnTo>
                <a:lnTo>
                  <a:pt x="89297" y="116086"/>
                </a:lnTo>
                <a:lnTo>
                  <a:pt x="98226" y="116086"/>
                </a:lnTo>
                <a:lnTo>
                  <a:pt x="98226" y="107156"/>
                </a:lnTo>
                <a:lnTo>
                  <a:pt x="98226" y="89297"/>
                </a:lnTo>
                <a:lnTo>
                  <a:pt x="89297" y="71438"/>
                </a:lnTo>
                <a:lnTo>
                  <a:pt x="89297" y="44649"/>
                </a:lnTo>
                <a:lnTo>
                  <a:pt x="8929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536281" y="1276945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44649"/>
                </a:lnTo>
                <a:lnTo>
                  <a:pt x="35719" y="53578"/>
                </a:lnTo>
                <a:lnTo>
                  <a:pt x="53578" y="71438"/>
                </a:lnTo>
                <a:lnTo>
                  <a:pt x="62508" y="89297"/>
                </a:lnTo>
                <a:lnTo>
                  <a:pt x="80367" y="107157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143375" y="1705570"/>
            <a:ext cx="241103" cy="241103"/>
          </a:xfrm>
          <a:custGeom>
            <a:avLst/>
            <a:gdLst/>
            <a:ahLst/>
            <a:cxnLst/>
            <a:rect l="0" t="0" r="0" b="0"/>
            <a:pathLst>
              <a:path w="241103" h="241103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60734"/>
                </a:lnTo>
                <a:lnTo>
                  <a:pt x="35719" y="178594"/>
                </a:lnTo>
                <a:lnTo>
                  <a:pt x="44648" y="196453"/>
                </a:lnTo>
                <a:lnTo>
                  <a:pt x="62508" y="214313"/>
                </a:lnTo>
                <a:lnTo>
                  <a:pt x="71438" y="22324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07156" y="214313"/>
                </a:lnTo>
                <a:lnTo>
                  <a:pt x="107156" y="196453"/>
                </a:lnTo>
                <a:lnTo>
                  <a:pt x="107156" y="169664"/>
                </a:lnTo>
                <a:lnTo>
                  <a:pt x="107156" y="151805"/>
                </a:lnTo>
                <a:lnTo>
                  <a:pt x="98227" y="133945"/>
                </a:lnTo>
                <a:lnTo>
                  <a:pt x="98227" y="125016"/>
                </a:lnTo>
                <a:lnTo>
                  <a:pt x="98227" y="116086"/>
                </a:lnTo>
                <a:lnTo>
                  <a:pt x="107156" y="125016"/>
                </a:lnTo>
                <a:lnTo>
                  <a:pt x="116086" y="142875"/>
                </a:lnTo>
                <a:lnTo>
                  <a:pt x="133945" y="169664"/>
                </a:lnTo>
                <a:lnTo>
                  <a:pt x="151805" y="196453"/>
                </a:lnTo>
                <a:lnTo>
                  <a:pt x="169664" y="223242"/>
                </a:lnTo>
                <a:lnTo>
                  <a:pt x="187523" y="232172"/>
                </a:lnTo>
                <a:lnTo>
                  <a:pt x="214313" y="241102"/>
                </a:lnTo>
                <a:lnTo>
                  <a:pt x="223242" y="241102"/>
                </a:lnTo>
                <a:lnTo>
                  <a:pt x="241102" y="223242"/>
                </a:lnTo>
                <a:lnTo>
                  <a:pt x="241102" y="205383"/>
                </a:lnTo>
                <a:lnTo>
                  <a:pt x="241102" y="178594"/>
                </a:lnTo>
                <a:lnTo>
                  <a:pt x="232172" y="142875"/>
                </a:lnTo>
                <a:lnTo>
                  <a:pt x="223242" y="98227"/>
                </a:lnTo>
                <a:lnTo>
                  <a:pt x="196453" y="62508"/>
                </a:lnTo>
                <a:lnTo>
                  <a:pt x="178594" y="26789"/>
                </a:lnTo>
                <a:lnTo>
                  <a:pt x="15180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25016" y="35719"/>
                </a:lnTo>
                <a:lnTo>
                  <a:pt x="133945" y="53578"/>
                </a:lnTo>
                <a:lnTo>
                  <a:pt x="142875" y="62508"/>
                </a:lnTo>
                <a:lnTo>
                  <a:pt x="160734" y="53578"/>
                </a:lnTo>
                <a:lnTo>
                  <a:pt x="169664" y="44649"/>
                </a:lnTo>
                <a:lnTo>
                  <a:pt x="169664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339828" y="1643062"/>
            <a:ext cx="339329" cy="285751"/>
          </a:xfrm>
          <a:custGeom>
            <a:avLst/>
            <a:gdLst/>
            <a:ahLst/>
            <a:cxnLst/>
            <a:rect l="0" t="0" r="0" b="0"/>
            <a:pathLst>
              <a:path w="339329" h="28575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17860" y="26789"/>
                </a:lnTo>
                <a:lnTo>
                  <a:pt x="26789" y="53578"/>
                </a:lnTo>
                <a:lnTo>
                  <a:pt x="44649" y="80367"/>
                </a:lnTo>
                <a:lnTo>
                  <a:pt x="71438" y="125016"/>
                </a:lnTo>
                <a:lnTo>
                  <a:pt x="89297" y="169664"/>
                </a:lnTo>
                <a:lnTo>
                  <a:pt x="116086" y="205383"/>
                </a:lnTo>
                <a:lnTo>
                  <a:pt x="133945" y="250032"/>
                </a:lnTo>
                <a:lnTo>
                  <a:pt x="151805" y="276821"/>
                </a:lnTo>
                <a:lnTo>
                  <a:pt x="160735" y="285750"/>
                </a:lnTo>
                <a:lnTo>
                  <a:pt x="169664" y="285750"/>
                </a:lnTo>
                <a:lnTo>
                  <a:pt x="169664" y="276821"/>
                </a:lnTo>
                <a:lnTo>
                  <a:pt x="169664" y="258961"/>
                </a:lnTo>
                <a:lnTo>
                  <a:pt x="169664" y="223242"/>
                </a:lnTo>
                <a:lnTo>
                  <a:pt x="169664" y="187524"/>
                </a:lnTo>
                <a:lnTo>
                  <a:pt x="169664" y="151805"/>
                </a:lnTo>
                <a:lnTo>
                  <a:pt x="160735" y="125016"/>
                </a:lnTo>
                <a:lnTo>
                  <a:pt x="160735" y="98227"/>
                </a:lnTo>
                <a:lnTo>
                  <a:pt x="169664" y="98227"/>
                </a:lnTo>
                <a:lnTo>
                  <a:pt x="178594" y="98227"/>
                </a:lnTo>
                <a:lnTo>
                  <a:pt x="187524" y="116086"/>
                </a:lnTo>
                <a:lnTo>
                  <a:pt x="205383" y="133946"/>
                </a:lnTo>
                <a:lnTo>
                  <a:pt x="223242" y="160735"/>
                </a:lnTo>
                <a:lnTo>
                  <a:pt x="232172" y="187524"/>
                </a:lnTo>
                <a:lnTo>
                  <a:pt x="250031" y="205383"/>
                </a:lnTo>
                <a:lnTo>
                  <a:pt x="258961" y="214313"/>
                </a:lnTo>
                <a:lnTo>
                  <a:pt x="267891" y="223242"/>
                </a:lnTo>
                <a:lnTo>
                  <a:pt x="276820" y="214313"/>
                </a:lnTo>
                <a:lnTo>
                  <a:pt x="276820" y="205383"/>
                </a:lnTo>
                <a:lnTo>
                  <a:pt x="276820" y="187524"/>
                </a:lnTo>
                <a:lnTo>
                  <a:pt x="267891" y="160735"/>
                </a:lnTo>
                <a:lnTo>
                  <a:pt x="258961" y="133946"/>
                </a:lnTo>
                <a:lnTo>
                  <a:pt x="258961" y="125016"/>
                </a:lnTo>
                <a:lnTo>
                  <a:pt x="258961" y="107157"/>
                </a:lnTo>
                <a:lnTo>
                  <a:pt x="267891" y="116086"/>
                </a:lnTo>
                <a:lnTo>
                  <a:pt x="267891" y="125016"/>
                </a:lnTo>
                <a:lnTo>
                  <a:pt x="276820" y="142875"/>
                </a:lnTo>
                <a:lnTo>
                  <a:pt x="285750" y="160735"/>
                </a:lnTo>
                <a:lnTo>
                  <a:pt x="303610" y="178594"/>
                </a:lnTo>
                <a:lnTo>
                  <a:pt x="312539" y="196453"/>
                </a:lnTo>
                <a:lnTo>
                  <a:pt x="321469" y="205383"/>
                </a:lnTo>
                <a:lnTo>
                  <a:pt x="330399" y="214313"/>
                </a:lnTo>
                <a:lnTo>
                  <a:pt x="339328" y="214313"/>
                </a:lnTo>
                <a:lnTo>
                  <a:pt x="339328" y="214313"/>
                </a:lnTo>
                <a:lnTo>
                  <a:pt x="339328" y="205383"/>
                </a:lnTo>
                <a:lnTo>
                  <a:pt x="330399" y="187524"/>
                </a:lnTo>
                <a:lnTo>
                  <a:pt x="312539" y="151805"/>
                </a:lnTo>
                <a:lnTo>
                  <a:pt x="294680" y="116086"/>
                </a:lnTo>
                <a:lnTo>
                  <a:pt x="276820" y="71438"/>
                </a:lnTo>
                <a:lnTo>
                  <a:pt x="27682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509492" y="1553765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625578" y="1526976"/>
            <a:ext cx="187525" cy="276822"/>
          </a:xfrm>
          <a:custGeom>
            <a:avLst/>
            <a:gdLst/>
            <a:ahLst/>
            <a:cxnLst/>
            <a:rect l="0" t="0" r="0" b="0"/>
            <a:pathLst>
              <a:path w="187525" h="276822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17860" y="53578"/>
                </a:lnTo>
                <a:lnTo>
                  <a:pt x="35719" y="80368"/>
                </a:lnTo>
                <a:lnTo>
                  <a:pt x="62508" y="116086"/>
                </a:lnTo>
                <a:lnTo>
                  <a:pt x="89297" y="151805"/>
                </a:lnTo>
                <a:lnTo>
                  <a:pt x="116086" y="187524"/>
                </a:lnTo>
                <a:lnTo>
                  <a:pt x="133945" y="214313"/>
                </a:lnTo>
                <a:lnTo>
                  <a:pt x="160735" y="241102"/>
                </a:lnTo>
                <a:lnTo>
                  <a:pt x="178594" y="267891"/>
                </a:lnTo>
                <a:lnTo>
                  <a:pt x="187524" y="276821"/>
                </a:lnTo>
                <a:lnTo>
                  <a:pt x="187524" y="276821"/>
                </a:lnTo>
                <a:lnTo>
                  <a:pt x="187524" y="276821"/>
                </a:lnTo>
                <a:lnTo>
                  <a:pt x="187524" y="258961"/>
                </a:lnTo>
                <a:lnTo>
                  <a:pt x="169664" y="241102"/>
                </a:lnTo>
                <a:lnTo>
                  <a:pt x="151805" y="214313"/>
                </a:lnTo>
                <a:lnTo>
                  <a:pt x="125016" y="187524"/>
                </a:lnTo>
                <a:lnTo>
                  <a:pt x="98227" y="160735"/>
                </a:lnTo>
                <a:lnTo>
                  <a:pt x="98227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643438" y="1625203"/>
            <a:ext cx="160735" cy="98227"/>
          </a:xfrm>
          <a:custGeom>
            <a:avLst/>
            <a:gdLst/>
            <a:ahLst/>
            <a:cxnLst/>
            <a:rect l="0" t="0" r="0" b="0"/>
            <a:pathLst>
              <a:path w="160735" h="98227">
                <a:moveTo>
                  <a:pt x="0" y="98226"/>
                </a:moveTo>
                <a:lnTo>
                  <a:pt x="0" y="98226"/>
                </a:lnTo>
                <a:lnTo>
                  <a:pt x="8929" y="98226"/>
                </a:lnTo>
                <a:lnTo>
                  <a:pt x="17859" y="89297"/>
                </a:lnTo>
                <a:lnTo>
                  <a:pt x="35718" y="89297"/>
                </a:lnTo>
                <a:lnTo>
                  <a:pt x="62507" y="71437"/>
                </a:lnTo>
                <a:lnTo>
                  <a:pt x="89296" y="62508"/>
                </a:lnTo>
                <a:lnTo>
                  <a:pt x="116085" y="44648"/>
                </a:lnTo>
                <a:lnTo>
                  <a:pt x="133945" y="35719"/>
                </a:lnTo>
                <a:lnTo>
                  <a:pt x="151804" y="1785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830961" y="1580554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8930" y="125016"/>
                </a:move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53578" y="125016"/>
                </a:lnTo>
                <a:lnTo>
                  <a:pt x="71437" y="107157"/>
                </a:lnTo>
                <a:lnTo>
                  <a:pt x="71437" y="98227"/>
                </a:lnTo>
                <a:lnTo>
                  <a:pt x="71437" y="80368"/>
                </a:lnTo>
                <a:lnTo>
                  <a:pt x="71437" y="62508"/>
                </a:lnTo>
                <a:lnTo>
                  <a:pt x="62508" y="53579"/>
                </a:lnTo>
                <a:lnTo>
                  <a:pt x="44648" y="44649"/>
                </a:lnTo>
                <a:lnTo>
                  <a:pt x="35719" y="44649"/>
                </a:lnTo>
                <a:lnTo>
                  <a:pt x="17859" y="53579"/>
                </a:lnTo>
                <a:lnTo>
                  <a:pt x="8930" y="71438"/>
                </a:lnTo>
                <a:lnTo>
                  <a:pt x="8930" y="98227"/>
                </a:lnTo>
                <a:lnTo>
                  <a:pt x="17859" y="116086"/>
                </a:lnTo>
                <a:lnTo>
                  <a:pt x="26789" y="133946"/>
                </a:lnTo>
                <a:lnTo>
                  <a:pt x="44648" y="151805"/>
                </a:lnTo>
                <a:lnTo>
                  <a:pt x="62508" y="151805"/>
                </a:lnTo>
                <a:lnTo>
                  <a:pt x="89297" y="142875"/>
                </a:lnTo>
                <a:lnTo>
                  <a:pt x="116086" y="133946"/>
                </a:lnTo>
                <a:lnTo>
                  <a:pt x="133945" y="116086"/>
                </a:lnTo>
                <a:lnTo>
                  <a:pt x="151805" y="98227"/>
                </a:lnTo>
                <a:lnTo>
                  <a:pt x="169664" y="71438"/>
                </a:lnTo>
                <a:lnTo>
                  <a:pt x="187523" y="3571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009555" y="1375172"/>
            <a:ext cx="187524" cy="267891"/>
          </a:xfrm>
          <a:custGeom>
            <a:avLst/>
            <a:gdLst/>
            <a:ahLst/>
            <a:cxnLst/>
            <a:rect l="0" t="0" r="0" b="0"/>
            <a:pathLst>
              <a:path w="187524" h="267891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8929" y="71437"/>
                </a:lnTo>
                <a:lnTo>
                  <a:pt x="17859" y="98226"/>
                </a:lnTo>
                <a:lnTo>
                  <a:pt x="44648" y="133945"/>
                </a:lnTo>
                <a:lnTo>
                  <a:pt x="71437" y="169664"/>
                </a:lnTo>
                <a:lnTo>
                  <a:pt x="89297" y="205382"/>
                </a:lnTo>
                <a:lnTo>
                  <a:pt x="107156" y="232172"/>
                </a:lnTo>
                <a:lnTo>
                  <a:pt x="116086" y="250031"/>
                </a:lnTo>
                <a:lnTo>
                  <a:pt x="125015" y="258961"/>
                </a:lnTo>
                <a:lnTo>
                  <a:pt x="125015" y="267890"/>
                </a:lnTo>
                <a:lnTo>
                  <a:pt x="125015" y="258961"/>
                </a:lnTo>
                <a:lnTo>
                  <a:pt x="116086" y="250031"/>
                </a:lnTo>
                <a:lnTo>
                  <a:pt x="116086" y="232172"/>
                </a:lnTo>
                <a:lnTo>
                  <a:pt x="107156" y="205382"/>
                </a:lnTo>
                <a:lnTo>
                  <a:pt x="107156" y="178593"/>
                </a:lnTo>
                <a:lnTo>
                  <a:pt x="107156" y="151804"/>
                </a:lnTo>
                <a:lnTo>
                  <a:pt x="116086" y="125015"/>
                </a:lnTo>
                <a:lnTo>
                  <a:pt x="125015" y="116086"/>
                </a:lnTo>
                <a:lnTo>
                  <a:pt x="142875" y="107156"/>
                </a:lnTo>
                <a:lnTo>
                  <a:pt x="160734" y="107156"/>
                </a:lnTo>
                <a:lnTo>
                  <a:pt x="178593" y="116086"/>
                </a:lnTo>
                <a:lnTo>
                  <a:pt x="187523" y="133945"/>
                </a:lnTo>
                <a:lnTo>
                  <a:pt x="187523" y="151804"/>
                </a:lnTo>
                <a:lnTo>
                  <a:pt x="178593" y="169664"/>
                </a:lnTo>
                <a:lnTo>
                  <a:pt x="169664" y="196453"/>
                </a:lnTo>
                <a:lnTo>
                  <a:pt x="160734" y="223242"/>
                </a:lnTo>
                <a:lnTo>
                  <a:pt x="142875" y="241101"/>
                </a:lnTo>
                <a:lnTo>
                  <a:pt x="133945" y="258961"/>
                </a:lnTo>
                <a:lnTo>
                  <a:pt x="125015" y="258961"/>
                </a:lnTo>
                <a:lnTo>
                  <a:pt x="116086" y="250031"/>
                </a:lnTo>
                <a:lnTo>
                  <a:pt x="125015" y="232172"/>
                </a:lnTo>
                <a:lnTo>
                  <a:pt x="125015" y="196453"/>
                </a:lnTo>
                <a:lnTo>
                  <a:pt x="133945" y="160734"/>
                </a:lnTo>
                <a:lnTo>
                  <a:pt x="142875" y="125015"/>
                </a:lnTo>
                <a:lnTo>
                  <a:pt x="160734" y="98226"/>
                </a:lnTo>
                <a:lnTo>
                  <a:pt x="16073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241727" y="1437679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26789" y="8930"/>
                </a:moveTo>
                <a:lnTo>
                  <a:pt x="26789" y="17860"/>
                </a:lnTo>
                <a:lnTo>
                  <a:pt x="17859" y="26790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17859" y="98227"/>
                </a:lnTo>
                <a:lnTo>
                  <a:pt x="35718" y="107157"/>
                </a:lnTo>
                <a:lnTo>
                  <a:pt x="53578" y="116086"/>
                </a:lnTo>
                <a:lnTo>
                  <a:pt x="71437" y="116086"/>
                </a:lnTo>
                <a:lnTo>
                  <a:pt x="98226" y="107157"/>
                </a:lnTo>
                <a:lnTo>
                  <a:pt x="107156" y="98227"/>
                </a:lnTo>
                <a:lnTo>
                  <a:pt x="125015" y="80368"/>
                </a:lnTo>
                <a:lnTo>
                  <a:pt x="125015" y="62508"/>
                </a:lnTo>
                <a:lnTo>
                  <a:pt x="125015" y="53579"/>
                </a:lnTo>
                <a:lnTo>
                  <a:pt x="116086" y="35719"/>
                </a:lnTo>
                <a:lnTo>
                  <a:pt x="98226" y="17860"/>
                </a:lnTo>
                <a:lnTo>
                  <a:pt x="71437" y="8930"/>
                </a:lnTo>
                <a:lnTo>
                  <a:pt x="53578" y="8930"/>
                </a:lnTo>
                <a:lnTo>
                  <a:pt x="26789" y="17860"/>
                </a:lnTo>
                <a:lnTo>
                  <a:pt x="8929" y="26790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44648" y="35719"/>
                </a:lnTo>
                <a:lnTo>
                  <a:pt x="71437" y="1786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384602" y="1384102"/>
            <a:ext cx="232172" cy="107157"/>
          </a:xfrm>
          <a:custGeom>
            <a:avLst/>
            <a:gdLst/>
            <a:ahLst/>
            <a:cxnLst/>
            <a:rect l="0" t="0" r="0" b="0"/>
            <a:pathLst>
              <a:path w="232172" h="107157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8"/>
                </a:lnTo>
                <a:lnTo>
                  <a:pt x="8929" y="35718"/>
                </a:lnTo>
                <a:lnTo>
                  <a:pt x="17859" y="44648"/>
                </a:lnTo>
                <a:lnTo>
                  <a:pt x="35718" y="62507"/>
                </a:lnTo>
                <a:lnTo>
                  <a:pt x="53578" y="71437"/>
                </a:lnTo>
                <a:lnTo>
                  <a:pt x="80367" y="80367"/>
                </a:lnTo>
                <a:lnTo>
                  <a:pt x="107156" y="98226"/>
                </a:lnTo>
                <a:lnTo>
                  <a:pt x="142875" y="107156"/>
                </a:lnTo>
                <a:lnTo>
                  <a:pt x="169664" y="107156"/>
                </a:lnTo>
                <a:lnTo>
                  <a:pt x="196453" y="107156"/>
                </a:lnTo>
                <a:lnTo>
                  <a:pt x="214312" y="107156"/>
                </a:lnTo>
                <a:lnTo>
                  <a:pt x="232171" y="89296"/>
                </a:lnTo>
                <a:lnTo>
                  <a:pt x="232171" y="80367"/>
                </a:lnTo>
                <a:lnTo>
                  <a:pt x="232171" y="53577"/>
                </a:lnTo>
                <a:lnTo>
                  <a:pt x="232171" y="35718"/>
                </a:lnTo>
                <a:lnTo>
                  <a:pt x="223242" y="8929"/>
                </a:lnTo>
                <a:lnTo>
                  <a:pt x="223242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447109" y="1384102"/>
            <a:ext cx="98228" cy="214313"/>
          </a:xfrm>
          <a:custGeom>
            <a:avLst/>
            <a:gdLst/>
            <a:ahLst/>
            <a:cxnLst/>
            <a:rect l="0" t="0" r="0" b="0"/>
            <a:pathLst>
              <a:path w="98228" h="214313">
                <a:moveTo>
                  <a:pt x="98227" y="0"/>
                </a:moveTo>
                <a:lnTo>
                  <a:pt x="89297" y="17859"/>
                </a:lnTo>
                <a:lnTo>
                  <a:pt x="71438" y="35718"/>
                </a:lnTo>
                <a:lnTo>
                  <a:pt x="44649" y="71437"/>
                </a:lnTo>
                <a:lnTo>
                  <a:pt x="26789" y="116085"/>
                </a:lnTo>
                <a:lnTo>
                  <a:pt x="17860" y="160734"/>
                </a:lnTo>
                <a:lnTo>
                  <a:pt x="8930" y="196452"/>
                </a:lnTo>
                <a:lnTo>
                  <a:pt x="0" y="214312"/>
                </a:lnTo>
                <a:lnTo>
                  <a:pt x="8930" y="214312"/>
                </a:lnTo>
                <a:lnTo>
                  <a:pt x="17860" y="196452"/>
                </a:lnTo>
                <a:lnTo>
                  <a:pt x="17860" y="1964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572000" cy="365125"/>
          </a:xfrm>
        </p:spPr>
        <p:txBody>
          <a:bodyPr/>
          <a:lstStyle/>
          <a:p>
            <a:r>
              <a:rPr lang="en-US" sz="1400" b="1" dirty="0"/>
              <a:t>http://www.openseminar.org/se/modules/1/index/screen.do</a:t>
            </a:r>
            <a:endParaRPr lang="en-US" sz="14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9" y="381000"/>
            <a:ext cx="8957926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018109" y="5929312"/>
            <a:ext cx="4920259" cy="919759"/>
          </a:xfrm>
          <a:custGeom>
            <a:avLst/>
            <a:gdLst/>
            <a:ahLst/>
            <a:cxnLst/>
            <a:rect l="0" t="0" r="0" b="0"/>
            <a:pathLst>
              <a:path w="4920259" h="919759">
                <a:moveTo>
                  <a:pt x="4589860" y="250031"/>
                </a:moveTo>
                <a:lnTo>
                  <a:pt x="4589860" y="250031"/>
                </a:lnTo>
                <a:lnTo>
                  <a:pt x="4598789" y="241101"/>
                </a:lnTo>
                <a:lnTo>
                  <a:pt x="4607719" y="241101"/>
                </a:lnTo>
                <a:lnTo>
                  <a:pt x="4616649" y="232172"/>
                </a:lnTo>
                <a:lnTo>
                  <a:pt x="4625579" y="223242"/>
                </a:lnTo>
                <a:lnTo>
                  <a:pt x="4634508" y="214312"/>
                </a:lnTo>
                <a:lnTo>
                  <a:pt x="4643438" y="205383"/>
                </a:lnTo>
                <a:lnTo>
                  <a:pt x="4652368" y="196453"/>
                </a:lnTo>
                <a:lnTo>
                  <a:pt x="4661297" y="187523"/>
                </a:lnTo>
                <a:lnTo>
                  <a:pt x="4661297" y="178593"/>
                </a:lnTo>
                <a:lnTo>
                  <a:pt x="4661297" y="178593"/>
                </a:lnTo>
                <a:lnTo>
                  <a:pt x="4661297" y="169664"/>
                </a:lnTo>
                <a:lnTo>
                  <a:pt x="4661297" y="169664"/>
                </a:lnTo>
                <a:lnTo>
                  <a:pt x="4652368" y="169664"/>
                </a:lnTo>
                <a:lnTo>
                  <a:pt x="4643438" y="169664"/>
                </a:lnTo>
                <a:lnTo>
                  <a:pt x="4625579" y="178593"/>
                </a:lnTo>
                <a:lnTo>
                  <a:pt x="4607719" y="178593"/>
                </a:lnTo>
                <a:lnTo>
                  <a:pt x="4580930" y="178593"/>
                </a:lnTo>
                <a:lnTo>
                  <a:pt x="4545211" y="178593"/>
                </a:lnTo>
                <a:lnTo>
                  <a:pt x="4509493" y="178593"/>
                </a:lnTo>
                <a:lnTo>
                  <a:pt x="4473774" y="178593"/>
                </a:lnTo>
                <a:lnTo>
                  <a:pt x="4438055" y="178593"/>
                </a:lnTo>
                <a:lnTo>
                  <a:pt x="4393407" y="178593"/>
                </a:lnTo>
                <a:lnTo>
                  <a:pt x="4348758" y="178593"/>
                </a:lnTo>
                <a:lnTo>
                  <a:pt x="4304110" y="178593"/>
                </a:lnTo>
                <a:lnTo>
                  <a:pt x="4259461" y="178593"/>
                </a:lnTo>
                <a:lnTo>
                  <a:pt x="4214813" y="169664"/>
                </a:lnTo>
                <a:lnTo>
                  <a:pt x="4161235" y="169664"/>
                </a:lnTo>
                <a:lnTo>
                  <a:pt x="4107657" y="160734"/>
                </a:lnTo>
                <a:lnTo>
                  <a:pt x="4054079" y="151804"/>
                </a:lnTo>
                <a:lnTo>
                  <a:pt x="4000500" y="151804"/>
                </a:lnTo>
                <a:lnTo>
                  <a:pt x="3937993" y="133945"/>
                </a:lnTo>
                <a:lnTo>
                  <a:pt x="3875485" y="125015"/>
                </a:lnTo>
                <a:lnTo>
                  <a:pt x="3812977" y="116086"/>
                </a:lnTo>
                <a:lnTo>
                  <a:pt x="3741539" y="107156"/>
                </a:lnTo>
                <a:lnTo>
                  <a:pt x="3670102" y="98226"/>
                </a:lnTo>
                <a:lnTo>
                  <a:pt x="3598664" y="89297"/>
                </a:lnTo>
                <a:lnTo>
                  <a:pt x="3518297" y="80367"/>
                </a:lnTo>
                <a:lnTo>
                  <a:pt x="3446860" y="80367"/>
                </a:lnTo>
                <a:lnTo>
                  <a:pt x="3366493" y="71437"/>
                </a:lnTo>
                <a:lnTo>
                  <a:pt x="3286125" y="62508"/>
                </a:lnTo>
                <a:lnTo>
                  <a:pt x="3205758" y="53578"/>
                </a:lnTo>
                <a:lnTo>
                  <a:pt x="3125391" y="53578"/>
                </a:lnTo>
                <a:lnTo>
                  <a:pt x="3036094" y="44648"/>
                </a:lnTo>
                <a:lnTo>
                  <a:pt x="2937868" y="44648"/>
                </a:lnTo>
                <a:lnTo>
                  <a:pt x="2848571" y="44648"/>
                </a:lnTo>
                <a:lnTo>
                  <a:pt x="2759274" y="53578"/>
                </a:lnTo>
                <a:lnTo>
                  <a:pt x="2661047" y="53578"/>
                </a:lnTo>
                <a:lnTo>
                  <a:pt x="2571750" y="53578"/>
                </a:lnTo>
                <a:lnTo>
                  <a:pt x="2482454" y="53578"/>
                </a:lnTo>
                <a:lnTo>
                  <a:pt x="2393157" y="53578"/>
                </a:lnTo>
                <a:lnTo>
                  <a:pt x="2294930" y="53578"/>
                </a:lnTo>
                <a:lnTo>
                  <a:pt x="2196704" y="53578"/>
                </a:lnTo>
                <a:lnTo>
                  <a:pt x="2098477" y="53578"/>
                </a:lnTo>
                <a:lnTo>
                  <a:pt x="2000250" y="53578"/>
                </a:lnTo>
                <a:lnTo>
                  <a:pt x="1910954" y="53578"/>
                </a:lnTo>
                <a:lnTo>
                  <a:pt x="1821657" y="44648"/>
                </a:lnTo>
                <a:lnTo>
                  <a:pt x="1723430" y="44648"/>
                </a:lnTo>
                <a:lnTo>
                  <a:pt x="1634133" y="44648"/>
                </a:lnTo>
                <a:lnTo>
                  <a:pt x="1535907" y="44648"/>
                </a:lnTo>
                <a:lnTo>
                  <a:pt x="1446610" y="44648"/>
                </a:lnTo>
                <a:lnTo>
                  <a:pt x="1357313" y="44648"/>
                </a:lnTo>
                <a:lnTo>
                  <a:pt x="1268016" y="44648"/>
                </a:lnTo>
                <a:lnTo>
                  <a:pt x="1187649" y="44648"/>
                </a:lnTo>
                <a:lnTo>
                  <a:pt x="1098352" y="44648"/>
                </a:lnTo>
                <a:lnTo>
                  <a:pt x="1017985" y="44648"/>
                </a:lnTo>
                <a:lnTo>
                  <a:pt x="937618" y="44648"/>
                </a:lnTo>
                <a:lnTo>
                  <a:pt x="866180" y="53578"/>
                </a:lnTo>
                <a:lnTo>
                  <a:pt x="785813" y="62508"/>
                </a:lnTo>
                <a:lnTo>
                  <a:pt x="714375" y="71437"/>
                </a:lnTo>
                <a:lnTo>
                  <a:pt x="642938" y="80367"/>
                </a:lnTo>
                <a:lnTo>
                  <a:pt x="571500" y="89297"/>
                </a:lnTo>
                <a:lnTo>
                  <a:pt x="508993" y="107156"/>
                </a:lnTo>
                <a:lnTo>
                  <a:pt x="446485" y="116086"/>
                </a:lnTo>
                <a:lnTo>
                  <a:pt x="383977" y="133945"/>
                </a:lnTo>
                <a:lnTo>
                  <a:pt x="330399" y="151804"/>
                </a:lnTo>
                <a:lnTo>
                  <a:pt x="276821" y="169664"/>
                </a:lnTo>
                <a:lnTo>
                  <a:pt x="232172" y="187523"/>
                </a:lnTo>
                <a:lnTo>
                  <a:pt x="187524" y="214312"/>
                </a:lnTo>
                <a:lnTo>
                  <a:pt x="151805" y="232172"/>
                </a:lnTo>
                <a:lnTo>
                  <a:pt x="125016" y="250031"/>
                </a:lnTo>
                <a:lnTo>
                  <a:pt x="98227" y="267890"/>
                </a:lnTo>
                <a:lnTo>
                  <a:pt x="71438" y="294679"/>
                </a:lnTo>
                <a:lnTo>
                  <a:pt x="53579" y="321468"/>
                </a:lnTo>
                <a:lnTo>
                  <a:pt x="35719" y="348258"/>
                </a:lnTo>
                <a:lnTo>
                  <a:pt x="17860" y="375047"/>
                </a:lnTo>
                <a:lnTo>
                  <a:pt x="0" y="401836"/>
                </a:lnTo>
                <a:lnTo>
                  <a:pt x="0" y="437554"/>
                </a:lnTo>
                <a:lnTo>
                  <a:pt x="0" y="464343"/>
                </a:lnTo>
                <a:lnTo>
                  <a:pt x="0" y="500062"/>
                </a:lnTo>
                <a:lnTo>
                  <a:pt x="8930" y="526851"/>
                </a:lnTo>
                <a:lnTo>
                  <a:pt x="17860" y="553640"/>
                </a:lnTo>
                <a:lnTo>
                  <a:pt x="17860" y="580429"/>
                </a:lnTo>
                <a:lnTo>
                  <a:pt x="26789" y="598289"/>
                </a:lnTo>
                <a:lnTo>
                  <a:pt x="44649" y="625078"/>
                </a:lnTo>
                <a:lnTo>
                  <a:pt x="53579" y="660797"/>
                </a:lnTo>
                <a:lnTo>
                  <a:pt x="80368" y="696515"/>
                </a:lnTo>
                <a:lnTo>
                  <a:pt x="98227" y="732234"/>
                </a:lnTo>
                <a:lnTo>
                  <a:pt x="125016" y="759023"/>
                </a:lnTo>
                <a:lnTo>
                  <a:pt x="160735" y="794742"/>
                </a:lnTo>
                <a:lnTo>
                  <a:pt x="178594" y="803672"/>
                </a:lnTo>
                <a:lnTo>
                  <a:pt x="205383" y="821531"/>
                </a:lnTo>
                <a:lnTo>
                  <a:pt x="232172" y="830461"/>
                </a:lnTo>
                <a:lnTo>
                  <a:pt x="276821" y="848320"/>
                </a:lnTo>
                <a:lnTo>
                  <a:pt x="312539" y="857250"/>
                </a:lnTo>
                <a:lnTo>
                  <a:pt x="366118" y="875109"/>
                </a:lnTo>
                <a:lnTo>
                  <a:pt x="419696" y="884039"/>
                </a:lnTo>
                <a:lnTo>
                  <a:pt x="482204" y="892968"/>
                </a:lnTo>
                <a:lnTo>
                  <a:pt x="544711" y="901898"/>
                </a:lnTo>
                <a:lnTo>
                  <a:pt x="607219" y="910828"/>
                </a:lnTo>
                <a:lnTo>
                  <a:pt x="678657" y="919758"/>
                </a:lnTo>
                <a:lnTo>
                  <a:pt x="741164" y="919758"/>
                </a:lnTo>
                <a:lnTo>
                  <a:pt x="821532" y="919758"/>
                </a:lnTo>
                <a:lnTo>
                  <a:pt x="901899" y="919758"/>
                </a:lnTo>
                <a:lnTo>
                  <a:pt x="982266" y="919758"/>
                </a:lnTo>
                <a:lnTo>
                  <a:pt x="1062633" y="919758"/>
                </a:lnTo>
                <a:lnTo>
                  <a:pt x="1151930" y="919758"/>
                </a:lnTo>
                <a:lnTo>
                  <a:pt x="1241227" y="919758"/>
                </a:lnTo>
                <a:lnTo>
                  <a:pt x="1330524" y="919758"/>
                </a:lnTo>
                <a:lnTo>
                  <a:pt x="1419821" y="919758"/>
                </a:lnTo>
                <a:lnTo>
                  <a:pt x="1509118" y="919758"/>
                </a:lnTo>
                <a:lnTo>
                  <a:pt x="1598414" y="919758"/>
                </a:lnTo>
                <a:lnTo>
                  <a:pt x="1687711" y="919758"/>
                </a:lnTo>
                <a:lnTo>
                  <a:pt x="1768079" y="919758"/>
                </a:lnTo>
                <a:lnTo>
                  <a:pt x="1857375" y="919758"/>
                </a:lnTo>
                <a:lnTo>
                  <a:pt x="1955602" y="919758"/>
                </a:lnTo>
                <a:lnTo>
                  <a:pt x="2044899" y="919758"/>
                </a:lnTo>
                <a:lnTo>
                  <a:pt x="2134196" y="919758"/>
                </a:lnTo>
                <a:lnTo>
                  <a:pt x="2232422" y="919758"/>
                </a:lnTo>
                <a:lnTo>
                  <a:pt x="2330649" y="919758"/>
                </a:lnTo>
                <a:lnTo>
                  <a:pt x="2428875" y="919758"/>
                </a:lnTo>
                <a:lnTo>
                  <a:pt x="2518172" y="919758"/>
                </a:lnTo>
                <a:lnTo>
                  <a:pt x="2616399" y="919758"/>
                </a:lnTo>
                <a:lnTo>
                  <a:pt x="2705696" y="919758"/>
                </a:lnTo>
                <a:lnTo>
                  <a:pt x="2794993" y="919758"/>
                </a:lnTo>
                <a:lnTo>
                  <a:pt x="2884289" y="919758"/>
                </a:lnTo>
                <a:lnTo>
                  <a:pt x="2964657" y="919758"/>
                </a:lnTo>
                <a:lnTo>
                  <a:pt x="3053954" y="919758"/>
                </a:lnTo>
                <a:lnTo>
                  <a:pt x="3134321" y="919758"/>
                </a:lnTo>
                <a:lnTo>
                  <a:pt x="3223618" y="919758"/>
                </a:lnTo>
                <a:lnTo>
                  <a:pt x="3303985" y="910828"/>
                </a:lnTo>
                <a:lnTo>
                  <a:pt x="3393282" y="901898"/>
                </a:lnTo>
                <a:lnTo>
                  <a:pt x="3482579" y="892968"/>
                </a:lnTo>
                <a:lnTo>
                  <a:pt x="3562946" y="884039"/>
                </a:lnTo>
                <a:lnTo>
                  <a:pt x="3652243" y="884039"/>
                </a:lnTo>
                <a:lnTo>
                  <a:pt x="3741539" y="875109"/>
                </a:lnTo>
                <a:lnTo>
                  <a:pt x="3821907" y="866179"/>
                </a:lnTo>
                <a:lnTo>
                  <a:pt x="3902274" y="866179"/>
                </a:lnTo>
                <a:lnTo>
                  <a:pt x="3982641" y="857250"/>
                </a:lnTo>
                <a:lnTo>
                  <a:pt x="4063008" y="848320"/>
                </a:lnTo>
                <a:lnTo>
                  <a:pt x="4143375" y="830461"/>
                </a:lnTo>
                <a:lnTo>
                  <a:pt x="4223743" y="821531"/>
                </a:lnTo>
                <a:lnTo>
                  <a:pt x="4295180" y="803672"/>
                </a:lnTo>
                <a:lnTo>
                  <a:pt x="4366618" y="785812"/>
                </a:lnTo>
                <a:lnTo>
                  <a:pt x="4509493" y="741164"/>
                </a:lnTo>
                <a:lnTo>
                  <a:pt x="4625579" y="687586"/>
                </a:lnTo>
                <a:lnTo>
                  <a:pt x="4714875" y="625078"/>
                </a:lnTo>
                <a:lnTo>
                  <a:pt x="4786313" y="562570"/>
                </a:lnTo>
                <a:lnTo>
                  <a:pt x="4839891" y="500062"/>
                </a:lnTo>
                <a:lnTo>
                  <a:pt x="4875610" y="446484"/>
                </a:lnTo>
                <a:lnTo>
                  <a:pt x="4902399" y="392906"/>
                </a:lnTo>
                <a:lnTo>
                  <a:pt x="4911329" y="348258"/>
                </a:lnTo>
                <a:lnTo>
                  <a:pt x="4920258" y="303609"/>
                </a:lnTo>
                <a:lnTo>
                  <a:pt x="4911329" y="267890"/>
                </a:lnTo>
                <a:lnTo>
                  <a:pt x="4902399" y="223242"/>
                </a:lnTo>
                <a:lnTo>
                  <a:pt x="4866680" y="187523"/>
                </a:lnTo>
                <a:lnTo>
                  <a:pt x="4822032" y="151804"/>
                </a:lnTo>
                <a:lnTo>
                  <a:pt x="4759524" y="116086"/>
                </a:lnTo>
                <a:lnTo>
                  <a:pt x="4679157" y="89297"/>
                </a:lnTo>
                <a:lnTo>
                  <a:pt x="4589860" y="62508"/>
                </a:lnTo>
                <a:lnTo>
                  <a:pt x="4491633" y="44648"/>
                </a:lnTo>
                <a:lnTo>
                  <a:pt x="4393407" y="17859"/>
                </a:lnTo>
                <a:lnTo>
                  <a:pt x="4295180" y="0"/>
                </a:lnTo>
                <a:lnTo>
                  <a:pt x="42951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Engineering Open Seminar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572000" cy="365125"/>
          </a:xfrm>
        </p:spPr>
        <p:txBody>
          <a:bodyPr/>
          <a:lstStyle/>
          <a:p>
            <a:r>
              <a:rPr lang="en-US" b="1" dirty="0"/>
              <a:t>http://www.openseminar.org/se/modules/7/index/screen.do</a:t>
            </a: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267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66101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572000" cy="365125"/>
          </a:xfrm>
        </p:spPr>
        <p:txBody>
          <a:bodyPr/>
          <a:lstStyle/>
          <a:p>
            <a:r>
              <a:rPr lang="en-US" sz="1400" b="1" dirty="0" smtClean="0"/>
              <a:t>Laurie Williams http</a:t>
            </a:r>
            <a:r>
              <a:rPr lang="en-US" sz="1400" b="1" dirty="0"/>
              <a:t>://agile.csc.ncsu.edu/SEMaterials/BlackBox.pdf</a:t>
            </a:r>
            <a:endParaRPr lang="en-US" sz="14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572000" cy="365125"/>
          </a:xfrm>
        </p:spPr>
        <p:txBody>
          <a:bodyPr/>
          <a:lstStyle/>
          <a:p>
            <a:r>
              <a:rPr lang="en-US" sz="1400" b="1" dirty="0" smtClean="0"/>
              <a:t>Laurie Williams http</a:t>
            </a:r>
            <a:r>
              <a:rPr lang="en-US" sz="1400" b="1" dirty="0"/>
              <a:t>://agile.csc.ncsu.edu/SEMaterials/BlackBox.pdf</a:t>
            </a:r>
            <a:endParaRPr lang="en-US" sz="14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Testing Review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Black-box testing –</a:t>
            </a:r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Boundary values</a:t>
            </a:r>
          </a:p>
          <a:p>
            <a:pPr lvl="1"/>
            <a:r>
              <a:rPr lang="en-US" dirty="0" smtClean="0"/>
              <a:t>Equivalence Class</a:t>
            </a:r>
          </a:p>
          <a:p>
            <a:pPr lvl="1"/>
            <a:r>
              <a:rPr lang="en-US" dirty="0" smtClean="0"/>
              <a:t>Decision Table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Software Testing A Craftsman’s Approach</a:t>
            </a:r>
          </a:p>
          <a:p>
            <a:r>
              <a:rPr lang="en-US" b="1" dirty="0" smtClean="0"/>
              <a:t>Jorgensen – 2008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010400" y="-60325"/>
            <a:ext cx="2133600" cy="365125"/>
          </a:xfrm>
          <a:prstGeom prst="rect">
            <a:avLst/>
          </a:prstGeom>
        </p:spPr>
        <p:txBody>
          <a:bodyPr/>
          <a:lstStyle/>
          <a:p>
            <a:fld id="{84FFD439-0553-42AB-9F33-8F7AA9F80298}" type="datetime1">
              <a:rPr lang="en-US" smtClean="0"/>
              <a:t>9/16/2013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	 Program triangle 2 ‘Structured programming version </a:t>
            </a:r>
            <a:r>
              <a:rPr lang="en-US" dirty="0" smtClean="0"/>
              <a:t>of simpler </a:t>
            </a:r>
            <a:r>
              <a:rPr lang="en-US" dirty="0"/>
              <a:t>specification</a:t>
            </a:r>
          </a:p>
          <a:p>
            <a:pPr marL="0" indent="0">
              <a:buNone/>
            </a:pPr>
            <a:r>
              <a:rPr lang="en-US" dirty="0"/>
              <a:t>2.	 Dim </a:t>
            </a:r>
            <a:r>
              <a:rPr lang="en-US" dirty="0" err="1"/>
              <a:t>a,b,c</a:t>
            </a:r>
            <a:r>
              <a:rPr lang="en-US" dirty="0"/>
              <a:t> As Integer</a:t>
            </a:r>
          </a:p>
          <a:p>
            <a:pPr marL="0" indent="0">
              <a:buNone/>
            </a:pPr>
            <a:r>
              <a:rPr lang="en-US" dirty="0"/>
              <a:t>3.	 Dim </a:t>
            </a:r>
            <a:r>
              <a:rPr lang="en-US" dirty="0" err="1"/>
              <a:t>IsATriangle</a:t>
            </a:r>
            <a:r>
              <a:rPr lang="en-US" dirty="0"/>
              <a:t> As Boolean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‘</a:t>
            </a:r>
            <a:r>
              <a:rPr lang="en-US" dirty="0">
                <a:solidFill>
                  <a:srgbClr val="C00000"/>
                </a:solidFill>
              </a:rPr>
              <a:t>Step 1: Get Input</a:t>
            </a:r>
          </a:p>
          <a:p>
            <a:pPr marL="0" indent="0">
              <a:buNone/>
            </a:pPr>
            <a:r>
              <a:rPr lang="en-US" dirty="0" smtClean="0"/>
              <a:t>Output </a:t>
            </a:r>
            <a:r>
              <a:rPr lang="en-US" dirty="0"/>
              <a:t>(“Enter 3 integers which are sides of a triangle”)</a:t>
            </a:r>
          </a:p>
          <a:p>
            <a:pPr marL="0" indent="0">
              <a:buNone/>
            </a:pPr>
            <a:r>
              <a:rPr lang="en-US" dirty="0"/>
              <a:t>5.	 Input (</a:t>
            </a:r>
            <a:r>
              <a:rPr lang="en-US" dirty="0" err="1"/>
              <a:t>a,b,c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6.	 Output (“Side A is “,a)</a:t>
            </a:r>
          </a:p>
          <a:p>
            <a:pPr marL="0" indent="0">
              <a:buNone/>
            </a:pPr>
            <a:r>
              <a:rPr lang="en-US" dirty="0"/>
              <a:t>7.	 Output (“Side B is “,b)</a:t>
            </a:r>
          </a:p>
          <a:p>
            <a:pPr marL="0" indent="0">
              <a:buNone/>
            </a:pPr>
            <a:r>
              <a:rPr lang="en-US" dirty="0"/>
              <a:t>8.	 Output (“Side C is “,c)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‘</a:t>
            </a:r>
            <a:r>
              <a:rPr lang="en-US" dirty="0">
                <a:solidFill>
                  <a:srgbClr val="C00000"/>
                </a:solidFill>
              </a:rPr>
              <a:t>Step 2: Is A Triangle?</a:t>
            </a:r>
          </a:p>
          <a:p>
            <a:pPr marL="0" indent="0">
              <a:buNone/>
            </a:pPr>
            <a:r>
              <a:rPr lang="en-US" dirty="0"/>
              <a:t>9.	 If (a &lt; b + c) AND (b &lt; a + c) AND (c &lt; a + b)</a:t>
            </a:r>
          </a:p>
          <a:p>
            <a:pPr marL="0" indent="0">
              <a:buNone/>
            </a:pPr>
            <a:r>
              <a:rPr lang="en-US" dirty="0"/>
              <a:t>10.	 	 Then </a:t>
            </a:r>
            <a:r>
              <a:rPr lang="en-US" dirty="0" err="1"/>
              <a:t>IsATriangle</a:t>
            </a:r>
            <a:r>
              <a:rPr lang="en-US" dirty="0"/>
              <a:t> = True</a:t>
            </a:r>
          </a:p>
          <a:p>
            <a:pPr marL="0" indent="0">
              <a:buNone/>
            </a:pPr>
            <a:r>
              <a:rPr lang="en-US" dirty="0"/>
              <a:t>11.	 	 Else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  <p:sp>
        <p:nvSpPr>
          <p:cNvPr id="5" name="Freeform 4"/>
          <p:cNvSpPr/>
          <p:nvPr/>
        </p:nvSpPr>
        <p:spPr>
          <a:xfrm>
            <a:off x="2223492" y="1330523"/>
            <a:ext cx="705447" cy="62509"/>
          </a:xfrm>
          <a:custGeom>
            <a:avLst/>
            <a:gdLst/>
            <a:ahLst/>
            <a:cxnLst/>
            <a:rect l="0" t="0" r="0" b="0"/>
            <a:pathLst>
              <a:path w="705447" h="6250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80367" y="17860"/>
                </a:lnTo>
                <a:lnTo>
                  <a:pt x="98227" y="26790"/>
                </a:lnTo>
                <a:lnTo>
                  <a:pt x="116086" y="26790"/>
                </a:lnTo>
                <a:lnTo>
                  <a:pt x="133946" y="26790"/>
                </a:lnTo>
                <a:lnTo>
                  <a:pt x="151805" y="35719"/>
                </a:lnTo>
                <a:lnTo>
                  <a:pt x="169664" y="35719"/>
                </a:lnTo>
                <a:lnTo>
                  <a:pt x="196453" y="35719"/>
                </a:lnTo>
                <a:lnTo>
                  <a:pt x="223242" y="35719"/>
                </a:lnTo>
                <a:lnTo>
                  <a:pt x="250031" y="35719"/>
                </a:lnTo>
                <a:lnTo>
                  <a:pt x="276821" y="35719"/>
                </a:lnTo>
                <a:lnTo>
                  <a:pt x="303610" y="35719"/>
                </a:lnTo>
                <a:lnTo>
                  <a:pt x="330399" y="35719"/>
                </a:lnTo>
                <a:lnTo>
                  <a:pt x="357188" y="35719"/>
                </a:lnTo>
                <a:lnTo>
                  <a:pt x="392906" y="44649"/>
                </a:lnTo>
                <a:lnTo>
                  <a:pt x="419696" y="44649"/>
                </a:lnTo>
                <a:lnTo>
                  <a:pt x="446485" y="44649"/>
                </a:lnTo>
                <a:lnTo>
                  <a:pt x="482203" y="44649"/>
                </a:lnTo>
                <a:lnTo>
                  <a:pt x="508992" y="44649"/>
                </a:lnTo>
                <a:lnTo>
                  <a:pt x="535781" y="44649"/>
                </a:lnTo>
                <a:lnTo>
                  <a:pt x="562571" y="44649"/>
                </a:lnTo>
                <a:lnTo>
                  <a:pt x="589360" y="44649"/>
                </a:lnTo>
                <a:lnTo>
                  <a:pt x="607219" y="44649"/>
                </a:lnTo>
                <a:lnTo>
                  <a:pt x="634008" y="44649"/>
                </a:lnTo>
                <a:lnTo>
                  <a:pt x="651867" y="44649"/>
                </a:lnTo>
                <a:lnTo>
                  <a:pt x="678656" y="53579"/>
                </a:lnTo>
                <a:lnTo>
                  <a:pt x="687586" y="53579"/>
                </a:lnTo>
                <a:lnTo>
                  <a:pt x="696516" y="53579"/>
                </a:lnTo>
                <a:lnTo>
                  <a:pt x="705446" y="62508"/>
                </a:lnTo>
                <a:lnTo>
                  <a:pt x="696516" y="62508"/>
                </a:lnTo>
                <a:lnTo>
                  <a:pt x="69651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7922" y="1991320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4464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9" y="62508"/>
                </a:lnTo>
                <a:lnTo>
                  <a:pt x="26789" y="89297"/>
                </a:lnTo>
                <a:lnTo>
                  <a:pt x="17859" y="107156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26789" y="125016"/>
                </a:lnTo>
                <a:lnTo>
                  <a:pt x="44648" y="107156"/>
                </a:lnTo>
                <a:lnTo>
                  <a:pt x="71437" y="98227"/>
                </a:lnTo>
                <a:lnTo>
                  <a:pt x="89297" y="98227"/>
                </a:lnTo>
                <a:lnTo>
                  <a:pt x="116086" y="98227"/>
                </a:lnTo>
                <a:lnTo>
                  <a:pt x="133945" y="98227"/>
                </a:lnTo>
                <a:lnTo>
                  <a:pt x="151805" y="98227"/>
                </a:lnTo>
                <a:lnTo>
                  <a:pt x="169664" y="107156"/>
                </a:lnTo>
                <a:lnTo>
                  <a:pt x="178594" y="116086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87523" y="107156"/>
                </a:lnTo>
                <a:lnTo>
                  <a:pt x="178594" y="89297"/>
                </a:lnTo>
                <a:lnTo>
                  <a:pt x="17859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2938" y="1946672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17859" y="8929"/>
                </a:moveTo>
                <a:lnTo>
                  <a:pt x="17859" y="8929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29" y="214312"/>
                </a:lnTo>
                <a:lnTo>
                  <a:pt x="8929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23242"/>
                </a:lnTo>
                <a:lnTo>
                  <a:pt x="26789" y="214312"/>
                </a:lnTo>
                <a:lnTo>
                  <a:pt x="26789" y="196453"/>
                </a:lnTo>
                <a:lnTo>
                  <a:pt x="35718" y="187523"/>
                </a:lnTo>
                <a:lnTo>
                  <a:pt x="44648" y="178593"/>
                </a:lnTo>
                <a:lnTo>
                  <a:pt x="44648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76883" y="2098476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17859" y="35719"/>
                </a:moveTo>
                <a:lnTo>
                  <a:pt x="17859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35719"/>
                </a:lnTo>
                <a:lnTo>
                  <a:pt x="893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10953" y="5500688"/>
            <a:ext cx="1455540" cy="53579"/>
          </a:xfrm>
          <a:custGeom>
            <a:avLst/>
            <a:gdLst/>
            <a:ahLst/>
            <a:cxnLst/>
            <a:rect l="0" t="0" r="0" b="0"/>
            <a:pathLst>
              <a:path w="1455540" h="5357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8929"/>
                </a:lnTo>
                <a:lnTo>
                  <a:pt x="89297" y="8929"/>
                </a:lnTo>
                <a:lnTo>
                  <a:pt x="116086" y="17859"/>
                </a:lnTo>
                <a:lnTo>
                  <a:pt x="151805" y="17859"/>
                </a:lnTo>
                <a:lnTo>
                  <a:pt x="187524" y="26789"/>
                </a:lnTo>
                <a:lnTo>
                  <a:pt x="232172" y="35718"/>
                </a:lnTo>
                <a:lnTo>
                  <a:pt x="276820" y="35718"/>
                </a:lnTo>
                <a:lnTo>
                  <a:pt x="330399" y="44648"/>
                </a:lnTo>
                <a:lnTo>
                  <a:pt x="392906" y="44648"/>
                </a:lnTo>
                <a:lnTo>
                  <a:pt x="455414" y="44648"/>
                </a:lnTo>
                <a:lnTo>
                  <a:pt x="517922" y="53578"/>
                </a:lnTo>
                <a:lnTo>
                  <a:pt x="589360" y="53578"/>
                </a:lnTo>
                <a:lnTo>
                  <a:pt x="660797" y="53578"/>
                </a:lnTo>
                <a:lnTo>
                  <a:pt x="732235" y="53578"/>
                </a:lnTo>
                <a:lnTo>
                  <a:pt x="812602" y="53578"/>
                </a:lnTo>
                <a:lnTo>
                  <a:pt x="884039" y="44648"/>
                </a:lnTo>
                <a:lnTo>
                  <a:pt x="955477" y="44648"/>
                </a:lnTo>
                <a:lnTo>
                  <a:pt x="1026914" y="44648"/>
                </a:lnTo>
                <a:lnTo>
                  <a:pt x="1098352" y="44648"/>
                </a:lnTo>
                <a:lnTo>
                  <a:pt x="1160860" y="44648"/>
                </a:lnTo>
                <a:lnTo>
                  <a:pt x="1223367" y="35718"/>
                </a:lnTo>
                <a:lnTo>
                  <a:pt x="1294805" y="35718"/>
                </a:lnTo>
                <a:lnTo>
                  <a:pt x="1348383" y="35718"/>
                </a:lnTo>
                <a:lnTo>
                  <a:pt x="1410891" y="44648"/>
                </a:lnTo>
                <a:lnTo>
                  <a:pt x="1455539" y="44648"/>
                </a:lnTo>
                <a:lnTo>
                  <a:pt x="145553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37930" y="5411391"/>
            <a:ext cx="3884415" cy="142876"/>
          </a:xfrm>
          <a:custGeom>
            <a:avLst/>
            <a:gdLst/>
            <a:ahLst/>
            <a:cxnLst/>
            <a:rect l="0" t="0" r="0" b="0"/>
            <a:pathLst>
              <a:path w="3884415" h="142876">
                <a:moveTo>
                  <a:pt x="0" y="142875"/>
                </a:move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8929" y="125015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07156"/>
                </a:lnTo>
                <a:lnTo>
                  <a:pt x="98226" y="107156"/>
                </a:lnTo>
                <a:lnTo>
                  <a:pt x="125015" y="116086"/>
                </a:lnTo>
                <a:lnTo>
                  <a:pt x="160734" y="116086"/>
                </a:lnTo>
                <a:lnTo>
                  <a:pt x="196453" y="116086"/>
                </a:lnTo>
                <a:lnTo>
                  <a:pt x="232172" y="116086"/>
                </a:lnTo>
                <a:lnTo>
                  <a:pt x="276820" y="116086"/>
                </a:lnTo>
                <a:lnTo>
                  <a:pt x="321468" y="116086"/>
                </a:lnTo>
                <a:lnTo>
                  <a:pt x="366117" y="107156"/>
                </a:lnTo>
                <a:lnTo>
                  <a:pt x="419695" y="107156"/>
                </a:lnTo>
                <a:lnTo>
                  <a:pt x="473273" y="107156"/>
                </a:lnTo>
                <a:lnTo>
                  <a:pt x="526851" y="107156"/>
                </a:lnTo>
                <a:lnTo>
                  <a:pt x="589359" y="107156"/>
                </a:lnTo>
                <a:lnTo>
                  <a:pt x="651867" y="98226"/>
                </a:lnTo>
                <a:lnTo>
                  <a:pt x="714375" y="98226"/>
                </a:lnTo>
                <a:lnTo>
                  <a:pt x="785812" y="107156"/>
                </a:lnTo>
                <a:lnTo>
                  <a:pt x="857250" y="107156"/>
                </a:lnTo>
                <a:lnTo>
                  <a:pt x="928687" y="107156"/>
                </a:lnTo>
                <a:lnTo>
                  <a:pt x="1009054" y="98226"/>
                </a:lnTo>
                <a:lnTo>
                  <a:pt x="1080492" y="98226"/>
                </a:lnTo>
                <a:lnTo>
                  <a:pt x="1151929" y="98226"/>
                </a:lnTo>
                <a:lnTo>
                  <a:pt x="1223367" y="98226"/>
                </a:lnTo>
                <a:lnTo>
                  <a:pt x="1294804" y="98226"/>
                </a:lnTo>
                <a:lnTo>
                  <a:pt x="1357312" y="98226"/>
                </a:lnTo>
                <a:lnTo>
                  <a:pt x="1428750" y="89297"/>
                </a:lnTo>
                <a:lnTo>
                  <a:pt x="1491258" y="80367"/>
                </a:lnTo>
                <a:lnTo>
                  <a:pt x="1553765" y="80367"/>
                </a:lnTo>
                <a:lnTo>
                  <a:pt x="1607343" y="80367"/>
                </a:lnTo>
                <a:lnTo>
                  <a:pt x="1660922" y="71437"/>
                </a:lnTo>
                <a:lnTo>
                  <a:pt x="1705570" y="71437"/>
                </a:lnTo>
                <a:lnTo>
                  <a:pt x="1750218" y="62507"/>
                </a:lnTo>
                <a:lnTo>
                  <a:pt x="1777008" y="62507"/>
                </a:lnTo>
                <a:lnTo>
                  <a:pt x="1794867" y="71437"/>
                </a:lnTo>
                <a:lnTo>
                  <a:pt x="1812726" y="71437"/>
                </a:lnTo>
                <a:lnTo>
                  <a:pt x="1812726" y="71437"/>
                </a:lnTo>
                <a:lnTo>
                  <a:pt x="1821656" y="71437"/>
                </a:lnTo>
                <a:lnTo>
                  <a:pt x="1821656" y="71437"/>
                </a:lnTo>
                <a:lnTo>
                  <a:pt x="1812726" y="71437"/>
                </a:lnTo>
                <a:lnTo>
                  <a:pt x="1812726" y="71437"/>
                </a:lnTo>
                <a:lnTo>
                  <a:pt x="1803797" y="80367"/>
                </a:lnTo>
                <a:lnTo>
                  <a:pt x="1794867" y="80367"/>
                </a:lnTo>
                <a:lnTo>
                  <a:pt x="1785937" y="80367"/>
                </a:lnTo>
                <a:lnTo>
                  <a:pt x="1777008" y="80367"/>
                </a:lnTo>
                <a:lnTo>
                  <a:pt x="1759148" y="80367"/>
                </a:lnTo>
                <a:lnTo>
                  <a:pt x="1750218" y="80367"/>
                </a:lnTo>
                <a:lnTo>
                  <a:pt x="1741289" y="80367"/>
                </a:lnTo>
                <a:lnTo>
                  <a:pt x="1732359" y="80367"/>
                </a:lnTo>
                <a:lnTo>
                  <a:pt x="1723429" y="80367"/>
                </a:lnTo>
                <a:lnTo>
                  <a:pt x="1723429" y="80367"/>
                </a:lnTo>
                <a:lnTo>
                  <a:pt x="1714500" y="80367"/>
                </a:lnTo>
                <a:lnTo>
                  <a:pt x="1705570" y="80367"/>
                </a:lnTo>
                <a:lnTo>
                  <a:pt x="1705570" y="71437"/>
                </a:lnTo>
                <a:lnTo>
                  <a:pt x="1705570" y="71437"/>
                </a:lnTo>
                <a:lnTo>
                  <a:pt x="1705570" y="62507"/>
                </a:lnTo>
                <a:lnTo>
                  <a:pt x="1705570" y="62507"/>
                </a:lnTo>
                <a:lnTo>
                  <a:pt x="1714500" y="62507"/>
                </a:lnTo>
                <a:lnTo>
                  <a:pt x="1723429" y="53578"/>
                </a:lnTo>
                <a:lnTo>
                  <a:pt x="1732359" y="53578"/>
                </a:lnTo>
                <a:lnTo>
                  <a:pt x="1741289" y="53578"/>
                </a:lnTo>
                <a:lnTo>
                  <a:pt x="1750218" y="53578"/>
                </a:lnTo>
                <a:lnTo>
                  <a:pt x="1768078" y="62507"/>
                </a:lnTo>
                <a:lnTo>
                  <a:pt x="1785937" y="62507"/>
                </a:lnTo>
                <a:lnTo>
                  <a:pt x="1803797" y="71437"/>
                </a:lnTo>
                <a:lnTo>
                  <a:pt x="1830586" y="71437"/>
                </a:lnTo>
                <a:lnTo>
                  <a:pt x="1857375" y="80367"/>
                </a:lnTo>
                <a:lnTo>
                  <a:pt x="1884164" y="80367"/>
                </a:lnTo>
                <a:lnTo>
                  <a:pt x="1910953" y="80367"/>
                </a:lnTo>
                <a:lnTo>
                  <a:pt x="1946672" y="80367"/>
                </a:lnTo>
                <a:lnTo>
                  <a:pt x="1991320" y="89297"/>
                </a:lnTo>
                <a:lnTo>
                  <a:pt x="2027039" y="89297"/>
                </a:lnTo>
                <a:lnTo>
                  <a:pt x="2080617" y="89297"/>
                </a:lnTo>
                <a:lnTo>
                  <a:pt x="2125265" y="89297"/>
                </a:lnTo>
                <a:lnTo>
                  <a:pt x="2178843" y="98226"/>
                </a:lnTo>
                <a:lnTo>
                  <a:pt x="2223492" y="98226"/>
                </a:lnTo>
                <a:lnTo>
                  <a:pt x="2277070" y="98226"/>
                </a:lnTo>
                <a:lnTo>
                  <a:pt x="2339578" y="107156"/>
                </a:lnTo>
                <a:lnTo>
                  <a:pt x="2393156" y="107156"/>
                </a:lnTo>
                <a:lnTo>
                  <a:pt x="2455664" y="107156"/>
                </a:lnTo>
                <a:lnTo>
                  <a:pt x="2527101" y="107156"/>
                </a:lnTo>
                <a:lnTo>
                  <a:pt x="2598539" y="107156"/>
                </a:lnTo>
                <a:lnTo>
                  <a:pt x="2669976" y="107156"/>
                </a:lnTo>
                <a:lnTo>
                  <a:pt x="2741414" y="107156"/>
                </a:lnTo>
                <a:lnTo>
                  <a:pt x="2812851" y="98226"/>
                </a:lnTo>
                <a:lnTo>
                  <a:pt x="2893218" y="98226"/>
                </a:lnTo>
                <a:lnTo>
                  <a:pt x="2964656" y="89297"/>
                </a:lnTo>
                <a:lnTo>
                  <a:pt x="3036093" y="89297"/>
                </a:lnTo>
                <a:lnTo>
                  <a:pt x="3116461" y="80367"/>
                </a:lnTo>
                <a:lnTo>
                  <a:pt x="3196828" y="80367"/>
                </a:lnTo>
                <a:lnTo>
                  <a:pt x="3268265" y="80367"/>
                </a:lnTo>
                <a:lnTo>
                  <a:pt x="3339703" y="71437"/>
                </a:lnTo>
                <a:lnTo>
                  <a:pt x="3411140" y="71437"/>
                </a:lnTo>
                <a:lnTo>
                  <a:pt x="3473648" y="71437"/>
                </a:lnTo>
                <a:lnTo>
                  <a:pt x="3536156" y="71437"/>
                </a:lnTo>
                <a:lnTo>
                  <a:pt x="3589734" y="62507"/>
                </a:lnTo>
                <a:lnTo>
                  <a:pt x="3634383" y="62507"/>
                </a:lnTo>
                <a:lnTo>
                  <a:pt x="3679031" y="62507"/>
                </a:lnTo>
                <a:lnTo>
                  <a:pt x="3714750" y="62507"/>
                </a:lnTo>
                <a:lnTo>
                  <a:pt x="3750468" y="62507"/>
                </a:lnTo>
                <a:lnTo>
                  <a:pt x="3786187" y="53578"/>
                </a:lnTo>
                <a:lnTo>
                  <a:pt x="3804047" y="53578"/>
                </a:lnTo>
                <a:lnTo>
                  <a:pt x="3821906" y="44648"/>
                </a:lnTo>
                <a:lnTo>
                  <a:pt x="3839765" y="44648"/>
                </a:lnTo>
                <a:lnTo>
                  <a:pt x="3857625" y="44648"/>
                </a:lnTo>
                <a:lnTo>
                  <a:pt x="3866554" y="44648"/>
                </a:lnTo>
                <a:lnTo>
                  <a:pt x="3875484" y="35718"/>
                </a:lnTo>
                <a:lnTo>
                  <a:pt x="3875484" y="35718"/>
                </a:lnTo>
                <a:lnTo>
                  <a:pt x="3875484" y="35718"/>
                </a:lnTo>
                <a:lnTo>
                  <a:pt x="3884414" y="26789"/>
                </a:lnTo>
                <a:lnTo>
                  <a:pt x="3884414" y="26789"/>
                </a:lnTo>
                <a:lnTo>
                  <a:pt x="3884414" y="26789"/>
                </a:lnTo>
                <a:lnTo>
                  <a:pt x="3884414" y="17859"/>
                </a:lnTo>
                <a:lnTo>
                  <a:pt x="3884414" y="17859"/>
                </a:lnTo>
                <a:lnTo>
                  <a:pt x="3884414" y="1785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8929"/>
                </a:lnTo>
                <a:lnTo>
                  <a:pt x="3884414" y="0"/>
                </a:lnTo>
                <a:lnTo>
                  <a:pt x="3884414" y="0"/>
                </a:lnTo>
                <a:lnTo>
                  <a:pt x="3884414" y="0"/>
                </a:lnTo>
                <a:lnTo>
                  <a:pt x="3884414" y="0"/>
                </a:lnTo>
                <a:lnTo>
                  <a:pt x="3884414" y="0"/>
                </a:lnTo>
                <a:lnTo>
                  <a:pt x="3884414" y="0"/>
                </a:lnTo>
                <a:lnTo>
                  <a:pt x="3884414" y="0"/>
                </a:lnTo>
                <a:lnTo>
                  <a:pt x="3884414" y="0"/>
                </a:lnTo>
                <a:lnTo>
                  <a:pt x="3884414" y="8929"/>
                </a:lnTo>
                <a:lnTo>
                  <a:pt x="3875484" y="8929"/>
                </a:lnTo>
                <a:lnTo>
                  <a:pt x="3866554" y="17859"/>
                </a:lnTo>
                <a:lnTo>
                  <a:pt x="3857625" y="17859"/>
                </a:lnTo>
                <a:lnTo>
                  <a:pt x="3839765" y="17859"/>
                </a:lnTo>
                <a:lnTo>
                  <a:pt x="3812976" y="17859"/>
                </a:lnTo>
                <a:lnTo>
                  <a:pt x="3786187" y="8929"/>
                </a:lnTo>
                <a:lnTo>
                  <a:pt x="378618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87898" y="5804296"/>
            <a:ext cx="2125267" cy="80368"/>
          </a:xfrm>
          <a:custGeom>
            <a:avLst/>
            <a:gdLst/>
            <a:ahLst/>
            <a:cxnLst/>
            <a:rect l="0" t="0" r="0" b="0"/>
            <a:pathLst>
              <a:path w="2125267" h="80368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90" y="44649"/>
                </a:lnTo>
                <a:lnTo>
                  <a:pt x="35719" y="44649"/>
                </a:lnTo>
                <a:lnTo>
                  <a:pt x="53579" y="44649"/>
                </a:lnTo>
                <a:lnTo>
                  <a:pt x="80368" y="53578"/>
                </a:lnTo>
                <a:lnTo>
                  <a:pt x="107157" y="62508"/>
                </a:lnTo>
                <a:lnTo>
                  <a:pt x="133946" y="62508"/>
                </a:lnTo>
                <a:lnTo>
                  <a:pt x="169665" y="71438"/>
                </a:lnTo>
                <a:lnTo>
                  <a:pt x="205383" y="80367"/>
                </a:lnTo>
                <a:lnTo>
                  <a:pt x="241102" y="80367"/>
                </a:lnTo>
                <a:lnTo>
                  <a:pt x="294680" y="80367"/>
                </a:lnTo>
                <a:lnTo>
                  <a:pt x="339329" y="80367"/>
                </a:lnTo>
                <a:lnTo>
                  <a:pt x="401836" y="80367"/>
                </a:lnTo>
                <a:lnTo>
                  <a:pt x="455415" y="80367"/>
                </a:lnTo>
                <a:lnTo>
                  <a:pt x="526852" y="71438"/>
                </a:lnTo>
                <a:lnTo>
                  <a:pt x="598290" y="71438"/>
                </a:lnTo>
                <a:lnTo>
                  <a:pt x="669727" y="62508"/>
                </a:lnTo>
                <a:lnTo>
                  <a:pt x="750094" y="62508"/>
                </a:lnTo>
                <a:lnTo>
                  <a:pt x="830461" y="53578"/>
                </a:lnTo>
                <a:lnTo>
                  <a:pt x="910829" y="44649"/>
                </a:lnTo>
                <a:lnTo>
                  <a:pt x="1000125" y="44649"/>
                </a:lnTo>
                <a:lnTo>
                  <a:pt x="1080493" y="35719"/>
                </a:lnTo>
                <a:lnTo>
                  <a:pt x="1169790" y="35719"/>
                </a:lnTo>
                <a:lnTo>
                  <a:pt x="1259086" y="35719"/>
                </a:lnTo>
                <a:lnTo>
                  <a:pt x="1339454" y="35719"/>
                </a:lnTo>
                <a:lnTo>
                  <a:pt x="1428750" y="35719"/>
                </a:lnTo>
                <a:lnTo>
                  <a:pt x="1509118" y="35719"/>
                </a:lnTo>
                <a:lnTo>
                  <a:pt x="1580555" y="35719"/>
                </a:lnTo>
                <a:lnTo>
                  <a:pt x="1651993" y="35719"/>
                </a:lnTo>
                <a:lnTo>
                  <a:pt x="1723430" y="35719"/>
                </a:lnTo>
                <a:lnTo>
                  <a:pt x="1777008" y="35719"/>
                </a:lnTo>
                <a:lnTo>
                  <a:pt x="1839516" y="26789"/>
                </a:lnTo>
                <a:lnTo>
                  <a:pt x="1884165" y="26789"/>
                </a:lnTo>
                <a:lnTo>
                  <a:pt x="1928813" y="17859"/>
                </a:lnTo>
                <a:lnTo>
                  <a:pt x="1964532" y="17859"/>
                </a:lnTo>
                <a:lnTo>
                  <a:pt x="2000250" y="17859"/>
                </a:lnTo>
                <a:lnTo>
                  <a:pt x="2027040" y="8930"/>
                </a:lnTo>
                <a:lnTo>
                  <a:pt x="2053829" y="8930"/>
                </a:lnTo>
                <a:lnTo>
                  <a:pt x="2071688" y="8930"/>
                </a:lnTo>
                <a:lnTo>
                  <a:pt x="2089547" y="0"/>
                </a:lnTo>
                <a:lnTo>
                  <a:pt x="2107407" y="0"/>
                </a:lnTo>
                <a:lnTo>
                  <a:pt x="2116336" y="0"/>
                </a:lnTo>
                <a:lnTo>
                  <a:pt x="2125266" y="0"/>
                </a:lnTo>
                <a:lnTo>
                  <a:pt x="2125266" y="0"/>
                </a:lnTo>
                <a:lnTo>
                  <a:pt x="2116336" y="8930"/>
                </a:lnTo>
                <a:lnTo>
                  <a:pt x="2098477" y="8930"/>
                </a:lnTo>
                <a:lnTo>
                  <a:pt x="209847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10600" cy="5745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‘</a:t>
            </a:r>
            <a:r>
              <a:rPr lang="en-US" dirty="0">
                <a:solidFill>
                  <a:srgbClr val="C00000"/>
                </a:solidFill>
              </a:rPr>
              <a:t>Step 3: Determine Triangle Type</a:t>
            </a:r>
          </a:p>
          <a:p>
            <a:pPr marL="0" indent="0">
              <a:buNone/>
            </a:pPr>
            <a:r>
              <a:rPr lang="en-US" dirty="0"/>
              <a:t>13.	 If </a:t>
            </a:r>
            <a:r>
              <a:rPr lang="en-US" dirty="0" err="1"/>
              <a:t>IsATriangle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14.	 	 Then	 If (a = b) AND (b = c)</a:t>
            </a:r>
          </a:p>
          <a:p>
            <a:pPr marL="0" indent="0">
              <a:buNone/>
            </a:pPr>
            <a:r>
              <a:rPr lang="en-US" dirty="0"/>
              <a:t>15.	 	 	 Then Output (“Equilateral”)</a:t>
            </a:r>
          </a:p>
          <a:p>
            <a:pPr marL="0" indent="0">
              <a:buNone/>
            </a:pPr>
            <a:r>
              <a:rPr lang="en-US" dirty="0"/>
              <a:t>16.	 	 	 Else	 If (a ≠ b) AND (a ≠ c) AND (b ≠ c)</a:t>
            </a:r>
          </a:p>
          <a:p>
            <a:pPr marL="0" indent="0">
              <a:buNone/>
            </a:pPr>
            <a:r>
              <a:rPr lang="en-US" dirty="0"/>
              <a:t>17.	 	 	 	 </a:t>
            </a:r>
            <a:r>
              <a:rPr lang="en-US" dirty="0" smtClean="0"/>
              <a:t>Then </a:t>
            </a:r>
            <a:r>
              <a:rPr lang="en-US" dirty="0"/>
              <a:t>Output (“Scalene”)</a:t>
            </a:r>
          </a:p>
          <a:p>
            <a:pPr marL="0" indent="0">
              <a:buNone/>
            </a:pPr>
            <a:r>
              <a:rPr lang="en-US" dirty="0"/>
              <a:t>18.	 	 	 	 Else Output (“Isosceles”)</a:t>
            </a:r>
          </a:p>
          <a:p>
            <a:pPr marL="0" indent="0">
              <a:buNone/>
            </a:pPr>
            <a:r>
              <a:rPr lang="en-US" dirty="0"/>
              <a:t>19.	 	 	 	 </a:t>
            </a:r>
            <a:r>
              <a:rPr lang="en-US" dirty="0" err="1"/>
              <a:t>EndIf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20.	 	 	 </a:t>
            </a:r>
            <a:r>
              <a:rPr lang="en-US" dirty="0" err="1"/>
              <a:t>EndIf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21.	 	 Else	 Output (“Not a Triangle”)</a:t>
            </a:r>
          </a:p>
          <a:p>
            <a:pPr marL="0" indent="0">
              <a:buNone/>
            </a:pPr>
            <a:r>
              <a:rPr lang="en-US" dirty="0"/>
              <a:t>22.	 </a:t>
            </a:r>
            <a:r>
              <a:rPr lang="en-US" dirty="0" err="1"/>
              <a:t>EndIf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23.	 End triangle2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  <p:sp>
        <p:nvSpPr>
          <p:cNvPr id="5" name="Freeform 4"/>
          <p:cNvSpPr/>
          <p:nvPr/>
        </p:nvSpPr>
        <p:spPr>
          <a:xfrm>
            <a:off x="7384852" y="1437679"/>
            <a:ext cx="544712" cy="517923"/>
          </a:xfrm>
          <a:custGeom>
            <a:avLst/>
            <a:gdLst/>
            <a:ahLst/>
            <a:cxnLst/>
            <a:rect l="0" t="0" r="0" b="0"/>
            <a:pathLst>
              <a:path w="544712" h="517923">
                <a:moveTo>
                  <a:pt x="26789" y="437555"/>
                </a:moveTo>
                <a:lnTo>
                  <a:pt x="17859" y="446485"/>
                </a:lnTo>
                <a:lnTo>
                  <a:pt x="17859" y="455415"/>
                </a:lnTo>
                <a:lnTo>
                  <a:pt x="17859" y="473274"/>
                </a:lnTo>
                <a:lnTo>
                  <a:pt x="8929" y="491133"/>
                </a:lnTo>
                <a:lnTo>
                  <a:pt x="0" y="508993"/>
                </a:lnTo>
                <a:lnTo>
                  <a:pt x="8929" y="517922"/>
                </a:lnTo>
                <a:lnTo>
                  <a:pt x="26789" y="491133"/>
                </a:lnTo>
                <a:lnTo>
                  <a:pt x="80367" y="446485"/>
                </a:lnTo>
                <a:lnTo>
                  <a:pt x="169664" y="375047"/>
                </a:lnTo>
                <a:lnTo>
                  <a:pt x="285750" y="276821"/>
                </a:lnTo>
                <a:lnTo>
                  <a:pt x="401836" y="178594"/>
                </a:lnTo>
                <a:lnTo>
                  <a:pt x="491132" y="80368"/>
                </a:lnTo>
                <a:lnTo>
                  <a:pt x="544711" y="0"/>
                </a:lnTo>
                <a:lnTo>
                  <a:pt x="54471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42039" y="2446734"/>
            <a:ext cx="500063" cy="375048"/>
          </a:xfrm>
          <a:custGeom>
            <a:avLst/>
            <a:gdLst/>
            <a:ahLst/>
            <a:cxnLst/>
            <a:rect l="0" t="0" r="0" b="0"/>
            <a:pathLst>
              <a:path w="500063" h="375048">
                <a:moveTo>
                  <a:pt x="0" y="330399"/>
                </a:moveTo>
                <a:lnTo>
                  <a:pt x="0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0" y="312539"/>
                </a:lnTo>
                <a:lnTo>
                  <a:pt x="8930" y="321469"/>
                </a:lnTo>
                <a:lnTo>
                  <a:pt x="17859" y="339329"/>
                </a:lnTo>
                <a:lnTo>
                  <a:pt x="35719" y="357187"/>
                </a:lnTo>
                <a:lnTo>
                  <a:pt x="44649" y="375047"/>
                </a:lnTo>
                <a:lnTo>
                  <a:pt x="71438" y="375047"/>
                </a:lnTo>
                <a:lnTo>
                  <a:pt x="107156" y="366117"/>
                </a:lnTo>
                <a:lnTo>
                  <a:pt x="169664" y="321469"/>
                </a:lnTo>
                <a:lnTo>
                  <a:pt x="258961" y="258961"/>
                </a:lnTo>
                <a:lnTo>
                  <a:pt x="357188" y="178594"/>
                </a:lnTo>
                <a:lnTo>
                  <a:pt x="437555" y="80368"/>
                </a:lnTo>
                <a:lnTo>
                  <a:pt x="500062" y="0"/>
                </a:lnTo>
                <a:lnTo>
                  <a:pt x="50006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813477" y="2705695"/>
            <a:ext cx="785812" cy="634009"/>
          </a:xfrm>
          <a:custGeom>
            <a:avLst/>
            <a:gdLst/>
            <a:ahLst/>
            <a:cxnLst/>
            <a:rect l="0" t="0" r="0" b="0"/>
            <a:pathLst>
              <a:path w="785812" h="634009">
                <a:moveTo>
                  <a:pt x="26789" y="535781"/>
                </a:moveTo>
                <a:lnTo>
                  <a:pt x="17859" y="553641"/>
                </a:lnTo>
                <a:lnTo>
                  <a:pt x="8929" y="580430"/>
                </a:lnTo>
                <a:lnTo>
                  <a:pt x="0" y="616148"/>
                </a:lnTo>
                <a:lnTo>
                  <a:pt x="8929" y="634008"/>
                </a:lnTo>
                <a:lnTo>
                  <a:pt x="62507" y="616148"/>
                </a:lnTo>
                <a:lnTo>
                  <a:pt x="169664" y="562570"/>
                </a:lnTo>
                <a:lnTo>
                  <a:pt x="330398" y="473273"/>
                </a:lnTo>
                <a:lnTo>
                  <a:pt x="508991" y="357187"/>
                </a:lnTo>
                <a:lnTo>
                  <a:pt x="669725" y="232172"/>
                </a:lnTo>
                <a:lnTo>
                  <a:pt x="759022" y="116086"/>
                </a:lnTo>
                <a:lnTo>
                  <a:pt x="785811" y="0"/>
                </a:lnTo>
                <a:lnTo>
                  <a:pt x="78581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65156" y="4268390"/>
            <a:ext cx="651868" cy="446486"/>
          </a:xfrm>
          <a:custGeom>
            <a:avLst/>
            <a:gdLst/>
            <a:ahLst/>
            <a:cxnLst/>
            <a:rect l="0" t="0" r="0" b="0"/>
            <a:pathLst>
              <a:path w="651868" h="446486">
                <a:moveTo>
                  <a:pt x="0" y="437555"/>
                </a:moveTo>
                <a:lnTo>
                  <a:pt x="8930" y="437555"/>
                </a:lnTo>
                <a:lnTo>
                  <a:pt x="17860" y="437555"/>
                </a:lnTo>
                <a:lnTo>
                  <a:pt x="26789" y="437555"/>
                </a:lnTo>
                <a:lnTo>
                  <a:pt x="35719" y="437555"/>
                </a:lnTo>
                <a:lnTo>
                  <a:pt x="53578" y="446485"/>
                </a:lnTo>
                <a:lnTo>
                  <a:pt x="89297" y="446485"/>
                </a:lnTo>
                <a:lnTo>
                  <a:pt x="133946" y="428625"/>
                </a:lnTo>
                <a:lnTo>
                  <a:pt x="205383" y="392906"/>
                </a:lnTo>
                <a:lnTo>
                  <a:pt x="294680" y="348258"/>
                </a:lnTo>
                <a:lnTo>
                  <a:pt x="401836" y="285750"/>
                </a:lnTo>
                <a:lnTo>
                  <a:pt x="508992" y="205383"/>
                </a:lnTo>
                <a:lnTo>
                  <a:pt x="598289" y="107156"/>
                </a:lnTo>
                <a:lnTo>
                  <a:pt x="651867" y="0"/>
                </a:lnTo>
                <a:lnTo>
                  <a:pt x="651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Graph for Simple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76800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Statement coverage</a:t>
            </a:r>
          </a:p>
          <a:p>
            <a:r>
              <a:rPr lang="en-US" dirty="0" smtClean="0"/>
              <a:t>Path coverage</a:t>
            </a:r>
          </a:p>
          <a:p>
            <a:r>
              <a:rPr lang="en-US" dirty="0" smtClean="0"/>
              <a:t>Path through the graph</a:t>
            </a:r>
          </a:p>
          <a:p>
            <a:pPr lvl="1"/>
            <a:r>
              <a:rPr lang="en-US" dirty="0" smtClean="0"/>
              <a:t>No loops == DAG</a:t>
            </a:r>
          </a:p>
          <a:p>
            <a:pPr lvl="1"/>
            <a:r>
              <a:rPr lang="en-US" dirty="0" smtClean="0"/>
              <a:t>Product rule</a:t>
            </a:r>
          </a:p>
          <a:p>
            <a:pPr lvl="1"/>
            <a:r>
              <a:rPr lang="en-US" dirty="0" err="1" smtClean="0"/>
              <a:t>Npaths</a:t>
            </a:r>
            <a:r>
              <a:rPr lang="en-US" dirty="0" smtClean="0"/>
              <a:t> = 2 * 4 = 8 paths </a:t>
            </a:r>
          </a:p>
          <a:p>
            <a:r>
              <a:rPr lang="en-US" dirty="0" smtClean="0"/>
              <a:t>Loops complicate</a:t>
            </a:r>
          </a:p>
          <a:p>
            <a:pPr lvl="1"/>
            <a:r>
              <a:rPr lang="en-US" dirty="0" smtClean="0"/>
              <a:t>Loop 22</a:t>
            </a:r>
            <a:r>
              <a:rPr lang="en-US" dirty="0" smtClean="0">
                <a:sym typeface="Wingdings" pitchFamily="2" charset="2"/>
              </a:rPr>
              <a:t>13 executed 100 times yields 2* 4</a:t>
            </a:r>
            <a:r>
              <a:rPr lang="en-US" baseline="30000" dirty="0" smtClean="0">
                <a:sym typeface="Wingdings" pitchFamily="2" charset="2"/>
              </a:rPr>
              <a:t>100</a:t>
            </a:r>
            <a:r>
              <a:rPr lang="en-US" dirty="0" smtClean="0">
                <a:sym typeface="Wingdings" pitchFamily="2" charset="2"/>
              </a:rPr>
              <a:t> paths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8600"/>
            <a:ext cx="36099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875734" y="71437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929313" y="70544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920383" y="70544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90109" y="67865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90109" y="6786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590109" y="67865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41977" y="660797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22406" y="651867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429624" y="669727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438554" y="66972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15188" y="122336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884789" y="1330523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205383" y="26790"/>
                </a:moveTo>
                <a:lnTo>
                  <a:pt x="205383" y="26790"/>
                </a:lnTo>
                <a:lnTo>
                  <a:pt x="205383" y="26790"/>
                </a:lnTo>
                <a:lnTo>
                  <a:pt x="205383" y="26790"/>
                </a:lnTo>
                <a:lnTo>
                  <a:pt x="205383" y="17860"/>
                </a:lnTo>
                <a:lnTo>
                  <a:pt x="214313" y="17860"/>
                </a:lnTo>
                <a:lnTo>
                  <a:pt x="214313" y="17860"/>
                </a:lnTo>
                <a:lnTo>
                  <a:pt x="214313" y="17860"/>
                </a:lnTo>
                <a:lnTo>
                  <a:pt x="214313" y="8930"/>
                </a:lnTo>
                <a:lnTo>
                  <a:pt x="214313" y="8930"/>
                </a:lnTo>
                <a:lnTo>
                  <a:pt x="214313" y="8930"/>
                </a:lnTo>
                <a:lnTo>
                  <a:pt x="214313" y="8930"/>
                </a:lnTo>
                <a:lnTo>
                  <a:pt x="214313" y="17860"/>
                </a:lnTo>
                <a:lnTo>
                  <a:pt x="214313" y="17860"/>
                </a:lnTo>
                <a:lnTo>
                  <a:pt x="214313" y="8930"/>
                </a:lnTo>
                <a:lnTo>
                  <a:pt x="214313" y="8930"/>
                </a:lnTo>
                <a:lnTo>
                  <a:pt x="214313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14313" y="8930"/>
                </a:lnTo>
                <a:lnTo>
                  <a:pt x="196453" y="17860"/>
                </a:lnTo>
                <a:lnTo>
                  <a:pt x="178594" y="35719"/>
                </a:lnTo>
                <a:lnTo>
                  <a:pt x="151805" y="71438"/>
                </a:lnTo>
                <a:lnTo>
                  <a:pt x="116086" y="107156"/>
                </a:lnTo>
                <a:lnTo>
                  <a:pt x="80367" y="142875"/>
                </a:lnTo>
                <a:lnTo>
                  <a:pt x="44649" y="169664"/>
                </a:lnTo>
                <a:lnTo>
                  <a:pt x="17859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8930" y="214313"/>
                </a:lnTo>
                <a:lnTo>
                  <a:pt x="17859" y="187524"/>
                </a:lnTo>
                <a:lnTo>
                  <a:pt x="35719" y="160735"/>
                </a:lnTo>
                <a:lnTo>
                  <a:pt x="35719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018734" y="1500187"/>
            <a:ext cx="44650" cy="116087"/>
          </a:xfrm>
          <a:custGeom>
            <a:avLst/>
            <a:gdLst/>
            <a:ahLst/>
            <a:cxnLst/>
            <a:rect l="0" t="0" r="0" b="0"/>
            <a:pathLst>
              <a:path w="44650" h="116087">
                <a:moveTo>
                  <a:pt x="4464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17860" y="98227"/>
                </a:lnTo>
                <a:lnTo>
                  <a:pt x="17860" y="107157"/>
                </a:lnTo>
                <a:lnTo>
                  <a:pt x="17860" y="107157"/>
                </a:lnTo>
                <a:lnTo>
                  <a:pt x="17860" y="107157"/>
                </a:lnTo>
                <a:lnTo>
                  <a:pt x="8930" y="116086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74086" y="1482328"/>
            <a:ext cx="151806" cy="44649"/>
          </a:xfrm>
          <a:custGeom>
            <a:avLst/>
            <a:gdLst/>
            <a:ahLst/>
            <a:cxnLst/>
            <a:rect l="0" t="0" r="0" b="0"/>
            <a:pathLst>
              <a:path w="151806" h="44649">
                <a:moveTo>
                  <a:pt x="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26789" y="35719"/>
                </a:lnTo>
                <a:lnTo>
                  <a:pt x="53578" y="35719"/>
                </a:lnTo>
                <a:lnTo>
                  <a:pt x="80367" y="17859"/>
                </a:lnTo>
                <a:lnTo>
                  <a:pt x="107156" y="17859"/>
                </a:lnTo>
                <a:lnTo>
                  <a:pt x="125016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509867" y="1294805"/>
            <a:ext cx="151806" cy="62509"/>
          </a:xfrm>
          <a:custGeom>
            <a:avLst/>
            <a:gdLst/>
            <a:ahLst/>
            <a:cxnLst/>
            <a:rect l="0" t="0" r="0" b="0"/>
            <a:pathLst>
              <a:path w="151806" h="62509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17860" y="53578"/>
                </a:lnTo>
                <a:lnTo>
                  <a:pt x="35719" y="62508"/>
                </a:lnTo>
                <a:lnTo>
                  <a:pt x="53578" y="62508"/>
                </a:lnTo>
                <a:lnTo>
                  <a:pt x="80367" y="62508"/>
                </a:lnTo>
                <a:lnTo>
                  <a:pt x="107156" y="62508"/>
                </a:lnTo>
                <a:lnTo>
                  <a:pt x="125016" y="53578"/>
                </a:lnTo>
                <a:lnTo>
                  <a:pt x="142875" y="44648"/>
                </a:lnTo>
                <a:lnTo>
                  <a:pt x="151805" y="26789"/>
                </a:lnTo>
                <a:lnTo>
                  <a:pt x="15180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518797" y="1303734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0" y="8930"/>
                </a:moveTo>
                <a:lnTo>
                  <a:pt x="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474148" y="1178719"/>
            <a:ext cx="205384" cy="44649"/>
          </a:xfrm>
          <a:custGeom>
            <a:avLst/>
            <a:gdLst/>
            <a:ahLst/>
            <a:cxnLst/>
            <a:rect l="0" t="0" r="0" b="0"/>
            <a:pathLst>
              <a:path w="205384" h="44649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8930" y="35718"/>
                </a:lnTo>
                <a:lnTo>
                  <a:pt x="35719" y="26789"/>
                </a:lnTo>
                <a:lnTo>
                  <a:pt x="53579" y="17859"/>
                </a:lnTo>
                <a:lnTo>
                  <a:pt x="80368" y="8929"/>
                </a:lnTo>
                <a:lnTo>
                  <a:pt x="116086" y="8929"/>
                </a:lnTo>
                <a:lnTo>
                  <a:pt x="142875" y="0"/>
                </a:lnTo>
                <a:lnTo>
                  <a:pt x="169665" y="0"/>
                </a:lnTo>
                <a:lnTo>
                  <a:pt x="187524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97391" y="1214437"/>
            <a:ext cx="26790" cy="160736"/>
          </a:xfrm>
          <a:custGeom>
            <a:avLst/>
            <a:gdLst/>
            <a:ahLst/>
            <a:cxnLst/>
            <a:rect l="0" t="0" r="0" b="0"/>
            <a:pathLst>
              <a:path w="26790" h="160736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26790"/>
                </a:lnTo>
                <a:lnTo>
                  <a:pt x="8929" y="44649"/>
                </a:lnTo>
                <a:lnTo>
                  <a:pt x="0" y="62508"/>
                </a:lnTo>
                <a:lnTo>
                  <a:pt x="8929" y="80368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42876"/>
                </a:lnTo>
                <a:lnTo>
                  <a:pt x="17859" y="151805"/>
                </a:lnTo>
                <a:lnTo>
                  <a:pt x="17859" y="16073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768828" y="1232297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53578" y="26789"/>
                </a:moveTo>
                <a:lnTo>
                  <a:pt x="5357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26789" y="71437"/>
                </a:lnTo>
                <a:lnTo>
                  <a:pt x="44649" y="71437"/>
                </a:lnTo>
                <a:lnTo>
                  <a:pt x="62508" y="80367"/>
                </a:lnTo>
                <a:lnTo>
                  <a:pt x="80367" y="89297"/>
                </a:lnTo>
                <a:lnTo>
                  <a:pt x="89297" y="98226"/>
                </a:lnTo>
                <a:lnTo>
                  <a:pt x="89297" y="107156"/>
                </a:lnTo>
                <a:lnTo>
                  <a:pt x="71438" y="116086"/>
                </a:lnTo>
                <a:lnTo>
                  <a:pt x="62508" y="125016"/>
                </a:lnTo>
                <a:lnTo>
                  <a:pt x="35719" y="133945"/>
                </a:lnTo>
                <a:lnTo>
                  <a:pt x="17860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26789" y="116086"/>
                </a:lnTo>
                <a:lnTo>
                  <a:pt x="53578" y="98226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947422" y="1232297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26789" y="893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107156"/>
                </a:lnTo>
                <a:lnTo>
                  <a:pt x="35719" y="125016"/>
                </a:lnTo>
                <a:lnTo>
                  <a:pt x="35719" y="13394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33945"/>
                </a:lnTo>
                <a:lnTo>
                  <a:pt x="89297" y="133945"/>
                </a:lnTo>
                <a:lnTo>
                  <a:pt x="98226" y="116086"/>
                </a:lnTo>
                <a:lnTo>
                  <a:pt x="107156" y="98226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920633" y="1259086"/>
            <a:ext cx="169665" cy="62509"/>
          </a:xfrm>
          <a:custGeom>
            <a:avLst/>
            <a:gdLst/>
            <a:ahLst/>
            <a:cxnLst/>
            <a:rect l="0" t="0" r="0" b="0"/>
            <a:pathLst>
              <a:path w="169665" h="62509">
                <a:moveTo>
                  <a:pt x="0" y="62508"/>
                </a:moveTo>
                <a:lnTo>
                  <a:pt x="8930" y="62508"/>
                </a:lnTo>
                <a:lnTo>
                  <a:pt x="26789" y="53578"/>
                </a:lnTo>
                <a:lnTo>
                  <a:pt x="44648" y="44648"/>
                </a:lnTo>
                <a:lnTo>
                  <a:pt x="80367" y="3571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51805" y="17859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56352" y="1160859"/>
            <a:ext cx="125016" cy="17861"/>
          </a:xfrm>
          <a:custGeom>
            <a:avLst/>
            <a:gdLst/>
            <a:ahLst/>
            <a:cxnLst/>
            <a:rect l="0" t="0" r="0" b="0"/>
            <a:pathLst>
              <a:path w="125016" h="17861">
                <a:moveTo>
                  <a:pt x="0" y="8930"/>
                </a:move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89296" y="17860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438305" y="3089671"/>
            <a:ext cx="62509" cy="205384"/>
          </a:xfrm>
          <a:custGeom>
            <a:avLst/>
            <a:gdLst/>
            <a:ahLst/>
            <a:cxnLst/>
            <a:rect l="0" t="0" r="0" b="0"/>
            <a:pathLst>
              <a:path w="62509" h="205384">
                <a:moveTo>
                  <a:pt x="62508" y="8930"/>
                </a:move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17860"/>
                </a:lnTo>
                <a:lnTo>
                  <a:pt x="62508" y="44649"/>
                </a:lnTo>
                <a:lnTo>
                  <a:pt x="62508" y="71438"/>
                </a:lnTo>
                <a:lnTo>
                  <a:pt x="62508" y="116086"/>
                </a:lnTo>
                <a:lnTo>
                  <a:pt x="53578" y="151805"/>
                </a:lnTo>
                <a:lnTo>
                  <a:pt x="53578" y="178594"/>
                </a:lnTo>
                <a:lnTo>
                  <a:pt x="53578" y="196454"/>
                </a:lnTo>
                <a:lnTo>
                  <a:pt x="53578" y="205383"/>
                </a:lnTo>
                <a:lnTo>
                  <a:pt x="53578" y="196454"/>
                </a:lnTo>
                <a:lnTo>
                  <a:pt x="53578" y="178594"/>
                </a:lnTo>
                <a:lnTo>
                  <a:pt x="44648" y="151805"/>
                </a:lnTo>
                <a:lnTo>
                  <a:pt x="26789" y="107157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57938" y="2928937"/>
            <a:ext cx="437555" cy="178595"/>
          </a:xfrm>
          <a:custGeom>
            <a:avLst/>
            <a:gdLst/>
            <a:ahLst/>
            <a:cxnLst/>
            <a:rect l="0" t="0" r="0" b="0"/>
            <a:pathLst>
              <a:path w="437555" h="178595">
                <a:moveTo>
                  <a:pt x="0" y="169664"/>
                </a:moveTo>
                <a:lnTo>
                  <a:pt x="0" y="169664"/>
                </a:lnTo>
                <a:lnTo>
                  <a:pt x="0" y="178594"/>
                </a:lnTo>
                <a:lnTo>
                  <a:pt x="8929" y="178594"/>
                </a:lnTo>
                <a:lnTo>
                  <a:pt x="17859" y="178594"/>
                </a:lnTo>
                <a:lnTo>
                  <a:pt x="53578" y="169664"/>
                </a:lnTo>
                <a:lnTo>
                  <a:pt x="98226" y="151805"/>
                </a:lnTo>
                <a:lnTo>
                  <a:pt x="160734" y="125016"/>
                </a:lnTo>
                <a:lnTo>
                  <a:pt x="223242" y="89297"/>
                </a:lnTo>
                <a:lnTo>
                  <a:pt x="294679" y="53578"/>
                </a:lnTo>
                <a:lnTo>
                  <a:pt x="366117" y="26789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099102" y="3411140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35718" y="0"/>
                </a:moveTo>
                <a:lnTo>
                  <a:pt x="35718" y="8930"/>
                </a:lnTo>
                <a:lnTo>
                  <a:pt x="35718" y="8930"/>
                </a:lnTo>
                <a:lnTo>
                  <a:pt x="35718" y="17860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98227"/>
                </a:lnTo>
                <a:lnTo>
                  <a:pt x="44648" y="116086"/>
                </a:lnTo>
                <a:lnTo>
                  <a:pt x="44648" y="125016"/>
                </a:lnTo>
                <a:lnTo>
                  <a:pt x="44648" y="125016"/>
                </a:lnTo>
                <a:lnTo>
                  <a:pt x="35718" y="125016"/>
                </a:lnTo>
                <a:lnTo>
                  <a:pt x="17859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965156" y="3187898"/>
            <a:ext cx="437556" cy="223243"/>
          </a:xfrm>
          <a:custGeom>
            <a:avLst/>
            <a:gdLst/>
            <a:ahLst/>
            <a:cxnLst/>
            <a:rect l="0" t="0" r="0" b="0"/>
            <a:pathLst>
              <a:path w="437556" h="223243">
                <a:moveTo>
                  <a:pt x="0" y="223242"/>
                </a:moveTo>
                <a:lnTo>
                  <a:pt x="8930" y="223242"/>
                </a:lnTo>
                <a:lnTo>
                  <a:pt x="26789" y="214313"/>
                </a:lnTo>
                <a:lnTo>
                  <a:pt x="62508" y="196453"/>
                </a:lnTo>
                <a:lnTo>
                  <a:pt x="107157" y="178594"/>
                </a:lnTo>
                <a:lnTo>
                  <a:pt x="169664" y="160734"/>
                </a:lnTo>
                <a:lnTo>
                  <a:pt x="232172" y="133945"/>
                </a:lnTo>
                <a:lnTo>
                  <a:pt x="294680" y="107156"/>
                </a:lnTo>
                <a:lnTo>
                  <a:pt x="348258" y="80367"/>
                </a:lnTo>
                <a:lnTo>
                  <a:pt x="392907" y="53578"/>
                </a:lnTo>
                <a:lnTo>
                  <a:pt x="419696" y="26789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831336" y="3652242"/>
            <a:ext cx="26790" cy="160735"/>
          </a:xfrm>
          <a:custGeom>
            <a:avLst/>
            <a:gdLst/>
            <a:ahLst/>
            <a:cxnLst/>
            <a:rect l="0" t="0" r="0" b="0"/>
            <a:pathLst>
              <a:path w="26790" h="16073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17859" y="133945"/>
                </a:lnTo>
                <a:lnTo>
                  <a:pt x="17859" y="15180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51804"/>
                </a:lnTo>
                <a:lnTo>
                  <a:pt x="26789" y="125015"/>
                </a:lnTo>
                <a:lnTo>
                  <a:pt x="17859" y="107156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7733109" y="3536156"/>
            <a:ext cx="312540" cy="160735"/>
          </a:xfrm>
          <a:custGeom>
            <a:avLst/>
            <a:gdLst/>
            <a:ahLst/>
            <a:cxnLst/>
            <a:rect l="0" t="0" r="0" b="0"/>
            <a:pathLst>
              <a:path w="312540" h="160735">
                <a:moveTo>
                  <a:pt x="0" y="160734"/>
                </a:moveTo>
                <a:lnTo>
                  <a:pt x="17860" y="160734"/>
                </a:lnTo>
                <a:lnTo>
                  <a:pt x="44649" y="142875"/>
                </a:lnTo>
                <a:lnTo>
                  <a:pt x="80368" y="125015"/>
                </a:lnTo>
                <a:lnTo>
                  <a:pt x="133946" y="89297"/>
                </a:lnTo>
                <a:lnTo>
                  <a:pt x="187524" y="62508"/>
                </a:lnTo>
                <a:lnTo>
                  <a:pt x="232172" y="26789"/>
                </a:lnTo>
                <a:lnTo>
                  <a:pt x="276821" y="8930"/>
                </a:lnTo>
                <a:lnTo>
                  <a:pt x="294680" y="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6072188" y="410766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6072188" y="330398"/>
            <a:ext cx="2875359" cy="1803798"/>
          </a:xfrm>
          <a:custGeom>
            <a:avLst/>
            <a:gdLst/>
            <a:ahLst/>
            <a:cxnLst/>
            <a:rect l="0" t="0" r="0" b="0"/>
            <a:pathLst>
              <a:path w="2875359" h="1803798">
                <a:moveTo>
                  <a:pt x="0" y="71438"/>
                </a:moveTo>
                <a:lnTo>
                  <a:pt x="0" y="62508"/>
                </a:lnTo>
                <a:lnTo>
                  <a:pt x="8929" y="62508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53579"/>
                </a:lnTo>
                <a:lnTo>
                  <a:pt x="26789" y="62508"/>
                </a:lnTo>
                <a:lnTo>
                  <a:pt x="35718" y="62508"/>
                </a:lnTo>
                <a:lnTo>
                  <a:pt x="53578" y="71438"/>
                </a:lnTo>
                <a:lnTo>
                  <a:pt x="71437" y="71438"/>
                </a:lnTo>
                <a:lnTo>
                  <a:pt x="89296" y="71438"/>
                </a:lnTo>
                <a:lnTo>
                  <a:pt x="116085" y="62508"/>
                </a:lnTo>
                <a:lnTo>
                  <a:pt x="142875" y="62508"/>
                </a:lnTo>
                <a:lnTo>
                  <a:pt x="178593" y="53579"/>
                </a:lnTo>
                <a:lnTo>
                  <a:pt x="214312" y="44649"/>
                </a:lnTo>
                <a:lnTo>
                  <a:pt x="250031" y="44649"/>
                </a:lnTo>
                <a:lnTo>
                  <a:pt x="294679" y="44649"/>
                </a:lnTo>
                <a:lnTo>
                  <a:pt x="339328" y="44649"/>
                </a:lnTo>
                <a:lnTo>
                  <a:pt x="383976" y="44649"/>
                </a:lnTo>
                <a:lnTo>
                  <a:pt x="437554" y="35719"/>
                </a:lnTo>
                <a:lnTo>
                  <a:pt x="491132" y="35719"/>
                </a:lnTo>
                <a:lnTo>
                  <a:pt x="544710" y="35719"/>
                </a:lnTo>
                <a:lnTo>
                  <a:pt x="607218" y="35719"/>
                </a:lnTo>
                <a:lnTo>
                  <a:pt x="669726" y="26789"/>
                </a:lnTo>
                <a:lnTo>
                  <a:pt x="732234" y="26789"/>
                </a:lnTo>
                <a:lnTo>
                  <a:pt x="794742" y="26789"/>
                </a:lnTo>
                <a:lnTo>
                  <a:pt x="857250" y="17860"/>
                </a:lnTo>
                <a:lnTo>
                  <a:pt x="928687" y="17860"/>
                </a:lnTo>
                <a:lnTo>
                  <a:pt x="1000125" y="17860"/>
                </a:lnTo>
                <a:lnTo>
                  <a:pt x="1071562" y="17860"/>
                </a:lnTo>
                <a:lnTo>
                  <a:pt x="1134070" y="17860"/>
                </a:lnTo>
                <a:lnTo>
                  <a:pt x="1214437" y="8930"/>
                </a:lnTo>
                <a:lnTo>
                  <a:pt x="1285875" y="8930"/>
                </a:lnTo>
                <a:lnTo>
                  <a:pt x="1357312" y="8930"/>
                </a:lnTo>
                <a:lnTo>
                  <a:pt x="1428750" y="8930"/>
                </a:lnTo>
                <a:lnTo>
                  <a:pt x="1509117" y="8930"/>
                </a:lnTo>
                <a:lnTo>
                  <a:pt x="1562695" y="0"/>
                </a:lnTo>
                <a:lnTo>
                  <a:pt x="1607343" y="0"/>
                </a:lnTo>
                <a:lnTo>
                  <a:pt x="1651992" y="0"/>
                </a:lnTo>
                <a:lnTo>
                  <a:pt x="1687710" y="0"/>
                </a:lnTo>
                <a:lnTo>
                  <a:pt x="1759148" y="0"/>
                </a:lnTo>
                <a:lnTo>
                  <a:pt x="1812726" y="0"/>
                </a:lnTo>
                <a:lnTo>
                  <a:pt x="1893093" y="0"/>
                </a:lnTo>
                <a:lnTo>
                  <a:pt x="1946671" y="0"/>
                </a:lnTo>
                <a:lnTo>
                  <a:pt x="2000250" y="0"/>
                </a:lnTo>
                <a:lnTo>
                  <a:pt x="2080617" y="0"/>
                </a:lnTo>
                <a:lnTo>
                  <a:pt x="2125264" y="0"/>
                </a:lnTo>
                <a:lnTo>
                  <a:pt x="2178842" y="0"/>
                </a:lnTo>
                <a:lnTo>
                  <a:pt x="2232421" y="0"/>
                </a:lnTo>
                <a:lnTo>
                  <a:pt x="2277069" y="0"/>
                </a:lnTo>
                <a:lnTo>
                  <a:pt x="2330647" y="0"/>
                </a:lnTo>
                <a:lnTo>
                  <a:pt x="2393155" y="0"/>
                </a:lnTo>
                <a:lnTo>
                  <a:pt x="2446733" y="0"/>
                </a:lnTo>
                <a:lnTo>
                  <a:pt x="2500311" y="8930"/>
                </a:lnTo>
                <a:lnTo>
                  <a:pt x="2536030" y="8930"/>
                </a:lnTo>
                <a:lnTo>
                  <a:pt x="2571749" y="17860"/>
                </a:lnTo>
                <a:lnTo>
                  <a:pt x="2598538" y="17860"/>
                </a:lnTo>
                <a:lnTo>
                  <a:pt x="2625327" y="17860"/>
                </a:lnTo>
                <a:lnTo>
                  <a:pt x="2643186" y="26789"/>
                </a:lnTo>
                <a:lnTo>
                  <a:pt x="2669975" y="26789"/>
                </a:lnTo>
                <a:lnTo>
                  <a:pt x="2687835" y="35719"/>
                </a:lnTo>
                <a:lnTo>
                  <a:pt x="2705694" y="44649"/>
                </a:lnTo>
                <a:lnTo>
                  <a:pt x="2714624" y="44649"/>
                </a:lnTo>
                <a:lnTo>
                  <a:pt x="2723553" y="44649"/>
                </a:lnTo>
                <a:lnTo>
                  <a:pt x="2741413" y="53579"/>
                </a:lnTo>
                <a:lnTo>
                  <a:pt x="2750342" y="62508"/>
                </a:lnTo>
                <a:lnTo>
                  <a:pt x="2759272" y="62508"/>
                </a:lnTo>
                <a:lnTo>
                  <a:pt x="2768202" y="71438"/>
                </a:lnTo>
                <a:lnTo>
                  <a:pt x="2786061" y="80368"/>
                </a:lnTo>
                <a:lnTo>
                  <a:pt x="2803921" y="89297"/>
                </a:lnTo>
                <a:lnTo>
                  <a:pt x="2812850" y="98227"/>
                </a:lnTo>
                <a:lnTo>
                  <a:pt x="2830710" y="107157"/>
                </a:lnTo>
                <a:lnTo>
                  <a:pt x="2830710" y="116086"/>
                </a:lnTo>
                <a:lnTo>
                  <a:pt x="2839639" y="125016"/>
                </a:lnTo>
                <a:lnTo>
                  <a:pt x="2848569" y="125016"/>
                </a:lnTo>
                <a:lnTo>
                  <a:pt x="2857499" y="133946"/>
                </a:lnTo>
                <a:lnTo>
                  <a:pt x="2857499" y="142875"/>
                </a:lnTo>
                <a:lnTo>
                  <a:pt x="2866428" y="151805"/>
                </a:lnTo>
                <a:lnTo>
                  <a:pt x="2866428" y="169664"/>
                </a:lnTo>
                <a:lnTo>
                  <a:pt x="2875358" y="178594"/>
                </a:lnTo>
                <a:lnTo>
                  <a:pt x="2875358" y="196454"/>
                </a:lnTo>
                <a:lnTo>
                  <a:pt x="2875358" y="205383"/>
                </a:lnTo>
                <a:lnTo>
                  <a:pt x="2866428" y="223243"/>
                </a:lnTo>
                <a:lnTo>
                  <a:pt x="2866428" y="241102"/>
                </a:lnTo>
                <a:lnTo>
                  <a:pt x="2857499" y="258961"/>
                </a:lnTo>
                <a:lnTo>
                  <a:pt x="2848569" y="267891"/>
                </a:lnTo>
                <a:lnTo>
                  <a:pt x="2839639" y="285750"/>
                </a:lnTo>
                <a:lnTo>
                  <a:pt x="2830710" y="303610"/>
                </a:lnTo>
                <a:lnTo>
                  <a:pt x="2803921" y="339329"/>
                </a:lnTo>
                <a:lnTo>
                  <a:pt x="2777132" y="375047"/>
                </a:lnTo>
                <a:lnTo>
                  <a:pt x="2759272" y="392907"/>
                </a:lnTo>
                <a:lnTo>
                  <a:pt x="2723553" y="419696"/>
                </a:lnTo>
                <a:lnTo>
                  <a:pt x="2696764" y="428625"/>
                </a:lnTo>
                <a:lnTo>
                  <a:pt x="2669975" y="446485"/>
                </a:lnTo>
                <a:lnTo>
                  <a:pt x="2634257" y="464344"/>
                </a:lnTo>
                <a:lnTo>
                  <a:pt x="2598538" y="473274"/>
                </a:lnTo>
                <a:lnTo>
                  <a:pt x="2562819" y="482203"/>
                </a:lnTo>
                <a:lnTo>
                  <a:pt x="2518171" y="500063"/>
                </a:lnTo>
                <a:lnTo>
                  <a:pt x="2482452" y="508993"/>
                </a:lnTo>
                <a:lnTo>
                  <a:pt x="2446733" y="517922"/>
                </a:lnTo>
                <a:lnTo>
                  <a:pt x="2402085" y="526852"/>
                </a:lnTo>
                <a:lnTo>
                  <a:pt x="2366366" y="535782"/>
                </a:lnTo>
                <a:lnTo>
                  <a:pt x="2312788" y="544711"/>
                </a:lnTo>
                <a:lnTo>
                  <a:pt x="2268139" y="553641"/>
                </a:lnTo>
                <a:lnTo>
                  <a:pt x="2223491" y="553641"/>
                </a:lnTo>
                <a:lnTo>
                  <a:pt x="2169913" y="562571"/>
                </a:lnTo>
                <a:lnTo>
                  <a:pt x="2125264" y="571500"/>
                </a:lnTo>
                <a:lnTo>
                  <a:pt x="2071687" y="571500"/>
                </a:lnTo>
                <a:lnTo>
                  <a:pt x="2027039" y="580430"/>
                </a:lnTo>
                <a:lnTo>
                  <a:pt x="1973460" y="580430"/>
                </a:lnTo>
                <a:lnTo>
                  <a:pt x="1928812" y="580430"/>
                </a:lnTo>
                <a:lnTo>
                  <a:pt x="1884164" y="580430"/>
                </a:lnTo>
                <a:lnTo>
                  <a:pt x="1830585" y="589360"/>
                </a:lnTo>
                <a:lnTo>
                  <a:pt x="1785937" y="589360"/>
                </a:lnTo>
                <a:lnTo>
                  <a:pt x="1732359" y="580430"/>
                </a:lnTo>
                <a:lnTo>
                  <a:pt x="1687710" y="580430"/>
                </a:lnTo>
                <a:lnTo>
                  <a:pt x="1634132" y="589360"/>
                </a:lnTo>
                <a:lnTo>
                  <a:pt x="1589484" y="589360"/>
                </a:lnTo>
                <a:lnTo>
                  <a:pt x="1535906" y="589360"/>
                </a:lnTo>
                <a:lnTo>
                  <a:pt x="1491257" y="589360"/>
                </a:lnTo>
                <a:lnTo>
                  <a:pt x="1446609" y="598289"/>
                </a:lnTo>
                <a:lnTo>
                  <a:pt x="1401960" y="598289"/>
                </a:lnTo>
                <a:lnTo>
                  <a:pt x="1366242" y="598289"/>
                </a:lnTo>
                <a:lnTo>
                  <a:pt x="1321593" y="598289"/>
                </a:lnTo>
                <a:lnTo>
                  <a:pt x="1285875" y="607219"/>
                </a:lnTo>
                <a:lnTo>
                  <a:pt x="1241226" y="607219"/>
                </a:lnTo>
                <a:lnTo>
                  <a:pt x="1214437" y="616149"/>
                </a:lnTo>
                <a:lnTo>
                  <a:pt x="1178718" y="625078"/>
                </a:lnTo>
                <a:lnTo>
                  <a:pt x="1143000" y="634008"/>
                </a:lnTo>
                <a:lnTo>
                  <a:pt x="1116210" y="642938"/>
                </a:lnTo>
                <a:lnTo>
                  <a:pt x="1080492" y="651868"/>
                </a:lnTo>
                <a:lnTo>
                  <a:pt x="1053703" y="669727"/>
                </a:lnTo>
                <a:lnTo>
                  <a:pt x="1017984" y="678657"/>
                </a:lnTo>
                <a:lnTo>
                  <a:pt x="982265" y="696516"/>
                </a:lnTo>
                <a:lnTo>
                  <a:pt x="946546" y="714375"/>
                </a:lnTo>
                <a:lnTo>
                  <a:pt x="919757" y="732235"/>
                </a:lnTo>
                <a:lnTo>
                  <a:pt x="884039" y="750094"/>
                </a:lnTo>
                <a:lnTo>
                  <a:pt x="848320" y="767953"/>
                </a:lnTo>
                <a:lnTo>
                  <a:pt x="812601" y="794743"/>
                </a:lnTo>
                <a:lnTo>
                  <a:pt x="785812" y="821532"/>
                </a:lnTo>
                <a:lnTo>
                  <a:pt x="750093" y="839391"/>
                </a:lnTo>
                <a:lnTo>
                  <a:pt x="723304" y="866180"/>
                </a:lnTo>
                <a:lnTo>
                  <a:pt x="696515" y="892969"/>
                </a:lnTo>
                <a:lnTo>
                  <a:pt x="669726" y="910829"/>
                </a:lnTo>
                <a:lnTo>
                  <a:pt x="651867" y="937618"/>
                </a:lnTo>
                <a:lnTo>
                  <a:pt x="625078" y="964407"/>
                </a:lnTo>
                <a:lnTo>
                  <a:pt x="607218" y="991196"/>
                </a:lnTo>
                <a:lnTo>
                  <a:pt x="589359" y="1009055"/>
                </a:lnTo>
                <a:lnTo>
                  <a:pt x="571500" y="1035844"/>
                </a:lnTo>
                <a:lnTo>
                  <a:pt x="553640" y="1044774"/>
                </a:lnTo>
                <a:lnTo>
                  <a:pt x="544710" y="1062633"/>
                </a:lnTo>
                <a:lnTo>
                  <a:pt x="526851" y="1071563"/>
                </a:lnTo>
                <a:lnTo>
                  <a:pt x="508992" y="1080492"/>
                </a:lnTo>
                <a:lnTo>
                  <a:pt x="500062" y="1089422"/>
                </a:lnTo>
                <a:lnTo>
                  <a:pt x="491132" y="1098352"/>
                </a:lnTo>
                <a:lnTo>
                  <a:pt x="482203" y="1107281"/>
                </a:lnTo>
                <a:lnTo>
                  <a:pt x="482203" y="1125141"/>
                </a:lnTo>
                <a:lnTo>
                  <a:pt x="473273" y="1134071"/>
                </a:lnTo>
                <a:lnTo>
                  <a:pt x="473273" y="1143000"/>
                </a:lnTo>
                <a:lnTo>
                  <a:pt x="464343" y="1151930"/>
                </a:lnTo>
                <a:lnTo>
                  <a:pt x="464343" y="1169789"/>
                </a:lnTo>
                <a:lnTo>
                  <a:pt x="464343" y="1178719"/>
                </a:lnTo>
                <a:lnTo>
                  <a:pt x="473273" y="1187649"/>
                </a:lnTo>
                <a:lnTo>
                  <a:pt x="473273" y="1196578"/>
                </a:lnTo>
                <a:lnTo>
                  <a:pt x="482203" y="1214438"/>
                </a:lnTo>
                <a:lnTo>
                  <a:pt x="482203" y="1223367"/>
                </a:lnTo>
                <a:lnTo>
                  <a:pt x="491132" y="1232297"/>
                </a:lnTo>
                <a:lnTo>
                  <a:pt x="491132" y="1250156"/>
                </a:lnTo>
                <a:lnTo>
                  <a:pt x="508992" y="1259086"/>
                </a:lnTo>
                <a:lnTo>
                  <a:pt x="517921" y="1276946"/>
                </a:lnTo>
                <a:lnTo>
                  <a:pt x="526851" y="1294805"/>
                </a:lnTo>
                <a:lnTo>
                  <a:pt x="544710" y="1312664"/>
                </a:lnTo>
                <a:lnTo>
                  <a:pt x="553640" y="1330524"/>
                </a:lnTo>
                <a:lnTo>
                  <a:pt x="562570" y="1357313"/>
                </a:lnTo>
                <a:lnTo>
                  <a:pt x="571500" y="1375172"/>
                </a:lnTo>
                <a:lnTo>
                  <a:pt x="580429" y="1393031"/>
                </a:lnTo>
                <a:lnTo>
                  <a:pt x="598289" y="1419821"/>
                </a:lnTo>
                <a:lnTo>
                  <a:pt x="607218" y="1437680"/>
                </a:lnTo>
                <a:lnTo>
                  <a:pt x="625078" y="1455539"/>
                </a:lnTo>
                <a:lnTo>
                  <a:pt x="651867" y="1473399"/>
                </a:lnTo>
                <a:lnTo>
                  <a:pt x="669726" y="1491258"/>
                </a:lnTo>
                <a:lnTo>
                  <a:pt x="687585" y="1509117"/>
                </a:lnTo>
                <a:lnTo>
                  <a:pt x="714375" y="1526977"/>
                </a:lnTo>
                <a:lnTo>
                  <a:pt x="732234" y="1544836"/>
                </a:lnTo>
                <a:lnTo>
                  <a:pt x="759023" y="1562696"/>
                </a:lnTo>
                <a:lnTo>
                  <a:pt x="776882" y="1580555"/>
                </a:lnTo>
                <a:lnTo>
                  <a:pt x="794742" y="1598414"/>
                </a:lnTo>
                <a:lnTo>
                  <a:pt x="812601" y="1616274"/>
                </a:lnTo>
                <a:lnTo>
                  <a:pt x="830460" y="1634133"/>
                </a:lnTo>
                <a:lnTo>
                  <a:pt x="848320" y="1651992"/>
                </a:lnTo>
                <a:lnTo>
                  <a:pt x="866179" y="1669852"/>
                </a:lnTo>
                <a:lnTo>
                  <a:pt x="884039" y="1687711"/>
                </a:lnTo>
                <a:lnTo>
                  <a:pt x="901898" y="1705571"/>
                </a:lnTo>
                <a:lnTo>
                  <a:pt x="919757" y="1714500"/>
                </a:lnTo>
                <a:lnTo>
                  <a:pt x="937617" y="1732360"/>
                </a:lnTo>
                <a:lnTo>
                  <a:pt x="946546" y="1741289"/>
                </a:lnTo>
                <a:lnTo>
                  <a:pt x="964406" y="1750219"/>
                </a:lnTo>
                <a:lnTo>
                  <a:pt x="973335" y="1759149"/>
                </a:lnTo>
                <a:lnTo>
                  <a:pt x="991195" y="1768078"/>
                </a:lnTo>
                <a:lnTo>
                  <a:pt x="1000125" y="1777008"/>
                </a:lnTo>
                <a:lnTo>
                  <a:pt x="1009054" y="1785938"/>
                </a:lnTo>
                <a:lnTo>
                  <a:pt x="1009054" y="1785938"/>
                </a:lnTo>
                <a:lnTo>
                  <a:pt x="1017984" y="1794867"/>
                </a:lnTo>
                <a:lnTo>
                  <a:pt x="1017984" y="1803797"/>
                </a:lnTo>
                <a:lnTo>
                  <a:pt x="1017984" y="1803797"/>
                </a:lnTo>
                <a:lnTo>
                  <a:pt x="1026914" y="1803797"/>
                </a:lnTo>
                <a:lnTo>
                  <a:pt x="1026914" y="1803797"/>
                </a:lnTo>
                <a:lnTo>
                  <a:pt x="1026914" y="1803797"/>
                </a:lnTo>
                <a:lnTo>
                  <a:pt x="1026914" y="1803797"/>
                </a:lnTo>
                <a:lnTo>
                  <a:pt x="1026914" y="1803797"/>
                </a:lnTo>
                <a:lnTo>
                  <a:pt x="1017984" y="1803797"/>
                </a:lnTo>
                <a:lnTo>
                  <a:pt x="1009054" y="1803797"/>
                </a:lnTo>
                <a:lnTo>
                  <a:pt x="1000125" y="1803797"/>
                </a:lnTo>
                <a:lnTo>
                  <a:pt x="991195" y="1803797"/>
                </a:lnTo>
                <a:lnTo>
                  <a:pt x="982265" y="1803797"/>
                </a:lnTo>
                <a:lnTo>
                  <a:pt x="973335" y="1794867"/>
                </a:lnTo>
                <a:lnTo>
                  <a:pt x="964406" y="1777008"/>
                </a:lnTo>
                <a:lnTo>
                  <a:pt x="964406" y="1750219"/>
                </a:lnTo>
                <a:lnTo>
                  <a:pt x="964406" y="17502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/>
          <p:cNvSpPr/>
          <p:nvPr/>
        </p:nvSpPr>
        <p:spPr>
          <a:xfrm>
            <a:off x="6027539" y="169664"/>
            <a:ext cx="3062883" cy="2035970"/>
          </a:xfrm>
          <a:custGeom>
            <a:avLst/>
            <a:gdLst/>
            <a:ahLst/>
            <a:cxnLst/>
            <a:rect l="0" t="0" r="0" b="0"/>
            <a:pathLst>
              <a:path w="3062883" h="2035970">
                <a:moveTo>
                  <a:pt x="0" y="62508"/>
                </a:move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62508"/>
                </a:lnTo>
                <a:lnTo>
                  <a:pt x="62508" y="62508"/>
                </a:lnTo>
                <a:lnTo>
                  <a:pt x="80367" y="53578"/>
                </a:lnTo>
                <a:lnTo>
                  <a:pt x="98227" y="53578"/>
                </a:lnTo>
                <a:lnTo>
                  <a:pt x="116086" y="53578"/>
                </a:lnTo>
                <a:lnTo>
                  <a:pt x="142875" y="44648"/>
                </a:lnTo>
                <a:lnTo>
                  <a:pt x="160734" y="44648"/>
                </a:lnTo>
                <a:lnTo>
                  <a:pt x="187524" y="44648"/>
                </a:lnTo>
                <a:lnTo>
                  <a:pt x="214313" y="44648"/>
                </a:lnTo>
                <a:lnTo>
                  <a:pt x="250031" y="35719"/>
                </a:lnTo>
                <a:lnTo>
                  <a:pt x="285750" y="35719"/>
                </a:lnTo>
                <a:lnTo>
                  <a:pt x="321469" y="35719"/>
                </a:lnTo>
                <a:lnTo>
                  <a:pt x="357188" y="35719"/>
                </a:lnTo>
                <a:lnTo>
                  <a:pt x="392906" y="35719"/>
                </a:lnTo>
                <a:lnTo>
                  <a:pt x="437555" y="35719"/>
                </a:lnTo>
                <a:lnTo>
                  <a:pt x="473274" y="35719"/>
                </a:lnTo>
                <a:lnTo>
                  <a:pt x="517922" y="35719"/>
                </a:lnTo>
                <a:lnTo>
                  <a:pt x="571500" y="26789"/>
                </a:lnTo>
                <a:lnTo>
                  <a:pt x="616149" y="26789"/>
                </a:lnTo>
                <a:lnTo>
                  <a:pt x="669727" y="26789"/>
                </a:lnTo>
                <a:lnTo>
                  <a:pt x="723305" y="26789"/>
                </a:lnTo>
                <a:lnTo>
                  <a:pt x="776883" y="17859"/>
                </a:lnTo>
                <a:lnTo>
                  <a:pt x="830461" y="17859"/>
                </a:lnTo>
                <a:lnTo>
                  <a:pt x="884039" y="17859"/>
                </a:lnTo>
                <a:lnTo>
                  <a:pt x="946547" y="17859"/>
                </a:lnTo>
                <a:lnTo>
                  <a:pt x="1009055" y="17859"/>
                </a:lnTo>
                <a:lnTo>
                  <a:pt x="1062633" y="8930"/>
                </a:lnTo>
                <a:lnTo>
                  <a:pt x="1125141" y="8930"/>
                </a:lnTo>
                <a:lnTo>
                  <a:pt x="1187649" y="8930"/>
                </a:lnTo>
                <a:lnTo>
                  <a:pt x="1250156" y="8930"/>
                </a:lnTo>
                <a:lnTo>
                  <a:pt x="1312664" y="0"/>
                </a:lnTo>
                <a:lnTo>
                  <a:pt x="1375172" y="0"/>
                </a:lnTo>
                <a:lnTo>
                  <a:pt x="1437680" y="0"/>
                </a:lnTo>
                <a:lnTo>
                  <a:pt x="1500188" y="0"/>
                </a:lnTo>
                <a:lnTo>
                  <a:pt x="1562695" y="0"/>
                </a:lnTo>
                <a:lnTo>
                  <a:pt x="1625203" y="0"/>
                </a:lnTo>
                <a:lnTo>
                  <a:pt x="1687711" y="0"/>
                </a:lnTo>
                <a:lnTo>
                  <a:pt x="1750219" y="0"/>
                </a:lnTo>
                <a:lnTo>
                  <a:pt x="1803797" y="0"/>
                </a:lnTo>
                <a:lnTo>
                  <a:pt x="1866305" y="8930"/>
                </a:lnTo>
                <a:lnTo>
                  <a:pt x="1919883" y="8930"/>
                </a:lnTo>
                <a:lnTo>
                  <a:pt x="1973461" y="17859"/>
                </a:lnTo>
                <a:lnTo>
                  <a:pt x="2027039" y="17859"/>
                </a:lnTo>
                <a:lnTo>
                  <a:pt x="2080617" y="26789"/>
                </a:lnTo>
                <a:lnTo>
                  <a:pt x="2125266" y="26789"/>
                </a:lnTo>
                <a:lnTo>
                  <a:pt x="2178843" y="35719"/>
                </a:lnTo>
                <a:lnTo>
                  <a:pt x="2223491" y="44648"/>
                </a:lnTo>
                <a:lnTo>
                  <a:pt x="2268140" y="44648"/>
                </a:lnTo>
                <a:lnTo>
                  <a:pt x="2303859" y="53578"/>
                </a:lnTo>
                <a:lnTo>
                  <a:pt x="2348507" y="53578"/>
                </a:lnTo>
                <a:lnTo>
                  <a:pt x="2384226" y="62508"/>
                </a:lnTo>
                <a:lnTo>
                  <a:pt x="2419945" y="71438"/>
                </a:lnTo>
                <a:lnTo>
                  <a:pt x="2455663" y="71438"/>
                </a:lnTo>
                <a:lnTo>
                  <a:pt x="2482452" y="80367"/>
                </a:lnTo>
                <a:lnTo>
                  <a:pt x="2518171" y="89297"/>
                </a:lnTo>
                <a:lnTo>
                  <a:pt x="2553890" y="98227"/>
                </a:lnTo>
                <a:lnTo>
                  <a:pt x="2580679" y="98227"/>
                </a:lnTo>
                <a:lnTo>
                  <a:pt x="2598538" y="98227"/>
                </a:lnTo>
                <a:lnTo>
                  <a:pt x="2625327" y="107156"/>
                </a:lnTo>
                <a:lnTo>
                  <a:pt x="2643187" y="116086"/>
                </a:lnTo>
                <a:lnTo>
                  <a:pt x="2669976" y="125016"/>
                </a:lnTo>
                <a:lnTo>
                  <a:pt x="2696765" y="125016"/>
                </a:lnTo>
                <a:lnTo>
                  <a:pt x="2723554" y="133945"/>
                </a:lnTo>
                <a:lnTo>
                  <a:pt x="2750343" y="142875"/>
                </a:lnTo>
                <a:lnTo>
                  <a:pt x="2768202" y="151805"/>
                </a:lnTo>
                <a:lnTo>
                  <a:pt x="2786062" y="160734"/>
                </a:lnTo>
                <a:lnTo>
                  <a:pt x="2803921" y="169664"/>
                </a:lnTo>
                <a:lnTo>
                  <a:pt x="2821781" y="178594"/>
                </a:lnTo>
                <a:lnTo>
                  <a:pt x="2839640" y="187523"/>
                </a:lnTo>
                <a:lnTo>
                  <a:pt x="2857499" y="196453"/>
                </a:lnTo>
                <a:lnTo>
                  <a:pt x="2875359" y="205383"/>
                </a:lnTo>
                <a:lnTo>
                  <a:pt x="2893218" y="214313"/>
                </a:lnTo>
                <a:lnTo>
                  <a:pt x="2911077" y="223242"/>
                </a:lnTo>
                <a:lnTo>
                  <a:pt x="2928937" y="232172"/>
                </a:lnTo>
                <a:lnTo>
                  <a:pt x="2946796" y="250031"/>
                </a:lnTo>
                <a:lnTo>
                  <a:pt x="2964656" y="258961"/>
                </a:lnTo>
                <a:lnTo>
                  <a:pt x="2982515" y="276820"/>
                </a:lnTo>
                <a:lnTo>
                  <a:pt x="3000374" y="285750"/>
                </a:lnTo>
                <a:lnTo>
                  <a:pt x="3009304" y="303609"/>
                </a:lnTo>
                <a:lnTo>
                  <a:pt x="3027163" y="321469"/>
                </a:lnTo>
                <a:lnTo>
                  <a:pt x="3036093" y="339328"/>
                </a:lnTo>
                <a:lnTo>
                  <a:pt x="3045023" y="366117"/>
                </a:lnTo>
                <a:lnTo>
                  <a:pt x="3053952" y="383977"/>
                </a:lnTo>
                <a:lnTo>
                  <a:pt x="3062882" y="410766"/>
                </a:lnTo>
                <a:lnTo>
                  <a:pt x="3062882" y="428625"/>
                </a:lnTo>
                <a:lnTo>
                  <a:pt x="3062882" y="455414"/>
                </a:lnTo>
                <a:lnTo>
                  <a:pt x="3062882" y="482203"/>
                </a:lnTo>
                <a:lnTo>
                  <a:pt x="3062882" y="508992"/>
                </a:lnTo>
                <a:lnTo>
                  <a:pt x="3053952" y="535781"/>
                </a:lnTo>
                <a:lnTo>
                  <a:pt x="3053952" y="562570"/>
                </a:lnTo>
                <a:lnTo>
                  <a:pt x="3036093" y="589359"/>
                </a:lnTo>
                <a:lnTo>
                  <a:pt x="3018234" y="616148"/>
                </a:lnTo>
                <a:lnTo>
                  <a:pt x="3009304" y="642937"/>
                </a:lnTo>
                <a:lnTo>
                  <a:pt x="2982515" y="669727"/>
                </a:lnTo>
                <a:lnTo>
                  <a:pt x="2937866" y="714375"/>
                </a:lnTo>
                <a:lnTo>
                  <a:pt x="2884288" y="759023"/>
                </a:lnTo>
                <a:lnTo>
                  <a:pt x="2830710" y="794742"/>
                </a:lnTo>
                <a:lnTo>
                  <a:pt x="2777132" y="830461"/>
                </a:lnTo>
                <a:lnTo>
                  <a:pt x="2732484" y="857250"/>
                </a:lnTo>
                <a:lnTo>
                  <a:pt x="2687835" y="875109"/>
                </a:lnTo>
                <a:lnTo>
                  <a:pt x="2652116" y="892969"/>
                </a:lnTo>
                <a:lnTo>
                  <a:pt x="2607468" y="901898"/>
                </a:lnTo>
                <a:lnTo>
                  <a:pt x="2571749" y="910828"/>
                </a:lnTo>
                <a:lnTo>
                  <a:pt x="2527101" y="919758"/>
                </a:lnTo>
                <a:lnTo>
                  <a:pt x="2491382" y="928687"/>
                </a:lnTo>
                <a:lnTo>
                  <a:pt x="2446734" y="937617"/>
                </a:lnTo>
                <a:lnTo>
                  <a:pt x="2402085" y="937617"/>
                </a:lnTo>
                <a:lnTo>
                  <a:pt x="2357437" y="946547"/>
                </a:lnTo>
                <a:lnTo>
                  <a:pt x="2312788" y="955477"/>
                </a:lnTo>
                <a:lnTo>
                  <a:pt x="2268140" y="955477"/>
                </a:lnTo>
                <a:lnTo>
                  <a:pt x="2214562" y="955477"/>
                </a:lnTo>
                <a:lnTo>
                  <a:pt x="2169913" y="964406"/>
                </a:lnTo>
                <a:lnTo>
                  <a:pt x="2116336" y="955477"/>
                </a:lnTo>
                <a:lnTo>
                  <a:pt x="2071688" y="964406"/>
                </a:lnTo>
                <a:lnTo>
                  <a:pt x="2018109" y="955477"/>
                </a:lnTo>
                <a:lnTo>
                  <a:pt x="1973461" y="955477"/>
                </a:lnTo>
                <a:lnTo>
                  <a:pt x="1928813" y="955477"/>
                </a:lnTo>
                <a:lnTo>
                  <a:pt x="1884164" y="955477"/>
                </a:lnTo>
                <a:lnTo>
                  <a:pt x="1839516" y="955477"/>
                </a:lnTo>
                <a:lnTo>
                  <a:pt x="1794867" y="955477"/>
                </a:lnTo>
                <a:lnTo>
                  <a:pt x="1750219" y="955477"/>
                </a:lnTo>
                <a:lnTo>
                  <a:pt x="1705570" y="955477"/>
                </a:lnTo>
                <a:lnTo>
                  <a:pt x="1660922" y="955477"/>
                </a:lnTo>
                <a:lnTo>
                  <a:pt x="1625203" y="955477"/>
                </a:lnTo>
                <a:lnTo>
                  <a:pt x="1589484" y="964406"/>
                </a:lnTo>
                <a:lnTo>
                  <a:pt x="1553766" y="964406"/>
                </a:lnTo>
                <a:lnTo>
                  <a:pt x="1518047" y="973336"/>
                </a:lnTo>
                <a:lnTo>
                  <a:pt x="1482328" y="973336"/>
                </a:lnTo>
                <a:lnTo>
                  <a:pt x="1455539" y="973336"/>
                </a:lnTo>
                <a:lnTo>
                  <a:pt x="1428750" y="982266"/>
                </a:lnTo>
                <a:lnTo>
                  <a:pt x="1401961" y="982266"/>
                </a:lnTo>
                <a:lnTo>
                  <a:pt x="1375172" y="991195"/>
                </a:lnTo>
                <a:lnTo>
                  <a:pt x="1357313" y="1000125"/>
                </a:lnTo>
                <a:lnTo>
                  <a:pt x="1339453" y="1009055"/>
                </a:lnTo>
                <a:lnTo>
                  <a:pt x="1312664" y="1017984"/>
                </a:lnTo>
                <a:lnTo>
                  <a:pt x="1303734" y="1026914"/>
                </a:lnTo>
                <a:lnTo>
                  <a:pt x="1285875" y="1035844"/>
                </a:lnTo>
                <a:lnTo>
                  <a:pt x="1276945" y="1053703"/>
                </a:lnTo>
                <a:lnTo>
                  <a:pt x="1268016" y="1062633"/>
                </a:lnTo>
                <a:lnTo>
                  <a:pt x="1268016" y="1071563"/>
                </a:lnTo>
                <a:lnTo>
                  <a:pt x="1276945" y="1080492"/>
                </a:lnTo>
                <a:lnTo>
                  <a:pt x="1276945" y="1098352"/>
                </a:lnTo>
                <a:lnTo>
                  <a:pt x="1294805" y="1107281"/>
                </a:lnTo>
                <a:lnTo>
                  <a:pt x="1312664" y="1116211"/>
                </a:lnTo>
                <a:lnTo>
                  <a:pt x="1330524" y="1116211"/>
                </a:lnTo>
                <a:lnTo>
                  <a:pt x="1357313" y="1125141"/>
                </a:lnTo>
                <a:lnTo>
                  <a:pt x="1384102" y="1134070"/>
                </a:lnTo>
                <a:lnTo>
                  <a:pt x="1419820" y="1143000"/>
                </a:lnTo>
                <a:lnTo>
                  <a:pt x="1446609" y="1143000"/>
                </a:lnTo>
                <a:lnTo>
                  <a:pt x="1473399" y="1151930"/>
                </a:lnTo>
                <a:lnTo>
                  <a:pt x="1500188" y="1160859"/>
                </a:lnTo>
                <a:lnTo>
                  <a:pt x="1526977" y="1178719"/>
                </a:lnTo>
                <a:lnTo>
                  <a:pt x="1553766" y="1187649"/>
                </a:lnTo>
                <a:lnTo>
                  <a:pt x="1580555" y="1196578"/>
                </a:lnTo>
                <a:lnTo>
                  <a:pt x="1607344" y="1214438"/>
                </a:lnTo>
                <a:lnTo>
                  <a:pt x="1634133" y="1223367"/>
                </a:lnTo>
                <a:lnTo>
                  <a:pt x="1651992" y="1232297"/>
                </a:lnTo>
                <a:lnTo>
                  <a:pt x="1678781" y="1250156"/>
                </a:lnTo>
                <a:lnTo>
                  <a:pt x="1696641" y="1259086"/>
                </a:lnTo>
                <a:lnTo>
                  <a:pt x="1723430" y="1268015"/>
                </a:lnTo>
                <a:lnTo>
                  <a:pt x="1750219" y="1285875"/>
                </a:lnTo>
                <a:lnTo>
                  <a:pt x="1777008" y="1303734"/>
                </a:lnTo>
                <a:lnTo>
                  <a:pt x="1794867" y="1312664"/>
                </a:lnTo>
                <a:lnTo>
                  <a:pt x="1812727" y="1330523"/>
                </a:lnTo>
                <a:lnTo>
                  <a:pt x="1839516" y="1348383"/>
                </a:lnTo>
                <a:lnTo>
                  <a:pt x="1857375" y="1366242"/>
                </a:lnTo>
                <a:lnTo>
                  <a:pt x="1875234" y="1384101"/>
                </a:lnTo>
                <a:lnTo>
                  <a:pt x="1884164" y="1401961"/>
                </a:lnTo>
                <a:lnTo>
                  <a:pt x="1893094" y="1419820"/>
                </a:lnTo>
                <a:lnTo>
                  <a:pt x="1902024" y="1437680"/>
                </a:lnTo>
                <a:lnTo>
                  <a:pt x="1910953" y="1455539"/>
                </a:lnTo>
                <a:lnTo>
                  <a:pt x="1910953" y="1473398"/>
                </a:lnTo>
                <a:lnTo>
                  <a:pt x="1910953" y="1491258"/>
                </a:lnTo>
                <a:lnTo>
                  <a:pt x="1910953" y="1509117"/>
                </a:lnTo>
                <a:lnTo>
                  <a:pt x="1902024" y="1526976"/>
                </a:lnTo>
                <a:lnTo>
                  <a:pt x="1893094" y="1544836"/>
                </a:lnTo>
                <a:lnTo>
                  <a:pt x="1884164" y="1562695"/>
                </a:lnTo>
                <a:lnTo>
                  <a:pt x="1875234" y="1580555"/>
                </a:lnTo>
                <a:lnTo>
                  <a:pt x="1857375" y="1607344"/>
                </a:lnTo>
                <a:lnTo>
                  <a:pt x="1839516" y="1625203"/>
                </a:lnTo>
                <a:lnTo>
                  <a:pt x="1821656" y="1634133"/>
                </a:lnTo>
                <a:lnTo>
                  <a:pt x="1803797" y="1651992"/>
                </a:lnTo>
                <a:lnTo>
                  <a:pt x="1777008" y="1660922"/>
                </a:lnTo>
                <a:lnTo>
                  <a:pt x="1759149" y="1678781"/>
                </a:lnTo>
                <a:lnTo>
                  <a:pt x="1732359" y="1687711"/>
                </a:lnTo>
                <a:lnTo>
                  <a:pt x="1714500" y="1696640"/>
                </a:lnTo>
                <a:lnTo>
                  <a:pt x="1696641" y="1714500"/>
                </a:lnTo>
                <a:lnTo>
                  <a:pt x="1678781" y="1723430"/>
                </a:lnTo>
                <a:lnTo>
                  <a:pt x="1660922" y="1732359"/>
                </a:lnTo>
                <a:lnTo>
                  <a:pt x="1651992" y="1750219"/>
                </a:lnTo>
                <a:lnTo>
                  <a:pt x="1643063" y="1759148"/>
                </a:lnTo>
                <a:lnTo>
                  <a:pt x="1625203" y="1777008"/>
                </a:lnTo>
                <a:lnTo>
                  <a:pt x="1616274" y="1785937"/>
                </a:lnTo>
                <a:lnTo>
                  <a:pt x="1607344" y="1803797"/>
                </a:lnTo>
                <a:lnTo>
                  <a:pt x="1589484" y="1821656"/>
                </a:lnTo>
                <a:lnTo>
                  <a:pt x="1580555" y="1839515"/>
                </a:lnTo>
                <a:lnTo>
                  <a:pt x="1562695" y="1848445"/>
                </a:lnTo>
                <a:lnTo>
                  <a:pt x="1553766" y="1866305"/>
                </a:lnTo>
                <a:lnTo>
                  <a:pt x="1535906" y="1884164"/>
                </a:lnTo>
                <a:lnTo>
                  <a:pt x="1526977" y="1902023"/>
                </a:lnTo>
                <a:lnTo>
                  <a:pt x="1518047" y="1919883"/>
                </a:lnTo>
                <a:lnTo>
                  <a:pt x="1509117" y="1928812"/>
                </a:lnTo>
                <a:lnTo>
                  <a:pt x="1500188" y="1946672"/>
                </a:lnTo>
                <a:lnTo>
                  <a:pt x="1491258" y="1955601"/>
                </a:lnTo>
                <a:lnTo>
                  <a:pt x="1482328" y="1973461"/>
                </a:lnTo>
                <a:lnTo>
                  <a:pt x="1473399" y="1991320"/>
                </a:lnTo>
                <a:lnTo>
                  <a:pt x="1464469" y="2000250"/>
                </a:lnTo>
                <a:lnTo>
                  <a:pt x="1455539" y="2018109"/>
                </a:lnTo>
                <a:lnTo>
                  <a:pt x="1446609" y="2027039"/>
                </a:lnTo>
                <a:lnTo>
                  <a:pt x="1446609" y="2027039"/>
                </a:lnTo>
                <a:lnTo>
                  <a:pt x="1446609" y="2035969"/>
                </a:lnTo>
                <a:lnTo>
                  <a:pt x="1455539" y="2035969"/>
                </a:lnTo>
                <a:lnTo>
                  <a:pt x="1464469" y="2035969"/>
                </a:lnTo>
                <a:lnTo>
                  <a:pt x="1473399" y="2027039"/>
                </a:lnTo>
                <a:lnTo>
                  <a:pt x="1482328" y="2027039"/>
                </a:lnTo>
                <a:lnTo>
                  <a:pt x="1491258" y="2018109"/>
                </a:lnTo>
                <a:lnTo>
                  <a:pt x="1491258" y="2009180"/>
                </a:lnTo>
                <a:lnTo>
                  <a:pt x="1500188" y="2009180"/>
                </a:lnTo>
                <a:lnTo>
                  <a:pt x="1500188" y="2000250"/>
                </a:lnTo>
                <a:lnTo>
                  <a:pt x="1491258" y="2000250"/>
                </a:lnTo>
                <a:lnTo>
                  <a:pt x="1491258" y="2009180"/>
                </a:lnTo>
                <a:lnTo>
                  <a:pt x="1491258" y="2009180"/>
                </a:lnTo>
                <a:lnTo>
                  <a:pt x="1482328" y="2009180"/>
                </a:lnTo>
                <a:lnTo>
                  <a:pt x="1482328" y="2000250"/>
                </a:lnTo>
                <a:lnTo>
                  <a:pt x="1473399" y="1991320"/>
                </a:lnTo>
                <a:lnTo>
                  <a:pt x="1473399" y="1964531"/>
                </a:lnTo>
                <a:lnTo>
                  <a:pt x="1464469" y="1946672"/>
                </a:lnTo>
                <a:lnTo>
                  <a:pt x="1446609" y="1919883"/>
                </a:lnTo>
                <a:lnTo>
                  <a:pt x="1446609" y="19198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2152055" y="422374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5393531" y="1544836"/>
            <a:ext cx="428626" cy="303610"/>
          </a:xfrm>
          <a:custGeom>
            <a:avLst/>
            <a:gdLst/>
            <a:ahLst/>
            <a:cxnLst/>
            <a:rect l="0" t="0" r="0" b="0"/>
            <a:pathLst>
              <a:path w="428626" h="303610">
                <a:moveTo>
                  <a:pt x="35719" y="80367"/>
                </a:moveTo>
                <a:lnTo>
                  <a:pt x="35719" y="80367"/>
                </a:lnTo>
                <a:lnTo>
                  <a:pt x="35719" y="80367"/>
                </a:lnTo>
                <a:lnTo>
                  <a:pt x="26789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8930" y="80367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17860" y="44648"/>
                </a:lnTo>
                <a:lnTo>
                  <a:pt x="35719" y="35718"/>
                </a:lnTo>
                <a:lnTo>
                  <a:pt x="71438" y="26789"/>
                </a:lnTo>
                <a:lnTo>
                  <a:pt x="107157" y="17859"/>
                </a:lnTo>
                <a:lnTo>
                  <a:pt x="151805" y="8929"/>
                </a:lnTo>
                <a:lnTo>
                  <a:pt x="196453" y="0"/>
                </a:lnTo>
                <a:lnTo>
                  <a:pt x="232172" y="0"/>
                </a:lnTo>
                <a:lnTo>
                  <a:pt x="258961" y="0"/>
                </a:lnTo>
                <a:lnTo>
                  <a:pt x="276821" y="8929"/>
                </a:lnTo>
                <a:lnTo>
                  <a:pt x="276821" y="26789"/>
                </a:lnTo>
                <a:lnTo>
                  <a:pt x="267891" y="44648"/>
                </a:lnTo>
                <a:lnTo>
                  <a:pt x="241102" y="80367"/>
                </a:lnTo>
                <a:lnTo>
                  <a:pt x="196453" y="116086"/>
                </a:lnTo>
                <a:lnTo>
                  <a:pt x="151805" y="160734"/>
                </a:lnTo>
                <a:lnTo>
                  <a:pt x="98227" y="196453"/>
                </a:lnTo>
                <a:lnTo>
                  <a:pt x="62508" y="241101"/>
                </a:lnTo>
                <a:lnTo>
                  <a:pt x="26789" y="258961"/>
                </a:lnTo>
                <a:lnTo>
                  <a:pt x="17860" y="276820"/>
                </a:lnTo>
                <a:lnTo>
                  <a:pt x="17860" y="285750"/>
                </a:lnTo>
                <a:lnTo>
                  <a:pt x="44649" y="294679"/>
                </a:lnTo>
                <a:lnTo>
                  <a:pt x="98227" y="294679"/>
                </a:lnTo>
                <a:lnTo>
                  <a:pt x="160735" y="285750"/>
                </a:lnTo>
                <a:lnTo>
                  <a:pt x="241102" y="285750"/>
                </a:lnTo>
                <a:lnTo>
                  <a:pt x="312539" y="285750"/>
                </a:lnTo>
                <a:lnTo>
                  <a:pt x="375047" y="294679"/>
                </a:lnTo>
                <a:lnTo>
                  <a:pt x="410766" y="294679"/>
                </a:lnTo>
                <a:lnTo>
                  <a:pt x="428625" y="303609"/>
                </a:lnTo>
                <a:lnTo>
                  <a:pt x="428625" y="294679"/>
                </a:lnTo>
                <a:lnTo>
                  <a:pt x="428625" y="285750"/>
                </a:lnTo>
                <a:lnTo>
                  <a:pt x="410766" y="276820"/>
                </a:lnTo>
                <a:lnTo>
                  <a:pt x="401836" y="258961"/>
                </a:lnTo>
                <a:lnTo>
                  <a:pt x="401836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7938492" y="1750219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0" y="0"/>
                </a:moveTo>
                <a:lnTo>
                  <a:pt x="17860" y="8929"/>
                </a:lnTo>
                <a:lnTo>
                  <a:pt x="44649" y="26789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7634883" y="2571750"/>
            <a:ext cx="232173" cy="125017"/>
          </a:xfrm>
          <a:custGeom>
            <a:avLst/>
            <a:gdLst/>
            <a:ahLst/>
            <a:cxnLst/>
            <a:rect l="0" t="0" r="0" b="0"/>
            <a:pathLst>
              <a:path w="232173" h="125017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7" y="35719"/>
                </a:lnTo>
                <a:lnTo>
                  <a:pt x="53578" y="53578"/>
                </a:lnTo>
                <a:lnTo>
                  <a:pt x="35719" y="80367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53578" y="116086"/>
                </a:lnTo>
                <a:lnTo>
                  <a:pt x="89297" y="116086"/>
                </a:lnTo>
                <a:lnTo>
                  <a:pt x="133945" y="107156"/>
                </a:lnTo>
                <a:lnTo>
                  <a:pt x="178594" y="89297"/>
                </a:lnTo>
                <a:lnTo>
                  <a:pt x="232172" y="80367"/>
                </a:lnTo>
                <a:lnTo>
                  <a:pt x="232172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7983141" y="2982515"/>
            <a:ext cx="473273" cy="107157"/>
          </a:xfrm>
          <a:custGeom>
            <a:avLst/>
            <a:gdLst/>
            <a:ahLst/>
            <a:cxnLst/>
            <a:rect l="0" t="0" r="0" b="0"/>
            <a:pathLst>
              <a:path w="473273" h="107157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26789" y="17860"/>
                </a:lnTo>
                <a:lnTo>
                  <a:pt x="35718" y="17860"/>
                </a:lnTo>
                <a:lnTo>
                  <a:pt x="53578" y="17860"/>
                </a:lnTo>
                <a:lnTo>
                  <a:pt x="71437" y="17860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6" y="53578"/>
                </a:lnTo>
                <a:lnTo>
                  <a:pt x="98226" y="71438"/>
                </a:lnTo>
                <a:lnTo>
                  <a:pt x="98226" y="89297"/>
                </a:lnTo>
                <a:lnTo>
                  <a:pt x="116086" y="98227"/>
                </a:lnTo>
                <a:lnTo>
                  <a:pt x="142875" y="107156"/>
                </a:lnTo>
                <a:lnTo>
                  <a:pt x="178593" y="98227"/>
                </a:lnTo>
                <a:lnTo>
                  <a:pt x="232171" y="89297"/>
                </a:lnTo>
                <a:lnTo>
                  <a:pt x="294679" y="71438"/>
                </a:lnTo>
                <a:lnTo>
                  <a:pt x="357186" y="53578"/>
                </a:lnTo>
                <a:lnTo>
                  <a:pt x="419694" y="26789"/>
                </a:lnTo>
                <a:lnTo>
                  <a:pt x="473272" y="0"/>
                </a:lnTo>
                <a:lnTo>
                  <a:pt x="4732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8349257" y="3375421"/>
            <a:ext cx="321470" cy="151806"/>
          </a:xfrm>
          <a:custGeom>
            <a:avLst/>
            <a:gdLst/>
            <a:ahLst/>
            <a:cxnLst/>
            <a:rect l="0" t="0" r="0" b="0"/>
            <a:pathLst>
              <a:path w="321470" h="151806">
                <a:moveTo>
                  <a:pt x="0" y="53579"/>
                </a:move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26789" y="26790"/>
                </a:lnTo>
                <a:lnTo>
                  <a:pt x="53578" y="17860"/>
                </a:lnTo>
                <a:lnTo>
                  <a:pt x="80367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17860"/>
                </a:lnTo>
                <a:lnTo>
                  <a:pt x="125016" y="44649"/>
                </a:lnTo>
                <a:lnTo>
                  <a:pt x="98227" y="71438"/>
                </a:lnTo>
                <a:lnTo>
                  <a:pt x="71438" y="98227"/>
                </a:lnTo>
                <a:lnTo>
                  <a:pt x="53578" y="125016"/>
                </a:lnTo>
                <a:lnTo>
                  <a:pt x="53578" y="142875"/>
                </a:lnTo>
                <a:lnTo>
                  <a:pt x="62508" y="151805"/>
                </a:lnTo>
                <a:lnTo>
                  <a:pt x="89297" y="142875"/>
                </a:lnTo>
                <a:lnTo>
                  <a:pt x="142875" y="125016"/>
                </a:lnTo>
                <a:lnTo>
                  <a:pt x="205383" y="98227"/>
                </a:lnTo>
                <a:lnTo>
                  <a:pt x="267891" y="71438"/>
                </a:lnTo>
                <a:lnTo>
                  <a:pt x="321469" y="53579"/>
                </a:lnTo>
                <a:lnTo>
                  <a:pt x="321469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2437805" y="4205882"/>
            <a:ext cx="928688" cy="812603"/>
          </a:xfrm>
          <a:custGeom>
            <a:avLst/>
            <a:gdLst/>
            <a:ahLst/>
            <a:cxnLst/>
            <a:rect l="0" t="0" r="0" b="0"/>
            <a:pathLst>
              <a:path w="928688" h="812603">
                <a:moveTo>
                  <a:pt x="723304" y="89297"/>
                </a:moveTo>
                <a:lnTo>
                  <a:pt x="723304" y="80368"/>
                </a:lnTo>
                <a:lnTo>
                  <a:pt x="714375" y="80368"/>
                </a:lnTo>
                <a:lnTo>
                  <a:pt x="714375" y="80368"/>
                </a:lnTo>
                <a:lnTo>
                  <a:pt x="705445" y="80368"/>
                </a:lnTo>
                <a:lnTo>
                  <a:pt x="696515" y="80368"/>
                </a:lnTo>
                <a:lnTo>
                  <a:pt x="687586" y="71438"/>
                </a:lnTo>
                <a:lnTo>
                  <a:pt x="678656" y="71438"/>
                </a:lnTo>
                <a:lnTo>
                  <a:pt x="669726" y="62508"/>
                </a:lnTo>
                <a:lnTo>
                  <a:pt x="651867" y="53579"/>
                </a:lnTo>
                <a:lnTo>
                  <a:pt x="634008" y="44649"/>
                </a:lnTo>
                <a:lnTo>
                  <a:pt x="616148" y="35719"/>
                </a:lnTo>
                <a:lnTo>
                  <a:pt x="589359" y="26789"/>
                </a:lnTo>
                <a:lnTo>
                  <a:pt x="562570" y="8930"/>
                </a:lnTo>
                <a:lnTo>
                  <a:pt x="526851" y="8930"/>
                </a:lnTo>
                <a:lnTo>
                  <a:pt x="500062" y="0"/>
                </a:lnTo>
                <a:lnTo>
                  <a:pt x="455414" y="0"/>
                </a:lnTo>
                <a:lnTo>
                  <a:pt x="419695" y="0"/>
                </a:lnTo>
                <a:lnTo>
                  <a:pt x="375047" y="8930"/>
                </a:lnTo>
                <a:lnTo>
                  <a:pt x="330398" y="17860"/>
                </a:lnTo>
                <a:lnTo>
                  <a:pt x="285750" y="26789"/>
                </a:lnTo>
                <a:lnTo>
                  <a:pt x="241101" y="44649"/>
                </a:lnTo>
                <a:lnTo>
                  <a:pt x="205383" y="62508"/>
                </a:lnTo>
                <a:lnTo>
                  <a:pt x="160734" y="80368"/>
                </a:lnTo>
                <a:lnTo>
                  <a:pt x="125015" y="98227"/>
                </a:lnTo>
                <a:lnTo>
                  <a:pt x="98226" y="116086"/>
                </a:lnTo>
                <a:lnTo>
                  <a:pt x="71437" y="142875"/>
                </a:lnTo>
                <a:lnTo>
                  <a:pt x="44648" y="178594"/>
                </a:lnTo>
                <a:lnTo>
                  <a:pt x="35718" y="214313"/>
                </a:lnTo>
                <a:lnTo>
                  <a:pt x="17859" y="258961"/>
                </a:lnTo>
                <a:lnTo>
                  <a:pt x="8929" y="303610"/>
                </a:lnTo>
                <a:lnTo>
                  <a:pt x="0" y="348258"/>
                </a:lnTo>
                <a:lnTo>
                  <a:pt x="0" y="401836"/>
                </a:lnTo>
                <a:lnTo>
                  <a:pt x="0" y="446485"/>
                </a:lnTo>
                <a:lnTo>
                  <a:pt x="8929" y="500063"/>
                </a:lnTo>
                <a:lnTo>
                  <a:pt x="26789" y="544711"/>
                </a:lnTo>
                <a:lnTo>
                  <a:pt x="53578" y="580430"/>
                </a:lnTo>
                <a:lnTo>
                  <a:pt x="80367" y="616149"/>
                </a:lnTo>
                <a:lnTo>
                  <a:pt x="116086" y="651868"/>
                </a:lnTo>
                <a:lnTo>
                  <a:pt x="160734" y="687587"/>
                </a:lnTo>
                <a:lnTo>
                  <a:pt x="205383" y="714376"/>
                </a:lnTo>
                <a:lnTo>
                  <a:pt x="258961" y="741165"/>
                </a:lnTo>
                <a:lnTo>
                  <a:pt x="312539" y="759024"/>
                </a:lnTo>
                <a:lnTo>
                  <a:pt x="366117" y="776884"/>
                </a:lnTo>
                <a:lnTo>
                  <a:pt x="419695" y="794743"/>
                </a:lnTo>
                <a:lnTo>
                  <a:pt x="482203" y="803673"/>
                </a:lnTo>
                <a:lnTo>
                  <a:pt x="544711" y="812602"/>
                </a:lnTo>
                <a:lnTo>
                  <a:pt x="598289" y="812602"/>
                </a:lnTo>
                <a:lnTo>
                  <a:pt x="651867" y="794743"/>
                </a:lnTo>
                <a:lnTo>
                  <a:pt x="705445" y="776884"/>
                </a:lnTo>
                <a:lnTo>
                  <a:pt x="750093" y="741165"/>
                </a:lnTo>
                <a:lnTo>
                  <a:pt x="794742" y="696516"/>
                </a:lnTo>
                <a:lnTo>
                  <a:pt x="830461" y="642938"/>
                </a:lnTo>
                <a:lnTo>
                  <a:pt x="857250" y="589360"/>
                </a:lnTo>
                <a:lnTo>
                  <a:pt x="884039" y="535782"/>
                </a:lnTo>
                <a:lnTo>
                  <a:pt x="901898" y="473274"/>
                </a:lnTo>
                <a:lnTo>
                  <a:pt x="919758" y="419696"/>
                </a:lnTo>
                <a:lnTo>
                  <a:pt x="928687" y="366118"/>
                </a:lnTo>
                <a:lnTo>
                  <a:pt x="928687" y="312539"/>
                </a:lnTo>
                <a:lnTo>
                  <a:pt x="919758" y="267891"/>
                </a:lnTo>
                <a:lnTo>
                  <a:pt x="910828" y="223243"/>
                </a:lnTo>
                <a:lnTo>
                  <a:pt x="892968" y="187524"/>
                </a:lnTo>
                <a:lnTo>
                  <a:pt x="857250" y="151805"/>
                </a:lnTo>
                <a:lnTo>
                  <a:pt x="812601" y="116086"/>
                </a:lnTo>
                <a:lnTo>
                  <a:pt x="767953" y="89297"/>
                </a:lnTo>
                <a:lnTo>
                  <a:pt x="714375" y="71438"/>
                </a:lnTo>
                <a:lnTo>
                  <a:pt x="651867" y="62508"/>
                </a:lnTo>
                <a:lnTo>
                  <a:pt x="598289" y="53579"/>
                </a:lnTo>
                <a:lnTo>
                  <a:pt x="544711" y="53579"/>
                </a:lnTo>
                <a:lnTo>
                  <a:pt x="500062" y="53579"/>
                </a:lnTo>
                <a:lnTo>
                  <a:pt x="464343" y="53579"/>
                </a:lnTo>
                <a:lnTo>
                  <a:pt x="428625" y="53579"/>
                </a:lnTo>
                <a:lnTo>
                  <a:pt x="428625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2634258" y="1875234"/>
            <a:ext cx="2544962" cy="2544962"/>
          </a:xfrm>
          <a:custGeom>
            <a:avLst/>
            <a:gdLst/>
            <a:ahLst/>
            <a:cxnLst/>
            <a:rect l="0" t="0" r="0" b="0"/>
            <a:pathLst>
              <a:path w="2544962" h="2544962">
                <a:moveTo>
                  <a:pt x="0" y="2544961"/>
                </a:moveTo>
                <a:lnTo>
                  <a:pt x="0" y="2544961"/>
                </a:lnTo>
                <a:lnTo>
                  <a:pt x="0" y="2544961"/>
                </a:lnTo>
                <a:lnTo>
                  <a:pt x="0" y="2527102"/>
                </a:lnTo>
                <a:lnTo>
                  <a:pt x="8930" y="2518172"/>
                </a:lnTo>
                <a:lnTo>
                  <a:pt x="17859" y="2500312"/>
                </a:lnTo>
                <a:lnTo>
                  <a:pt x="35719" y="2473523"/>
                </a:lnTo>
                <a:lnTo>
                  <a:pt x="53578" y="2446734"/>
                </a:lnTo>
                <a:lnTo>
                  <a:pt x="71437" y="2411016"/>
                </a:lnTo>
                <a:lnTo>
                  <a:pt x="107156" y="2366367"/>
                </a:lnTo>
                <a:lnTo>
                  <a:pt x="142875" y="2321719"/>
                </a:lnTo>
                <a:lnTo>
                  <a:pt x="178594" y="2259211"/>
                </a:lnTo>
                <a:lnTo>
                  <a:pt x="232172" y="2196703"/>
                </a:lnTo>
                <a:lnTo>
                  <a:pt x="285750" y="2125266"/>
                </a:lnTo>
                <a:lnTo>
                  <a:pt x="348258" y="2044898"/>
                </a:lnTo>
                <a:lnTo>
                  <a:pt x="419695" y="1955602"/>
                </a:lnTo>
                <a:lnTo>
                  <a:pt x="500062" y="1857375"/>
                </a:lnTo>
                <a:lnTo>
                  <a:pt x="580430" y="1750219"/>
                </a:lnTo>
                <a:lnTo>
                  <a:pt x="678656" y="1643062"/>
                </a:lnTo>
                <a:lnTo>
                  <a:pt x="776883" y="1526977"/>
                </a:lnTo>
                <a:lnTo>
                  <a:pt x="884039" y="1410891"/>
                </a:lnTo>
                <a:lnTo>
                  <a:pt x="1000125" y="1285875"/>
                </a:lnTo>
                <a:lnTo>
                  <a:pt x="1125140" y="1151930"/>
                </a:lnTo>
                <a:lnTo>
                  <a:pt x="1259086" y="1026914"/>
                </a:lnTo>
                <a:lnTo>
                  <a:pt x="1401961" y="901899"/>
                </a:lnTo>
                <a:lnTo>
                  <a:pt x="1544836" y="785813"/>
                </a:lnTo>
                <a:lnTo>
                  <a:pt x="1687711" y="660797"/>
                </a:lnTo>
                <a:lnTo>
                  <a:pt x="1830586" y="544711"/>
                </a:lnTo>
                <a:lnTo>
                  <a:pt x="1973461" y="437555"/>
                </a:lnTo>
                <a:lnTo>
                  <a:pt x="2107406" y="330399"/>
                </a:lnTo>
                <a:lnTo>
                  <a:pt x="2241351" y="232172"/>
                </a:lnTo>
                <a:lnTo>
                  <a:pt x="2357437" y="142875"/>
                </a:lnTo>
                <a:lnTo>
                  <a:pt x="2464594" y="71438"/>
                </a:lnTo>
                <a:lnTo>
                  <a:pt x="2544961" y="0"/>
                </a:lnTo>
                <a:lnTo>
                  <a:pt x="2544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3295055" y="3455789"/>
            <a:ext cx="2571751" cy="946548"/>
          </a:xfrm>
          <a:custGeom>
            <a:avLst/>
            <a:gdLst/>
            <a:ahLst/>
            <a:cxnLst/>
            <a:rect l="0" t="0" r="0" b="0"/>
            <a:pathLst>
              <a:path w="2571751" h="946548">
                <a:moveTo>
                  <a:pt x="0" y="946547"/>
                </a:moveTo>
                <a:lnTo>
                  <a:pt x="0" y="946547"/>
                </a:lnTo>
                <a:lnTo>
                  <a:pt x="8929" y="946547"/>
                </a:lnTo>
                <a:lnTo>
                  <a:pt x="8929" y="946547"/>
                </a:lnTo>
                <a:lnTo>
                  <a:pt x="8929" y="946547"/>
                </a:lnTo>
                <a:lnTo>
                  <a:pt x="8929" y="946547"/>
                </a:lnTo>
                <a:lnTo>
                  <a:pt x="8929" y="946547"/>
                </a:lnTo>
                <a:lnTo>
                  <a:pt x="8929" y="946547"/>
                </a:lnTo>
                <a:lnTo>
                  <a:pt x="8929" y="946547"/>
                </a:lnTo>
                <a:lnTo>
                  <a:pt x="8929" y="946547"/>
                </a:lnTo>
                <a:lnTo>
                  <a:pt x="17859" y="937617"/>
                </a:lnTo>
                <a:lnTo>
                  <a:pt x="35718" y="928687"/>
                </a:lnTo>
                <a:lnTo>
                  <a:pt x="62508" y="910828"/>
                </a:lnTo>
                <a:lnTo>
                  <a:pt x="89297" y="884039"/>
                </a:lnTo>
                <a:lnTo>
                  <a:pt x="142875" y="857250"/>
                </a:lnTo>
                <a:lnTo>
                  <a:pt x="196453" y="812601"/>
                </a:lnTo>
                <a:lnTo>
                  <a:pt x="267890" y="767953"/>
                </a:lnTo>
                <a:lnTo>
                  <a:pt x="339328" y="714375"/>
                </a:lnTo>
                <a:lnTo>
                  <a:pt x="419695" y="669726"/>
                </a:lnTo>
                <a:lnTo>
                  <a:pt x="508992" y="616148"/>
                </a:lnTo>
                <a:lnTo>
                  <a:pt x="598289" y="562570"/>
                </a:lnTo>
                <a:lnTo>
                  <a:pt x="705445" y="517922"/>
                </a:lnTo>
                <a:lnTo>
                  <a:pt x="803672" y="464343"/>
                </a:lnTo>
                <a:lnTo>
                  <a:pt x="919758" y="419695"/>
                </a:lnTo>
                <a:lnTo>
                  <a:pt x="1035843" y="375047"/>
                </a:lnTo>
                <a:lnTo>
                  <a:pt x="1151929" y="330398"/>
                </a:lnTo>
                <a:lnTo>
                  <a:pt x="1276945" y="294679"/>
                </a:lnTo>
                <a:lnTo>
                  <a:pt x="1393031" y="258961"/>
                </a:lnTo>
                <a:lnTo>
                  <a:pt x="1509117" y="232172"/>
                </a:lnTo>
                <a:lnTo>
                  <a:pt x="1625203" y="205382"/>
                </a:lnTo>
                <a:lnTo>
                  <a:pt x="1732359" y="178593"/>
                </a:lnTo>
                <a:lnTo>
                  <a:pt x="1839515" y="151804"/>
                </a:lnTo>
                <a:lnTo>
                  <a:pt x="1946672" y="125015"/>
                </a:lnTo>
                <a:lnTo>
                  <a:pt x="2062758" y="98226"/>
                </a:lnTo>
                <a:lnTo>
                  <a:pt x="2169914" y="71437"/>
                </a:lnTo>
                <a:lnTo>
                  <a:pt x="2277070" y="44648"/>
                </a:lnTo>
                <a:lnTo>
                  <a:pt x="2375297" y="26789"/>
                </a:lnTo>
                <a:lnTo>
                  <a:pt x="2455664" y="8929"/>
                </a:lnTo>
                <a:lnTo>
                  <a:pt x="2518172" y="0"/>
                </a:lnTo>
                <a:lnTo>
                  <a:pt x="2553890" y="8929"/>
                </a:lnTo>
                <a:lnTo>
                  <a:pt x="2571750" y="26789"/>
                </a:lnTo>
                <a:lnTo>
                  <a:pt x="2571750" y="44648"/>
                </a:lnTo>
                <a:lnTo>
                  <a:pt x="257175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6063258" y="3866554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80367" y="0"/>
                </a:moveTo>
                <a:lnTo>
                  <a:pt x="71437" y="17860"/>
                </a:lnTo>
                <a:lnTo>
                  <a:pt x="62508" y="44649"/>
                </a:lnTo>
                <a:lnTo>
                  <a:pt x="35719" y="80367"/>
                </a:lnTo>
                <a:lnTo>
                  <a:pt x="17859" y="116086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7233047" y="2732484"/>
            <a:ext cx="348259" cy="794743"/>
          </a:xfrm>
          <a:custGeom>
            <a:avLst/>
            <a:gdLst/>
            <a:ahLst/>
            <a:cxnLst/>
            <a:rect l="0" t="0" r="0" b="0"/>
            <a:pathLst>
              <a:path w="348259" h="79474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53579"/>
                </a:lnTo>
                <a:lnTo>
                  <a:pt x="35719" y="62508"/>
                </a:lnTo>
                <a:lnTo>
                  <a:pt x="44648" y="89297"/>
                </a:lnTo>
                <a:lnTo>
                  <a:pt x="62508" y="107156"/>
                </a:lnTo>
                <a:lnTo>
                  <a:pt x="71437" y="133945"/>
                </a:lnTo>
                <a:lnTo>
                  <a:pt x="89297" y="160734"/>
                </a:lnTo>
                <a:lnTo>
                  <a:pt x="107156" y="196453"/>
                </a:lnTo>
                <a:lnTo>
                  <a:pt x="133945" y="241102"/>
                </a:lnTo>
                <a:lnTo>
                  <a:pt x="160734" y="276820"/>
                </a:lnTo>
                <a:lnTo>
                  <a:pt x="187523" y="321469"/>
                </a:lnTo>
                <a:lnTo>
                  <a:pt x="214312" y="348258"/>
                </a:lnTo>
                <a:lnTo>
                  <a:pt x="241101" y="375047"/>
                </a:lnTo>
                <a:lnTo>
                  <a:pt x="250031" y="392906"/>
                </a:lnTo>
                <a:lnTo>
                  <a:pt x="267891" y="410766"/>
                </a:lnTo>
                <a:lnTo>
                  <a:pt x="276820" y="419695"/>
                </a:lnTo>
                <a:lnTo>
                  <a:pt x="276820" y="428625"/>
                </a:lnTo>
                <a:lnTo>
                  <a:pt x="285750" y="428625"/>
                </a:lnTo>
                <a:lnTo>
                  <a:pt x="294680" y="437555"/>
                </a:lnTo>
                <a:lnTo>
                  <a:pt x="303609" y="446484"/>
                </a:lnTo>
                <a:lnTo>
                  <a:pt x="312539" y="464344"/>
                </a:lnTo>
                <a:lnTo>
                  <a:pt x="312539" y="473273"/>
                </a:lnTo>
                <a:lnTo>
                  <a:pt x="321469" y="482203"/>
                </a:lnTo>
                <a:lnTo>
                  <a:pt x="321469" y="491133"/>
                </a:lnTo>
                <a:lnTo>
                  <a:pt x="330398" y="500062"/>
                </a:lnTo>
                <a:lnTo>
                  <a:pt x="330398" y="500062"/>
                </a:lnTo>
                <a:lnTo>
                  <a:pt x="339328" y="500062"/>
                </a:lnTo>
                <a:lnTo>
                  <a:pt x="339328" y="500062"/>
                </a:lnTo>
                <a:lnTo>
                  <a:pt x="348258" y="500062"/>
                </a:lnTo>
                <a:lnTo>
                  <a:pt x="348258" y="500062"/>
                </a:lnTo>
                <a:lnTo>
                  <a:pt x="348258" y="508992"/>
                </a:lnTo>
                <a:lnTo>
                  <a:pt x="348258" y="517922"/>
                </a:lnTo>
                <a:lnTo>
                  <a:pt x="339328" y="535781"/>
                </a:lnTo>
                <a:lnTo>
                  <a:pt x="330398" y="562570"/>
                </a:lnTo>
                <a:lnTo>
                  <a:pt x="321469" y="589359"/>
                </a:lnTo>
                <a:lnTo>
                  <a:pt x="303609" y="616148"/>
                </a:lnTo>
                <a:lnTo>
                  <a:pt x="285750" y="642937"/>
                </a:lnTo>
                <a:lnTo>
                  <a:pt x="267891" y="669727"/>
                </a:lnTo>
                <a:lnTo>
                  <a:pt x="250031" y="687586"/>
                </a:lnTo>
                <a:lnTo>
                  <a:pt x="232172" y="714375"/>
                </a:lnTo>
                <a:lnTo>
                  <a:pt x="205383" y="741164"/>
                </a:lnTo>
                <a:lnTo>
                  <a:pt x="178594" y="767953"/>
                </a:lnTo>
                <a:lnTo>
                  <a:pt x="151805" y="794742"/>
                </a:lnTo>
                <a:lnTo>
                  <a:pt x="151805" y="7947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6893719" y="3732609"/>
            <a:ext cx="741165" cy="1330525"/>
          </a:xfrm>
          <a:custGeom>
            <a:avLst/>
            <a:gdLst/>
            <a:ahLst/>
            <a:cxnLst/>
            <a:rect l="0" t="0" r="0" b="0"/>
            <a:pathLst>
              <a:path w="741165" h="1330525">
                <a:moveTo>
                  <a:pt x="321469" y="0"/>
                </a:moveTo>
                <a:lnTo>
                  <a:pt x="303609" y="17859"/>
                </a:lnTo>
                <a:lnTo>
                  <a:pt x="276820" y="44648"/>
                </a:lnTo>
                <a:lnTo>
                  <a:pt x="241101" y="80367"/>
                </a:lnTo>
                <a:lnTo>
                  <a:pt x="205383" y="116086"/>
                </a:lnTo>
                <a:lnTo>
                  <a:pt x="169664" y="142875"/>
                </a:lnTo>
                <a:lnTo>
                  <a:pt x="142875" y="169664"/>
                </a:lnTo>
                <a:lnTo>
                  <a:pt x="116086" y="178594"/>
                </a:lnTo>
                <a:lnTo>
                  <a:pt x="98226" y="187523"/>
                </a:lnTo>
                <a:lnTo>
                  <a:pt x="80367" y="196453"/>
                </a:lnTo>
                <a:lnTo>
                  <a:pt x="62508" y="205383"/>
                </a:lnTo>
                <a:lnTo>
                  <a:pt x="53578" y="214312"/>
                </a:lnTo>
                <a:lnTo>
                  <a:pt x="35719" y="232172"/>
                </a:lnTo>
                <a:lnTo>
                  <a:pt x="26789" y="250031"/>
                </a:lnTo>
                <a:lnTo>
                  <a:pt x="17859" y="276820"/>
                </a:lnTo>
                <a:lnTo>
                  <a:pt x="8929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8929" y="330398"/>
                </a:lnTo>
                <a:lnTo>
                  <a:pt x="8929" y="330398"/>
                </a:lnTo>
                <a:lnTo>
                  <a:pt x="8929" y="321469"/>
                </a:lnTo>
                <a:lnTo>
                  <a:pt x="8929" y="321469"/>
                </a:lnTo>
                <a:lnTo>
                  <a:pt x="17859" y="330398"/>
                </a:lnTo>
                <a:lnTo>
                  <a:pt x="17859" y="357187"/>
                </a:lnTo>
                <a:lnTo>
                  <a:pt x="26789" y="383977"/>
                </a:lnTo>
                <a:lnTo>
                  <a:pt x="35719" y="428625"/>
                </a:lnTo>
                <a:lnTo>
                  <a:pt x="44648" y="473273"/>
                </a:lnTo>
                <a:lnTo>
                  <a:pt x="53578" y="517922"/>
                </a:lnTo>
                <a:lnTo>
                  <a:pt x="62508" y="553641"/>
                </a:lnTo>
                <a:lnTo>
                  <a:pt x="71437" y="589359"/>
                </a:lnTo>
                <a:lnTo>
                  <a:pt x="80367" y="616148"/>
                </a:lnTo>
                <a:lnTo>
                  <a:pt x="98226" y="642937"/>
                </a:lnTo>
                <a:lnTo>
                  <a:pt x="116086" y="669727"/>
                </a:lnTo>
                <a:lnTo>
                  <a:pt x="133945" y="705445"/>
                </a:lnTo>
                <a:lnTo>
                  <a:pt x="151804" y="741164"/>
                </a:lnTo>
                <a:lnTo>
                  <a:pt x="178594" y="785812"/>
                </a:lnTo>
                <a:lnTo>
                  <a:pt x="205383" y="821531"/>
                </a:lnTo>
                <a:lnTo>
                  <a:pt x="232172" y="866180"/>
                </a:lnTo>
                <a:lnTo>
                  <a:pt x="250031" y="901898"/>
                </a:lnTo>
                <a:lnTo>
                  <a:pt x="276820" y="928687"/>
                </a:lnTo>
                <a:lnTo>
                  <a:pt x="294679" y="946547"/>
                </a:lnTo>
                <a:lnTo>
                  <a:pt x="321469" y="955477"/>
                </a:lnTo>
                <a:lnTo>
                  <a:pt x="339328" y="973336"/>
                </a:lnTo>
                <a:lnTo>
                  <a:pt x="375047" y="991195"/>
                </a:lnTo>
                <a:lnTo>
                  <a:pt x="401836" y="1009055"/>
                </a:lnTo>
                <a:lnTo>
                  <a:pt x="437554" y="1044773"/>
                </a:lnTo>
                <a:lnTo>
                  <a:pt x="464344" y="1071562"/>
                </a:lnTo>
                <a:lnTo>
                  <a:pt x="491133" y="1107281"/>
                </a:lnTo>
                <a:lnTo>
                  <a:pt x="517922" y="1143000"/>
                </a:lnTo>
                <a:lnTo>
                  <a:pt x="535781" y="1169789"/>
                </a:lnTo>
                <a:lnTo>
                  <a:pt x="553640" y="1178719"/>
                </a:lnTo>
                <a:lnTo>
                  <a:pt x="571500" y="1196579"/>
                </a:lnTo>
                <a:lnTo>
                  <a:pt x="580429" y="1196579"/>
                </a:lnTo>
                <a:lnTo>
                  <a:pt x="598289" y="1205508"/>
                </a:lnTo>
                <a:lnTo>
                  <a:pt x="607219" y="1205508"/>
                </a:lnTo>
                <a:lnTo>
                  <a:pt x="625078" y="1205508"/>
                </a:lnTo>
                <a:lnTo>
                  <a:pt x="634008" y="1214438"/>
                </a:lnTo>
                <a:lnTo>
                  <a:pt x="651867" y="1232297"/>
                </a:lnTo>
                <a:lnTo>
                  <a:pt x="660797" y="1250157"/>
                </a:lnTo>
                <a:lnTo>
                  <a:pt x="678656" y="1268016"/>
                </a:lnTo>
                <a:lnTo>
                  <a:pt x="696515" y="1285875"/>
                </a:lnTo>
                <a:lnTo>
                  <a:pt x="705445" y="1303735"/>
                </a:lnTo>
                <a:lnTo>
                  <a:pt x="723304" y="1321594"/>
                </a:lnTo>
                <a:lnTo>
                  <a:pt x="732234" y="1330524"/>
                </a:lnTo>
                <a:lnTo>
                  <a:pt x="741164" y="1321594"/>
                </a:lnTo>
                <a:lnTo>
                  <a:pt x="741164" y="1312664"/>
                </a:lnTo>
                <a:lnTo>
                  <a:pt x="741164" y="1312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7233047" y="2634258"/>
            <a:ext cx="1026914" cy="1964532"/>
          </a:xfrm>
          <a:custGeom>
            <a:avLst/>
            <a:gdLst/>
            <a:ahLst/>
            <a:cxnLst/>
            <a:rect l="0" t="0" r="0" b="0"/>
            <a:pathLst>
              <a:path w="1026914" h="1964532">
                <a:moveTo>
                  <a:pt x="0" y="89297"/>
                </a:moveTo>
                <a:lnTo>
                  <a:pt x="0" y="80367"/>
                </a:lnTo>
                <a:lnTo>
                  <a:pt x="0" y="71437"/>
                </a:lnTo>
                <a:lnTo>
                  <a:pt x="0" y="53578"/>
                </a:lnTo>
                <a:lnTo>
                  <a:pt x="0" y="35719"/>
                </a:lnTo>
                <a:lnTo>
                  <a:pt x="0" y="2678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26789" y="35719"/>
                </a:lnTo>
                <a:lnTo>
                  <a:pt x="44648" y="44648"/>
                </a:lnTo>
                <a:lnTo>
                  <a:pt x="71437" y="62508"/>
                </a:lnTo>
                <a:lnTo>
                  <a:pt x="98226" y="71437"/>
                </a:lnTo>
                <a:lnTo>
                  <a:pt x="133945" y="89297"/>
                </a:lnTo>
                <a:lnTo>
                  <a:pt x="169664" y="107156"/>
                </a:lnTo>
                <a:lnTo>
                  <a:pt x="205383" y="125015"/>
                </a:lnTo>
                <a:lnTo>
                  <a:pt x="241101" y="151805"/>
                </a:lnTo>
                <a:lnTo>
                  <a:pt x="285750" y="178593"/>
                </a:lnTo>
                <a:lnTo>
                  <a:pt x="339328" y="214312"/>
                </a:lnTo>
                <a:lnTo>
                  <a:pt x="392906" y="258960"/>
                </a:lnTo>
                <a:lnTo>
                  <a:pt x="437555" y="303609"/>
                </a:lnTo>
                <a:lnTo>
                  <a:pt x="491133" y="348257"/>
                </a:lnTo>
                <a:lnTo>
                  <a:pt x="526851" y="401835"/>
                </a:lnTo>
                <a:lnTo>
                  <a:pt x="562570" y="455413"/>
                </a:lnTo>
                <a:lnTo>
                  <a:pt x="598289" y="508992"/>
                </a:lnTo>
                <a:lnTo>
                  <a:pt x="625078" y="562570"/>
                </a:lnTo>
                <a:lnTo>
                  <a:pt x="651867" y="607218"/>
                </a:lnTo>
                <a:lnTo>
                  <a:pt x="678656" y="651867"/>
                </a:lnTo>
                <a:lnTo>
                  <a:pt x="705445" y="687585"/>
                </a:lnTo>
                <a:lnTo>
                  <a:pt x="741164" y="723304"/>
                </a:lnTo>
                <a:lnTo>
                  <a:pt x="785812" y="759023"/>
                </a:lnTo>
                <a:lnTo>
                  <a:pt x="821531" y="785812"/>
                </a:lnTo>
                <a:lnTo>
                  <a:pt x="848320" y="812601"/>
                </a:lnTo>
                <a:lnTo>
                  <a:pt x="884039" y="839390"/>
                </a:lnTo>
                <a:lnTo>
                  <a:pt x="901898" y="866179"/>
                </a:lnTo>
                <a:lnTo>
                  <a:pt x="928687" y="884038"/>
                </a:lnTo>
                <a:lnTo>
                  <a:pt x="937617" y="901898"/>
                </a:lnTo>
                <a:lnTo>
                  <a:pt x="955476" y="919757"/>
                </a:lnTo>
                <a:lnTo>
                  <a:pt x="964405" y="937617"/>
                </a:lnTo>
                <a:lnTo>
                  <a:pt x="982265" y="946546"/>
                </a:lnTo>
                <a:lnTo>
                  <a:pt x="991194" y="955476"/>
                </a:lnTo>
                <a:lnTo>
                  <a:pt x="1000124" y="964406"/>
                </a:lnTo>
                <a:lnTo>
                  <a:pt x="1009054" y="964406"/>
                </a:lnTo>
                <a:lnTo>
                  <a:pt x="1017983" y="973335"/>
                </a:lnTo>
                <a:lnTo>
                  <a:pt x="1017983" y="973335"/>
                </a:lnTo>
                <a:lnTo>
                  <a:pt x="1026913" y="973335"/>
                </a:lnTo>
                <a:lnTo>
                  <a:pt x="1026913" y="964406"/>
                </a:lnTo>
                <a:lnTo>
                  <a:pt x="1026913" y="964406"/>
                </a:lnTo>
                <a:lnTo>
                  <a:pt x="1026913" y="964406"/>
                </a:lnTo>
                <a:lnTo>
                  <a:pt x="1026913" y="964406"/>
                </a:lnTo>
                <a:lnTo>
                  <a:pt x="1026913" y="964406"/>
                </a:lnTo>
                <a:lnTo>
                  <a:pt x="1026913" y="973335"/>
                </a:lnTo>
                <a:lnTo>
                  <a:pt x="1017983" y="973335"/>
                </a:lnTo>
                <a:lnTo>
                  <a:pt x="1017983" y="982265"/>
                </a:lnTo>
                <a:lnTo>
                  <a:pt x="1017983" y="991195"/>
                </a:lnTo>
                <a:lnTo>
                  <a:pt x="1017983" y="1000124"/>
                </a:lnTo>
                <a:lnTo>
                  <a:pt x="1017983" y="1009054"/>
                </a:lnTo>
                <a:lnTo>
                  <a:pt x="1017983" y="1017984"/>
                </a:lnTo>
                <a:lnTo>
                  <a:pt x="1009054" y="1026913"/>
                </a:lnTo>
                <a:lnTo>
                  <a:pt x="1000124" y="1044773"/>
                </a:lnTo>
                <a:lnTo>
                  <a:pt x="982265" y="1053703"/>
                </a:lnTo>
                <a:lnTo>
                  <a:pt x="964405" y="1080492"/>
                </a:lnTo>
                <a:lnTo>
                  <a:pt x="937617" y="1107281"/>
                </a:lnTo>
                <a:lnTo>
                  <a:pt x="901898" y="1134070"/>
                </a:lnTo>
                <a:lnTo>
                  <a:pt x="866180" y="1160859"/>
                </a:lnTo>
                <a:lnTo>
                  <a:pt x="830461" y="1196578"/>
                </a:lnTo>
                <a:lnTo>
                  <a:pt x="785812" y="1223367"/>
                </a:lnTo>
                <a:lnTo>
                  <a:pt x="750094" y="1250156"/>
                </a:lnTo>
                <a:lnTo>
                  <a:pt x="723305" y="1276945"/>
                </a:lnTo>
                <a:lnTo>
                  <a:pt x="696516" y="1294804"/>
                </a:lnTo>
                <a:lnTo>
                  <a:pt x="678656" y="1303734"/>
                </a:lnTo>
                <a:lnTo>
                  <a:pt x="660797" y="1312663"/>
                </a:lnTo>
                <a:lnTo>
                  <a:pt x="642937" y="1312663"/>
                </a:lnTo>
                <a:lnTo>
                  <a:pt x="634008" y="1321593"/>
                </a:lnTo>
                <a:lnTo>
                  <a:pt x="616148" y="1330523"/>
                </a:lnTo>
                <a:lnTo>
                  <a:pt x="607219" y="1339453"/>
                </a:lnTo>
                <a:lnTo>
                  <a:pt x="598289" y="1357312"/>
                </a:lnTo>
                <a:lnTo>
                  <a:pt x="589359" y="1366242"/>
                </a:lnTo>
                <a:lnTo>
                  <a:pt x="589359" y="1384101"/>
                </a:lnTo>
                <a:lnTo>
                  <a:pt x="580430" y="1393031"/>
                </a:lnTo>
                <a:lnTo>
                  <a:pt x="580430" y="1401960"/>
                </a:lnTo>
                <a:lnTo>
                  <a:pt x="580430" y="1410890"/>
                </a:lnTo>
                <a:lnTo>
                  <a:pt x="580430" y="1410890"/>
                </a:lnTo>
                <a:lnTo>
                  <a:pt x="589359" y="1410890"/>
                </a:lnTo>
                <a:lnTo>
                  <a:pt x="589359" y="1419820"/>
                </a:lnTo>
                <a:lnTo>
                  <a:pt x="589359" y="1428749"/>
                </a:lnTo>
                <a:lnTo>
                  <a:pt x="598289" y="1437679"/>
                </a:lnTo>
                <a:lnTo>
                  <a:pt x="607219" y="1455538"/>
                </a:lnTo>
                <a:lnTo>
                  <a:pt x="616148" y="1482328"/>
                </a:lnTo>
                <a:lnTo>
                  <a:pt x="625078" y="1509117"/>
                </a:lnTo>
                <a:lnTo>
                  <a:pt x="634008" y="1535906"/>
                </a:lnTo>
                <a:lnTo>
                  <a:pt x="651867" y="1562695"/>
                </a:lnTo>
                <a:lnTo>
                  <a:pt x="669726" y="1589484"/>
                </a:lnTo>
                <a:lnTo>
                  <a:pt x="696516" y="1607343"/>
                </a:lnTo>
                <a:lnTo>
                  <a:pt x="714375" y="1634132"/>
                </a:lnTo>
                <a:lnTo>
                  <a:pt x="741164" y="1660921"/>
                </a:lnTo>
                <a:lnTo>
                  <a:pt x="759023" y="1687710"/>
                </a:lnTo>
                <a:lnTo>
                  <a:pt x="785812" y="1714499"/>
                </a:lnTo>
                <a:lnTo>
                  <a:pt x="803672" y="1741288"/>
                </a:lnTo>
                <a:lnTo>
                  <a:pt x="830461" y="1768078"/>
                </a:lnTo>
                <a:lnTo>
                  <a:pt x="848320" y="1785937"/>
                </a:lnTo>
                <a:lnTo>
                  <a:pt x="866180" y="1812726"/>
                </a:lnTo>
                <a:lnTo>
                  <a:pt x="875109" y="1830585"/>
                </a:lnTo>
                <a:lnTo>
                  <a:pt x="892969" y="1848445"/>
                </a:lnTo>
                <a:lnTo>
                  <a:pt x="901898" y="1866304"/>
                </a:lnTo>
                <a:lnTo>
                  <a:pt x="910828" y="1875234"/>
                </a:lnTo>
                <a:lnTo>
                  <a:pt x="919758" y="1893093"/>
                </a:lnTo>
                <a:lnTo>
                  <a:pt x="928687" y="1910953"/>
                </a:lnTo>
                <a:lnTo>
                  <a:pt x="937617" y="1928812"/>
                </a:lnTo>
                <a:lnTo>
                  <a:pt x="946547" y="1946671"/>
                </a:lnTo>
                <a:lnTo>
                  <a:pt x="955476" y="1964531"/>
                </a:lnTo>
                <a:lnTo>
                  <a:pt x="964405" y="1964531"/>
                </a:lnTo>
                <a:lnTo>
                  <a:pt x="955476" y="1955601"/>
                </a:lnTo>
                <a:lnTo>
                  <a:pt x="946547" y="1919882"/>
                </a:lnTo>
                <a:lnTo>
                  <a:pt x="928687" y="1875234"/>
                </a:lnTo>
                <a:lnTo>
                  <a:pt x="892969" y="1803796"/>
                </a:lnTo>
                <a:lnTo>
                  <a:pt x="892969" y="18037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7313414" y="2607469"/>
            <a:ext cx="1526977" cy="2187774"/>
          </a:xfrm>
          <a:custGeom>
            <a:avLst/>
            <a:gdLst/>
            <a:ahLst/>
            <a:cxnLst/>
            <a:rect l="0" t="0" r="0" b="0"/>
            <a:pathLst>
              <a:path w="1526977" h="2187774">
                <a:moveTo>
                  <a:pt x="8930" y="35719"/>
                </a:moveTo>
                <a:lnTo>
                  <a:pt x="8930" y="35719"/>
                </a:lnTo>
                <a:lnTo>
                  <a:pt x="893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17859"/>
                </a:lnTo>
                <a:lnTo>
                  <a:pt x="89297" y="35719"/>
                </a:lnTo>
                <a:lnTo>
                  <a:pt x="107156" y="62508"/>
                </a:lnTo>
                <a:lnTo>
                  <a:pt x="142875" y="89297"/>
                </a:lnTo>
                <a:lnTo>
                  <a:pt x="178594" y="125015"/>
                </a:lnTo>
                <a:lnTo>
                  <a:pt x="223242" y="160734"/>
                </a:lnTo>
                <a:lnTo>
                  <a:pt x="276820" y="214312"/>
                </a:lnTo>
                <a:lnTo>
                  <a:pt x="330399" y="276820"/>
                </a:lnTo>
                <a:lnTo>
                  <a:pt x="383977" y="339327"/>
                </a:lnTo>
                <a:lnTo>
                  <a:pt x="437555" y="401835"/>
                </a:lnTo>
                <a:lnTo>
                  <a:pt x="500063" y="455413"/>
                </a:lnTo>
                <a:lnTo>
                  <a:pt x="553641" y="508992"/>
                </a:lnTo>
                <a:lnTo>
                  <a:pt x="607219" y="553640"/>
                </a:lnTo>
                <a:lnTo>
                  <a:pt x="669727" y="607218"/>
                </a:lnTo>
                <a:lnTo>
                  <a:pt x="723305" y="651867"/>
                </a:lnTo>
                <a:lnTo>
                  <a:pt x="776883" y="696515"/>
                </a:lnTo>
                <a:lnTo>
                  <a:pt x="830461" y="750093"/>
                </a:lnTo>
                <a:lnTo>
                  <a:pt x="875109" y="803671"/>
                </a:lnTo>
                <a:lnTo>
                  <a:pt x="919757" y="857249"/>
                </a:lnTo>
                <a:lnTo>
                  <a:pt x="946546" y="901898"/>
                </a:lnTo>
                <a:lnTo>
                  <a:pt x="982265" y="946546"/>
                </a:lnTo>
                <a:lnTo>
                  <a:pt x="1009054" y="982265"/>
                </a:lnTo>
                <a:lnTo>
                  <a:pt x="1044773" y="1017984"/>
                </a:lnTo>
                <a:lnTo>
                  <a:pt x="1071562" y="1053702"/>
                </a:lnTo>
                <a:lnTo>
                  <a:pt x="1107281" y="1080492"/>
                </a:lnTo>
                <a:lnTo>
                  <a:pt x="1142999" y="1107281"/>
                </a:lnTo>
                <a:lnTo>
                  <a:pt x="1178718" y="1125140"/>
                </a:lnTo>
                <a:lnTo>
                  <a:pt x="1205507" y="1151929"/>
                </a:lnTo>
                <a:lnTo>
                  <a:pt x="1232296" y="1178718"/>
                </a:lnTo>
                <a:lnTo>
                  <a:pt x="1250156" y="1196577"/>
                </a:lnTo>
                <a:lnTo>
                  <a:pt x="1276945" y="1214437"/>
                </a:lnTo>
                <a:lnTo>
                  <a:pt x="1294804" y="1223367"/>
                </a:lnTo>
                <a:lnTo>
                  <a:pt x="1312663" y="1232296"/>
                </a:lnTo>
                <a:lnTo>
                  <a:pt x="1321593" y="1241226"/>
                </a:lnTo>
                <a:lnTo>
                  <a:pt x="1330523" y="1250156"/>
                </a:lnTo>
                <a:lnTo>
                  <a:pt x="1339452" y="1250156"/>
                </a:lnTo>
                <a:lnTo>
                  <a:pt x="1357312" y="1259085"/>
                </a:lnTo>
                <a:lnTo>
                  <a:pt x="1366241" y="1259085"/>
                </a:lnTo>
                <a:lnTo>
                  <a:pt x="1375171" y="1276945"/>
                </a:lnTo>
                <a:lnTo>
                  <a:pt x="1393031" y="1285874"/>
                </a:lnTo>
                <a:lnTo>
                  <a:pt x="1401960" y="1294804"/>
                </a:lnTo>
                <a:lnTo>
                  <a:pt x="1401960" y="1312663"/>
                </a:lnTo>
                <a:lnTo>
                  <a:pt x="1410890" y="1321593"/>
                </a:lnTo>
                <a:lnTo>
                  <a:pt x="1419820" y="1330523"/>
                </a:lnTo>
                <a:lnTo>
                  <a:pt x="1428749" y="1330523"/>
                </a:lnTo>
                <a:lnTo>
                  <a:pt x="1437679" y="1330523"/>
                </a:lnTo>
                <a:lnTo>
                  <a:pt x="1446609" y="1330523"/>
                </a:lnTo>
                <a:lnTo>
                  <a:pt x="1455538" y="1330523"/>
                </a:lnTo>
                <a:lnTo>
                  <a:pt x="1464468" y="1330523"/>
                </a:lnTo>
                <a:lnTo>
                  <a:pt x="1473398" y="1339452"/>
                </a:lnTo>
                <a:lnTo>
                  <a:pt x="1482327" y="1348382"/>
                </a:lnTo>
                <a:lnTo>
                  <a:pt x="1491257" y="1366242"/>
                </a:lnTo>
                <a:lnTo>
                  <a:pt x="1500187" y="1384101"/>
                </a:lnTo>
                <a:lnTo>
                  <a:pt x="1500187" y="1401960"/>
                </a:lnTo>
                <a:lnTo>
                  <a:pt x="1500187" y="1410890"/>
                </a:lnTo>
                <a:lnTo>
                  <a:pt x="1500187" y="1410890"/>
                </a:lnTo>
                <a:lnTo>
                  <a:pt x="1500187" y="1419820"/>
                </a:lnTo>
                <a:lnTo>
                  <a:pt x="1509116" y="1419820"/>
                </a:lnTo>
                <a:lnTo>
                  <a:pt x="1509116" y="1419820"/>
                </a:lnTo>
                <a:lnTo>
                  <a:pt x="1509116" y="1419820"/>
                </a:lnTo>
                <a:lnTo>
                  <a:pt x="1509116" y="1419820"/>
                </a:lnTo>
                <a:lnTo>
                  <a:pt x="1509116" y="1419820"/>
                </a:lnTo>
                <a:lnTo>
                  <a:pt x="1509116" y="1410890"/>
                </a:lnTo>
                <a:lnTo>
                  <a:pt x="1518046" y="1410890"/>
                </a:lnTo>
                <a:lnTo>
                  <a:pt x="1518046" y="1401960"/>
                </a:lnTo>
                <a:lnTo>
                  <a:pt x="1518046" y="1401960"/>
                </a:lnTo>
                <a:lnTo>
                  <a:pt x="1518046" y="1401960"/>
                </a:lnTo>
                <a:lnTo>
                  <a:pt x="1518046" y="1401960"/>
                </a:lnTo>
                <a:lnTo>
                  <a:pt x="1518046" y="1401960"/>
                </a:lnTo>
                <a:lnTo>
                  <a:pt x="1518046" y="1410890"/>
                </a:lnTo>
                <a:lnTo>
                  <a:pt x="1518046" y="1410890"/>
                </a:lnTo>
                <a:lnTo>
                  <a:pt x="1518046" y="1410890"/>
                </a:lnTo>
                <a:lnTo>
                  <a:pt x="1518046" y="1410890"/>
                </a:lnTo>
                <a:lnTo>
                  <a:pt x="1518046" y="1410890"/>
                </a:lnTo>
                <a:lnTo>
                  <a:pt x="1526976" y="1419820"/>
                </a:lnTo>
                <a:lnTo>
                  <a:pt x="1526976" y="1419820"/>
                </a:lnTo>
                <a:lnTo>
                  <a:pt x="1526976" y="1419820"/>
                </a:lnTo>
                <a:lnTo>
                  <a:pt x="1526976" y="1419820"/>
                </a:lnTo>
                <a:lnTo>
                  <a:pt x="1526976" y="1428749"/>
                </a:lnTo>
                <a:lnTo>
                  <a:pt x="1526976" y="1428749"/>
                </a:lnTo>
                <a:lnTo>
                  <a:pt x="1518046" y="1428749"/>
                </a:lnTo>
                <a:lnTo>
                  <a:pt x="1518046" y="1437679"/>
                </a:lnTo>
                <a:lnTo>
                  <a:pt x="1518046" y="1437679"/>
                </a:lnTo>
                <a:lnTo>
                  <a:pt x="1518046" y="1446609"/>
                </a:lnTo>
                <a:lnTo>
                  <a:pt x="1518046" y="1455538"/>
                </a:lnTo>
                <a:lnTo>
                  <a:pt x="1518046" y="1455538"/>
                </a:lnTo>
                <a:lnTo>
                  <a:pt x="1509116" y="1464468"/>
                </a:lnTo>
                <a:lnTo>
                  <a:pt x="1500187" y="1473398"/>
                </a:lnTo>
                <a:lnTo>
                  <a:pt x="1491257" y="1491257"/>
                </a:lnTo>
                <a:lnTo>
                  <a:pt x="1473398" y="1518046"/>
                </a:lnTo>
                <a:lnTo>
                  <a:pt x="1455538" y="1544835"/>
                </a:lnTo>
                <a:lnTo>
                  <a:pt x="1428749" y="1571624"/>
                </a:lnTo>
                <a:lnTo>
                  <a:pt x="1401960" y="1607343"/>
                </a:lnTo>
                <a:lnTo>
                  <a:pt x="1375171" y="1643062"/>
                </a:lnTo>
                <a:lnTo>
                  <a:pt x="1339452" y="1669851"/>
                </a:lnTo>
                <a:lnTo>
                  <a:pt x="1303734" y="1696640"/>
                </a:lnTo>
                <a:lnTo>
                  <a:pt x="1276945" y="1723429"/>
                </a:lnTo>
                <a:lnTo>
                  <a:pt x="1241226" y="1759148"/>
                </a:lnTo>
                <a:lnTo>
                  <a:pt x="1205507" y="1794867"/>
                </a:lnTo>
                <a:lnTo>
                  <a:pt x="1178718" y="1839515"/>
                </a:lnTo>
                <a:lnTo>
                  <a:pt x="1142999" y="1893093"/>
                </a:lnTo>
                <a:lnTo>
                  <a:pt x="1116210" y="1946671"/>
                </a:lnTo>
                <a:lnTo>
                  <a:pt x="1080491" y="2000249"/>
                </a:lnTo>
                <a:lnTo>
                  <a:pt x="1062632" y="2053827"/>
                </a:lnTo>
                <a:lnTo>
                  <a:pt x="1044773" y="2089546"/>
                </a:lnTo>
                <a:lnTo>
                  <a:pt x="1026913" y="2125265"/>
                </a:lnTo>
                <a:lnTo>
                  <a:pt x="1017984" y="2143124"/>
                </a:lnTo>
                <a:lnTo>
                  <a:pt x="1017984" y="2160984"/>
                </a:lnTo>
                <a:lnTo>
                  <a:pt x="1009054" y="2160984"/>
                </a:lnTo>
                <a:lnTo>
                  <a:pt x="1000124" y="2169913"/>
                </a:lnTo>
                <a:lnTo>
                  <a:pt x="991195" y="2178843"/>
                </a:lnTo>
                <a:lnTo>
                  <a:pt x="964406" y="2178843"/>
                </a:lnTo>
                <a:lnTo>
                  <a:pt x="946546" y="2178843"/>
                </a:lnTo>
                <a:lnTo>
                  <a:pt x="937616" y="2187773"/>
                </a:lnTo>
                <a:lnTo>
                  <a:pt x="937616" y="2178843"/>
                </a:lnTo>
                <a:lnTo>
                  <a:pt x="937616" y="21788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6018609" y="2732484"/>
            <a:ext cx="1205509" cy="2714626"/>
          </a:xfrm>
          <a:custGeom>
            <a:avLst/>
            <a:gdLst/>
            <a:ahLst/>
            <a:cxnLst/>
            <a:rect l="0" t="0" r="0" b="0"/>
            <a:pathLst>
              <a:path w="1205509" h="2714626">
                <a:moveTo>
                  <a:pt x="1062633" y="8930"/>
                </a:moveTo>
                <a:lnTo>
                  <a:pt x="1062633" y="8930"/>
                </a:lnTo>
                <a:lnTo>
                  <a:pt x="1053704" y="8930"/>
                </a:lnTo>
                <a:lnTo>
                  <a:pt x="1053704" y="0"/>
                </a:lnTo>
                <a:lnTo>
                  <a:pt x="1044774" y="0"/>
                </a:lnTo>
                <a:lnTo>
                  <a:pt x="1035844" y="0"/>
                </a:lnTo>
                <a:lnTo>
                  <a:pt x="1026914" y="0"/>
                </a:lnTo>
                <a:lnTo>
                  <a:pt x="1017985" y="0"/>
                </a:lnTo>
                <a:lnTo>
                  <a:pt x="1009055" y="8930"/>
                </a:lnTo>
                <a:lnTo>
                  <a:pt x="991196" y="17860"/>
                </a:lnTo>
                <a:lnTo>
                  <a:pt x="982266" y="35719"/>
                </a:lnTo>
                <a:lnTo>
                  <a:pt x="964407" y="62508"/>
                </a:lnTo>
                <a:lnTo>
                  <a:pt x="937618" y="89297"/>
                </a:lnTo>
                <a:lnTo>
                  <a:pt x="919758" y="116086"/>
                </a:lnTo>
                <a:lnTo>
                  <a:pt x="892969" y="151805"/>
                </a:lnTo>
                <a:lnTo>
                  <a:pt x="866180" y="187523"/>
                </a:lnTo>
                <a:lnTo>
                  <a:pt x="839391" y="223242"/>
                </a:lnTo>
                <a:lnTo>
                  <a:pt x="803672" y="258961"/>
                </a:lnTo>
                <a:lnTo>
                  <a:pt x="767954" y="294680"/>
                </a:lnTo>
                <a:lnTo>
                  <a:pt x="723305" y="348258"/>
                </a:lnTo>
                <a:lnTo>
                  <a:pt x="687586" y="392906"/>
                </a:lnTo>
                <a:lnTo>
                  <a:pt x="642938" y="446484"/>
                </a:lnTo>
                <a:lnTo>
                  <a:pt x="598289" y="500062"/>
                </a:lnTo>
                <a:lnTo>
                  <a:pt x="544711" y="553641"/>
                </a:lnTo>
                <a:lnTo>
                  <a:pt x="500063" y="607219"/>
                </a:lnTo>
                <a:lnTo>
                  <a:pt x="455414" y="660797"/>
                </a:lnTo>
                <a:lnTo>
                  <a:pt x="410766" y="714375"/>
                </a:lnTo>
                <a:lnTo>
                  <a:pt x="375047" y="776883"/>
                </a:lnTo>
                <a:lnTo>
                  <a:pt x="330399" y="830461"/>
                </a:lnTo>
                <a:lnTo>
                  <a:pt x="294680" y="892969"/>
                </a:lnTo>
                <a:lnTo>
                  <a:pt x="250032" y="955477"/>
                </a:lnTo>
                <a:lnTo>
                  <a:pt x="214313" y="1000125"/>
                </a:lnTo>
                <a:lnTo>
                  <a:pt x="187524" y="1053703"/>
                </a:lnTo>
                <a:lnTo>
                  <a:pt x="151805" y="1098352"/>
                </a:lnTo>
                <a:lnTo>
                  <a:pt x="125016" y="1143000"/>
                </a:lnTo>
                <a:lnTo>
                  <a:pt x="98227" y="1178719"/>
                </a:lnTo>
                <a:lnTo>
                  <a:pt x="71438" y="1205508"/>
                </a:lnTo>
                <a:lnTo>
                  <a:pt x="53579" y="1232297"/>
                </a:lnTo>
                <a:lnTo>
                  <a:pt x="35719" y="1250156"/>
                </a:lnTo>
                <a:lnTo>
                  <a:pt x="17860" y="1259086"/>
                </a:lnTo>
                <a:lnTo>
                  <a:pt x="8930" y="1268016"/>
                </a:lnTo>
                <a:lnTo>
                  <a:pt x="0" y="1285875"/>
                </a:lnTo>
                <a:lnTo>
                  <a:pt x="0" y="1294805"/>
                </a:lnTo>
                <a:lnTo>
                  <a:pt x="0" y="1312664"/>
                </a:lnTo>
                <a:lnTo>
                  <a:pt x="8930" y="1330523"/>
                </a:lnTo>
                <a:lnTo>
                  <a:pt x="17860" y="1357312"/>
                </a:lnTo>
                <a:lnTo>
                  <a:pt x="35719" y="1375172"/>
                </a:lnTo>
                <a:lnTo>
                  <a:pt x="53579" y="1393031"/>
                </a:lnTo>
                <a:lnTo>
                  <a:pt x="62508" y="1410891"/>
                </a:lnTo>
                <a:lnTo>
                  <a:pt x="89297" y="1428750"/>
                </a:lnTo>
                <a:lnTo>
                  <a:pt x="107157" y="1446609"/>
                </a:lnTo>
                <a:lnTo>
                  <a:pt x="125016" y="1464469"/>
                </a:lnTo>
                <a:lnTo>
                  <a:pt x="142875" y="1491258"/>
                </a:lnTo>
                <a:lnTo>
                  <a:pt x="169664" y="1526977"/>
                </a:lnTo>
                <a:lnTo>
                  <a:pt x="196454" y="1580555"/>
                </a:lnTo>
                <a:lnTo>
                  <a:pt x="232172" y="1651992"/>
                </a:lnTo>
                <a:lnTo>
                  <a:pt x="276821" y="1723430"/>
                </a:lnTo>
                <a:lnTo>
                  <a:pt x="321469" y="1803797"/>
                </a:lnTo>
                <a:lnTo>
                  <a:pt x="375047" y="1875234"/>
                </a:lnTo>
                <a:lnTo>
                  <a:pt x="428625" y="1946672"/>
                </a:lnTo>
                <a:lnTo>
                  <a:pt x="482204" y="2009180"/>
                </a:lnTo>
                <a:lnTo>
                  <a:pt x="535782" y="2080617"/>
                </a:lnTo>
                <a:lnTo>
                  <a:pt x="598289" y="2134195"/>
                </a:lnTo>
                <a:lnTo>
                  <a:pt x="660797" y="2196704"/>
                </a:lnTo>
                <a:lnTo>
                  <a:pt x="714375" y="2259211"/>
                </a:lnTo>
                <a:lnTo>
                  <a:pt x="776883" y="2312789"/>
                </a:lnTo>
                <a:lnTo>
                  <a:pt x="830461" y="2375297"/>
                </a:lnTo>
                <a:lnTo>
                  <a:pt x="884039" y="2428875"/>
                </a:lnTo>
                <a:lnTo>
                  <a:pt x="937618" y="2482454"/>
                </a:lnTo>
                <a:lnTo>
                  <a:pt x="973336" y="2527102"/>
                </a:lnTo>
                <a:lnTo>
                  <a:pt x="1009055" y="2571750"/>
                </a:lnTo>
                <a:lnTo>
                  <a:pt x="1026914" y="2598539"/>
                </a:lnTo>
                <a:lnTo>
                  <a:pt x="1053704" y="2607469"/>
                </a:lnTo>
                <a:lnTo>
                  <a:pt x="1071563" y="2625329"/>
                </a:lnTo>
                <a:lnTo>
                  <a:pt x="1089422" y="2634258"/>
                </a:lnTo>
                <a:lnTo>
                  <a:pt x="1116211" y="2652118"/>
                </a:lnTo>
                <a:lnTo>
                  <a:pt x="1143000" y="2661047"/>
                </a:lnTo>
                <a:lnTo>
                  <a:pt x="1160860" y="2678907"/>
                </a:lnTo>
                <a:lnTo>
                  <a:pt x="1187649" y="2687836"/>
                </a:lnTo>
                <a:lnTo>
                  <a:pt x="1205508" y="2705696"/>
                </a:lnTo>
                <a:lnTo>
                  <a:pt x="1196579" y="2714625"/>
                </a:lnTo>
                <a:lnTo>
                  <a:pt x="1178719" y="2714625"/>
                </a:lnTo>
                <a:lnTo>
                  <a:pt x="1178719" y="2714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7563445" y="2500313"/>
            <a:ext cx="1143001" cy="1035844"/>
          </a:xfrm>
          <a:custGeom>
            <a:avLst/>
            <a:gdLst/>
            <a:ahLst/>
            <a:cxnLst/>
            <a:rect l="0" t="0" r="0" b="0"/>
            <a:pathLst>
              <a:path w="1143001" h="1035844">
                <a:moveTo>
                  <a:pt x="107157" y="62507"/>
                </a:moveTo>
                <a:lnTo>
                  <a:pt x="98227" y="62507"/>
                </a:lnTo>
                <a:lnTo>
                  <a:pt x="80368" y="62507"/>
                </a:lnTo>
                <a:lnTo>
                  <a:pt x="62508" y="62507"/>
                </a:lnTo>
                <a:lnTo>
                  <a:pt x="35719" y="62507"/>
                </a:lnTo>
                <a:lnTo>
                  <a:pt x="17860" y="62507"/>
                </a:ln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8"/>
                </a:lnTo>
                <a:lnTo>
                  <a:pt x="26789" y="17859"/>
                </a:lnTo>
                <a:lnTo>
                  <a:pt x="44649" y="8929"/>
                </a:lnTo>
                <a:lnTo>
                  <a:pt x="62508" y="0"/>
                </a:lnTo>
                <a:lnTo>
                  <a:pt x="80368" y="0"/>
                </a:lnTo>
                <a:lnTo>
                  <a:pt x="80368" y="17859"/>
                </a:lnTo>
                <a:lnTo>
                  <a:pt x="80368" y="35718"/>
                </a:lnTo>
                <a:lnTo>
                  <a:pt x="71438" y="62507"/>
                </a:lnTo>
                <a:lnTo>
                  <a:pt x="53578" y="98226"/>
                </a:lnTo>
                <a:lnTo>
                  <a:pt x="35719" y="125015"/>
                </a:lnTo>
                <a:lnTo>
                  <a:pt x="17860" y="142875"/>
                </a:lnTo>
                <a:lnTo>
                  <a:pt x="8930" y="151804"/>
                </a:lnTo>
                <a:lnTo>
                  <a:pt x="17860" y="151804"/>
                </a:lnTo>
                <a:lnTo>
                  <a:pt x="35719" y="142875"/>
                </a:lnTo>
                <a:lnTo>
                  <a:pt x="71438" y="125015"/>
                </a:lnTo>
                <a:lnTo>
                  <a:pt x="116086" y="98226"/>
                </a:lnTo>
                <a:lnTo>
                  <a:pt x="151805" y="71437"/>
                </a:lnTo>
                <a:lnTo>
                  <a:pt x="196453" y="44648"/>
                </a:lnTo>
                <a:lnTo>
                  <a:pt x="232172" y="26789"/>
                </a:lnTo>
                <a:lnTo>
                  <a:pt x="250032" y="17859"/>
                </a:lnTo>
                <a:lnTo>
                  <a:pt x="250032" y="26789"/>
                </a:lnTo>
                <a:lnTo>
                  <a:pt x="241102" y="44648"/>
                </a:lnTo>
                <a:lnTo>
                  <a:pt x="214313" y="71437"/>
                </a:lnTo>
                <a:lnTo>
                  <a:pt x="178594" y="107156"/>
                </a:lnTo>
                <a:lnTo>
                  <a:pt x="133946" y="142875"/>
                </a:lnTo>
                <a:lnTo>
                  <a:pt x="107157" y="178593"/>
                </a:lnTo>
                <a:lnTo>
                  <a:pt x="89297" y="187523"/>
                </a:lnTo>
                <a:lnTo>
                  <a:pt x="98227" y="187523"/>
                </a:lnTo>
                <a:lnTo>
                  <a:pt x="116086" y="178593"/>
                </a:lnTo>
                <a:lnTo>
                  <a:pt x="151805" y="142875"/>
                </a:lnTo>
                <a:lnTo>
                  <a:pt x="205383" y="107156"/>
                </a:lnTo>
                <a:lnTo>
                  <a:pt x="258961" y="71437"/>
                </a:lnTo>
                <a:lnTo>
                  <a:pt x="303610" y="44648"/>
                </a:lnTo>
                <a:lnTo>
                  <a:pt x="348258" y="26789"/>
                </a:lnTo>
                <a:lnTo>
                  <a:pt x="375047" y="17859"/>
                </a:lnTo>
                <a:lnTo>
                  <a:pt x="383977" y="35718"/>
                </a:lnTo>
                <a:lnTo>
                  <a:pt x="375047" y="62507"/>
                </a:lnTo>
                <a:lnTo>
                  <a:pt x="357188" y="98226"/>
                </a:lnTo>
                <a:lnTo>
                  <a:pt x="330399" y="142875"/>
                </a:lnTo>
                <a:lnTo>
                  <a:pt x="294680" y="187523"/>
                </a:lnTo>
                <a:lnTo>
                  <a:pt x="267891" y="232171"/>
                </a:lnTo>
                <a:lnTo>
                  <a:pt x="250032" y="258960"/>
                </a:lnTo>
                <a:lnTo>
                  <a:pt x="241102" y="267890"/>
                </a:lnTo>
                <a:lnTo>
                  <a:pt x="250032" y="267890"/>
                </a:lnTo>
                <a:lnTo>
                  <a:pt x="276821" y="250031"/>
                </a:lnTo>
                <a:lnTo>
                  <a:pt x="303610" y="232171"/>
                </a:lnTo>
                <a:lnTo>
                  <a:pt x="339328" y="214312"/>
                </a:lnTo>
                <a:lnTo>
                  <a:pt x="383977" y="196453"/>
                </a:lnTo>
                <a:lnTo>
                  <a:pt x="419696" y="196453"/>
                </a:lnTo>
                <a:lnTo>
                  <a:pt x="446485" y="214312"/>
                </a:lnTo>
                <a:lnTo>
                  <a:pt x="455414" y="250031"/>
                </a:lnTo>
                <a:lnTo>
                  <a:pt x="464344" y="285750"/>
                </a:lnTo>
                <a:lnTo>
                  <a:pt x="455414" y="330398"/>
                </a:lnTo>
                <a:lnTo>
                  <a:pt x="437555" y="383976"/>
                </a:lnTo>
                <a:lnTo>
                  <a:pt x="419696" y="428624"/>
                </a:lnTo>
                <a:lnTo>
                  <a:pt x="401836" y="455413"/>
                </a:lnTo>
                <a:lnTo>
                  <a:pt x="392907" y="473273"/>
                </a:lnTo>
                <a:lnTo>
                  <a:pt x="401836" y="482202"/>
                </a:lnTo>
                <a:lnTo>
                  <a:pt x="419696" y="473273"/>
                </a:lnTo>
                <a:lnTo>
                  <a:pt x="446485" y="464343"/>
                </a:lnTo>
                <a:lnTo>
                  <a:pt x="482203" y="437554"/>
                </a:lnTo>
                <a:lnTo>
                  <a:pt x="526852" y="419694"/>
                </a:lnTo>
                <a:lnTo>
                  <a:pt x="571500" y="401835"/>
                </a:lnTo>
                <a:lnTo>
                  <a:pt x="607219" y="401835"/>
                </a:lnTo>
                <a:lnTo>
                  <a:pt x="625078" y="401835"/>
                </a:lnTo>
                <a:lnTo>
                  <a:pt x="634007" y="419694"/>
                </a:lnTo>
                <a:lnTo>
                  <a:pt x="625078" y="446483"/>
                </a:lnTo>
                <a:lnTo>
                  <a:pt x="607219" y="473273"/>
                </a:lnTo>
                <a:lnTo>
                  <a:pt x="580430" y="500062"/>
                </a:lnTo>
                <a:lnTo>
                  <a:pt x="553641" y="526851"/>
                </a:lnTo>
                <a:lnTo>
                  <a:pt x="526852" y="544710"/>
                </a:lnTo>
                <a:lnTo>
                  <a:pt x="517922" y="553640"/>
                </a:lnTo>
                <a:lnTo>
                  <a:pt x="517922" y="562569"/>
                </a:lnTo>
                <a:lnTo>
                  <a:pt x="526852" y="562569"/>
                </a:lnTo>
                <a:lnTo>
                  <a:pt x="553641" y="553640"/>
                </a:lnTo>
                <a:lnTo>
                  <a:pt x="589360" y="544710"/>
                </a:lnTo>
                <a:lnTo>
                  <a:pt x="625078" y="535780"/>
                </a:lnTo>
                <a:lnTo>
                  <a:pt x="669726" y="517921"/>
                </a:lnTo>
                <a:lnTo>
                  <a:pt x="705445" y="508991"/>
                </a:lnTo>
                <a:lnTo>
                  <a:pt x="732234" y="508991"/>
                </a:lnTo>
                <a:lnTo>
                  <a:pt x="741164" y="508991"/>
                </a:lnTo>
                <a:lnTo>
                  <a:pt x="741164" y="517921"/>
                </a:lnTo>
                <a:lnTo>
                  <a:pt x="723304" y="544710"/>
                </a:lnTo>
                <a:lnTo>
                  <a:pt x="696515" y="571499"/>
                </a:lnTo>
                <a:lnTo>
                  <a:pt x="660796" y="598288"/>
                </a:lnTo>
                <a:lnTo>
                  <a:pt x="642937" y="634007"/>
                </a:lnTo>
                <a:lnTo>
                  <a:pt x="625078" y="660796"/>
                </a:lnTo>
                <a:lnTo>
                  <a:pt x="625078" y="678655"/>
                </a:lnTo>
                <a:lnTo>
                  <a:pt x="634007" y="696515"/>
                </a:lnTo>
                <a:lnTo>
                  <a:pt x="660796" y="705444"/>
                </a:lnTo>
                <a:lnTo>
                  <a:pt x="687585" y="705444"/>
                </a:lnTo>
                <a:lnTo>
                  <a:pt x="723304" y="696515"/>
                </a:lnTo>
                <a:lnTo>
                  <a:pt x="767953" y="687585"/>
                </a:lnTo>
                <a:lnTo>
                  <a:pt x="803671" y="669726"/>
                </a:lnTo>
                <a:lnTo>
                  <a:pt x="839390" y="660796"/>
                </a:lnTo>
                <a:lnTo>
                  <a:pt x="857250" y="651866"/>
                </a:lnTo>
                <a:lnTo>
                  <a:pt x="857250" y="660796"/>
                </a:lnTo>
                <a:lnTo>
                  <a:pt x="848320" y="687585"/>
                </a:lnTo>
                <a:lnTo>
                  <a:pt x="839390" y="714374"/>
                </a:lnTo>
                <a:lnTo>
                  <a:pt x="812601" y="759023"/>
                </a:lnTo>
                <a:lnTo>
                  <a:pt x="794742" y="794741"/>
                </a:lnTo>
                <a:lnTo>
                  <a:pt x="794742" y="830460"/>
                </a:lnTo>
                <a:lnTo>
                  <a:pt x="785812" y="848319"/>
                </a:lnTo>
                <a:lnTo>
                  <a:pt x="794742" y="866179"/>
                </a:lnTo>
                <a:lnTo>
                  <a:pt x="803671" y="866179"/>
                </a:lnTo>
                <a:lnTo>
                  <a:pt x="821531" y="857249"/>
                </a:lnTo>
                <a:lnTo>
                  <a:pt x="848320" y="839390"/>
                </a:lnTo>
                <a:lnTo>
                  <a:pt x="875109" y="821530"/>
                </a:lnTo>
                <a:lnTo>
                  <a:pt x="901898" y="803671"/>
                </a:lnTo>
                <a:lnTo>
                  <a:pt x="910828" y="803671"/>
                </a:lnTo>
                <a:lnTo>
                  <a:pt x="910828" y="821530"/>
                </a:lnTo>
                <a:lnTo>
                  <a:pt x="901898" y="848319"/>
                </a:lnTo>
                <a:lnTo>
                  <a:pt x="875109" y="892968"/>
                </a:lnTo>
                <a:lnTo>
                  <a:pt x="857250" y="928687"/>
                </a:lnTo>
                <a:lnTo>
                  <a:pt x="830460" y="973335"/>
                </a:lnTo>
                <a:lnTo>
                  <a:pt x="812601" y="1000124"/>
                </a:lnTo>
                <a:lnTo>
                  <a:pt x="803671" y="1017983"/>
                </a:lnTo>
                <a:lnTo>
                  <a:pt x="812601" y="1026913"/>
                </a:lnTo>
                <a:lnTo>
                  <a:pt x="821531" y="1026913"/>
                </a:lnTo>
                <a:lnTo>
                  <a:pt x="848320" y="1009054"/>
                </a:lnTo>
                <a:lnTo>
                  <a:pt x="875109" y="982265"/>
                </a:lnTo>
                <a:lnTo>
                  <a:pt x="901898" y="964405"/>
                </a:lnTo>
                <a:lnTo>
                  <a:pt x="928687" y="946546"/>
                </a:lnTo>
                <a:lnTo>
                  <a:pt x="946546" y="937616"/>
                </a:lnTo>
                <a:lnTo>
                  <a:pt x="955476" y="946546"/>
                </a:lnTo>
                <a:lnTo>
                  <a:pt x="946546" y="955476"/>
                </a:lnTo>
                <a:lnTo>
                  <a:pt x="928687" y="982265"/>
                </a:lnTo>
                <a:lnTo>
                  <a:pt x="910828" y="1000124"/>
                </a:lnTo>
                <a:lnTo>
                  <a:pt x="884039" y="1017983"/>
                </a:lnTo>
                <a:lnTo>
                  <a:pt x="875109" y="1035843"/>
                </a:lnTo>
                <a:lnTo>
                  <a:pt x="875109" y="1035843"/>
                </a:lnTo>
                <a:lnTo>
                  <a:pt x="884039" y="1026913"/>
                </a:lnTo>
                <a:lnTo>
                  <a:pt x="910828" y="1009054"/>
                </a:lnTo>
                <a:lnTo>
                  <a:pt x="946546" y="973335"/>
                </a:lnTo>
                <a:lnTo>
                  <a:pt x="991195" y="919757"/>
                </a:lnTo>
                <a:lnTo>
                  <a:pt x="1035843" y="866179"/>
                </a:lnTo>
                <a:lnTo>
                  <a:pt x="1080492" y="830460"/>
                </a:lnTo>
                <a:lnTo>
                  <a:pt x="1116210" y="803671"/>
                </a:lnTo>
                <a:lnTo>
                  <a:pt x="1143000" y="776882"/>
                </a:lnTo>
                <a:lnTo>
                  <a:pt x="1143000" y="7768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6759773" y="5456039"/>
            <a:ext cx="285751" cy="107157"/>
          </a:xfrm>
          <a:custGeom>
            <a:avLst/>
            <a:gdLst/>
            <a:ahLst/>
            <a:cxnLst/>
            <a:rect l="0" t="0" r="0" b="0"/>
            <a:pathLst>
              <a:path w="285751" h="107157">
                <a:moveTo>
                  <a:pt x="276821" y="107156"/>
                </a:moveTo>
                <a:lnTo>
                  <a:pt x="276821" y="107156"/>
                </a:lnTo>
                <a:lnTo>
                  <a:pt x="276821" y="107156"/>
                </a:lnTo>
                <a:lnTo>
                  <a:pt x="276821" y="98227"/>
                </a:lnTo>
                <a:lnTo>
                  <a:pt x="276821" y="98227"/>
                </a:lnTo>
                <a:lnTo>
                  <a:pt x="276821" y="98227"/>
                </a:lnTo>
                <a:lnTo>
                  <a:pt x="276821" y="89297"/>
                </a:lnTo>
                <a:lnTo>
                  <a:pt x="276821" y="89297"/>
                </a:lnTo>
                <a:lnTo>
                  <a:pt x="285750" y="89297"/>
                </a:lnTo>
                <a:lnTo>
                  <a:pt x="285750" y="89297"/>
                </a:lnTo>
                <a:lnTo>
                  <a:pt x="285750" y="89297"/>
                </a:lnTo>
                <a:lnTo>
                  <a:pt x="285750" y="8929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85750" y="80367"/>
                </a:lnTo>
                <a:lnTo>
                  <a:pt x="285750" y="8036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76821" y="80367"/>
                </a:lnTo>
                <a:lnTo>
                  <a:pt x="276821" y="71438"/>
                </a:lnTo>
                <a:lnTo>
                  <a:pt x="285750" y="71438"/>
                </a:lnTo>
                <a:lnTo>
                  <a:pt x="285750" y="62508"/>
                </a:lnTo>
                <a:lnTo>
                  <a:pt x="285750" y="62508"/>
                </a:lnTo>
                <a:lnTo>
                  <a:pt x="285750" y="62508"/>
                </a:lnTo>
                <a:lnTo>
                  <a:pt x="285750" y="62508"/>
                </a:lnTo>
                <a:lnTo>
                  <a:pt x="285750" y="53578"/>
                </a:lnTo>
                <a:lnTo>
                  <a:pt x="276821" y="53578"/>
                </a:lnTo>
                <a:lnTo>
                  <a:pt x="276821" y="53578"/>
                </a:lnTo>
                <a:lnTo>
                  <a:pt x="276821" y="53578"/>
                </a:lnTo>
                <a:lnTo>
                  <a:pt x="276821" y="44649"/>
                </a:lnTo>
                <a:lnTo>
                  <a:pt x="276821" y="44649"/>
                </a:lnTo>
                <a:lnTo>
                  <a:pt x="267891" y="44649"/>
                </a:lnTo>
                <a:lnTo>
                  <a:pt x="267891" y="44649"/>
                </a:lnTo>
                <a:lnTo>
                  <a:pt x="267891" y="44649"/>
                </a:lnTo>
                <a:lnTo>
                  <a:pt x="267891" y="44649"/>
                </a:lnTo>
                <a:lnTo>
                  <a:pt x="267891" y="44649"/>
                </a:lnTo>
                <a:lnTo>
                  <a:pt x="258961" y="35719"/>
                </a:lnTo>
                <a:lnTo>
                  <a:pt x="250032" y="35719"/>
                </a:lnTo>
                <a:lnTo>
                  <a:pt x="250032" y="35719"/>
                </a:lnTo>
                <a:lnTo>
                  <a:pt x="241102" y="35719"/>
                </a:lnTo>
                <a:lnTo>
                  <a:pt x="232172" y="35719"/>
                </a:lnTo>
                <a:lnTo>
                  <a:pt x="223243" y="35719"/>
                </a:lnTo>
                <a:lnTo>
                  <a:pt x="223243" y="35719"/>
                </a:lnTo>
                <a:lnTo>
                  <a:pt x="214313" y="35719"/>
                </a:lnTo>
                <a:lnTo>
                  <a:pt x="196454" y="35719"/>
                </a:lnTo>
                <a:lnTo>
                  <a:pt x="196454" y="35719"/>
                </a:lnTo>
                <a:lnTo>
                  <a:pt x="178594" y="35719"/>
                </a:lnTo>
                <a:lnTo>
                  <a:pt x="169665" y="35719"/>
                </a:lnTo>
                <a:lnTo>
                  <a:pt x="160735" y="35719"/>
                </a:lnTo>
                <a:lnTo>
                  <a:pt x="151805" y="35719"/>
                </a:lnTo>
                <a:lnTo>
                  <a:pt x="142875" y="35719"/>
                </a:lnTo>
                <a:lnTo>
                  <a:pt x="133946" y="35719"/>
                </a:lnTo>
                <a:lnTo>
                  <a:pt x="125016" y="35719"/>
                </a:lnTo>
                <a:lnTo>
                  <a:pt x="116086" y="35719"/>
                </a:lnTo>
                <a:lnTo>
                  <a:pt x="107157" y="35719"/>
                </a:lnTo>
                <a:lnTo>
                  <a:pt x="98227" y="35719"/>
                </a:lnTo>
                <a:lnTo>
                  <a:pt x="89297" y="44649"/>
                </a:lnTo>
                <a:lnTo>
                  <a:pt x="80368" y="35719"/>
                </a:lnTo>
                <a:lnTo>
                  <a:pt x="71438" y="35719"/>
                </a:lnTo>
                <a:lnTo>
                  <a:pt x="62508" y="35719"/>
                </a:lnTo>
                <a:lnTo>
                  <a:pt x="53579" y="35719"/>
                </a:lnTo>
                <a:lnTo>
                  <a:pt x="53579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90" y="3571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6688336" y="5482828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26789"/>
                </a:moveTo>
                <a:lnTo>
                  <a:pt x="8930" y="26789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6"/>
          <p:cNvSpPr/>
          <p:nvPr/>
        </p:nvSpPr>
        <p:spPr>
          <a:xfrm>
            <a:off x="6607969" y="5518547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7"/>
          <p:cNvSpPr/>
          <p:nvPr/>
        </p:nvSpPr>
        <p:spPr>
          <a:xfrm>
            <a:off x="6411516" y="5527477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/>
          <p:cNvSpPr/>
          <p:nvPr/>
        </p:nvSpPr>
        <p:spPr>
          <a:xfrm>
            <a:off x="6277570" y="5518547"/>
            <a:ext cx="44650" cy="35720"/>
          </a:xfrm>
          <a:custGeom>
            <a:avLst/>
            <a:gdLst/>
            <a:ahLst/>
            <a:cxnLst/>
            <a:rect l="0" t="0" r="0" b="0"/>
            <a:pathLst>
              <a:path w="44650" h="35720">
                <a:moveTo>
                  <a:pt x="44649" y="35719"/>
                </a:moveTo>
                <a:lnTo>
                  <a:pt x="3571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6161484" y="5518547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44649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 1050"/>
          <p:cNvSpPr/>
          <p:nvPr/>
        </p:nvSpPr>
        <p:spPr>
          <a:xfrm>
            <a:off x="5991820" y="5482828"/>
            <a:ext cx="71439" cy="71439"/>
          </a:xfrm>
          <a:custGeom>
            <a:avLst/>
            <a:gdLst/>
            <a:ahLst/>
            <a:cxnLst/>
            <a:rect l="0" t="0" r="0" b="0"/>
            <a:pathLst>
              <a:path w="71439" h="71439">
                <a:moveTo>
                  <a:pt x="71438" y="71438"/>
                </a:moveTo>
                <a:lnTo>
                  <a:pt x="62508" y="62508"/>
                </a:lnTo>
                <a:lnTo>
                  <a:pt x="53578" y="62508"/>
                </a:lnTo>
                <a:lnTo>
                  <a:pt x="35719" y="53578"/>
                </a:lnTo>
                <a:lnTo>
                  <a:pt x="26789" y="44649"/>
                </a:lnTo>
                <a:lnTo>
                  <a:pt x="17860" y="35719"/>
                </a:lnTo>
                <a:lnTo>
                  <a:pt x="893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 1051"/>
          <p:cNvSpPr/>
          <p:nvPr/>
        </p:nvSpPr>
        <p:spPr>
          <a:xfrm>
            <a:off x="5813227" y="5464969"/>
            <a:ext cx="71438" cy="35720"/>
          </a:xfrm>
          <a:custGeom>
            <a:avLst/>
            <a:gdLst/>
            <a:ahLst/>
            <a:cxnLst/>
            <a:rect l="0" t="0" r="0" b="0"/>
            <a:pathLst>
              <a:path w="71438" h="35720">
                <a:moveTo>
                  <a:pt x="71437" y="35719"/>
                </a:moveTo>
                <a:lnTo>
                  <a:pt x="62507" y="35719"/>
                </a:lnTo>
                <a:lnTo>
                  <a:pt x="53578" y="26789"/>
                </a:lnTo>
                <a:lnTo>
                  <a:pt x="35718" y="2678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 1052"/>
          <p:cNvSpPr/>
          <p:nvPr/>
        </p:nvSpPr>
        <p:spPr>
          <a:xfrm>
            <a:off x="5715000" y="5429250"/>
            <a:ext cx="71439" cy="53579"/>
          </a:xfrm>
          <a:custGeom>
            <a:avLst/>
            <a:gdLst/>
            <a:ahLst/>
            <a:cxnLst/>
            <a:rect l="0" t="0" r="0" b="0"/>
            <a:pathLst>
              <a:path w="71439" h="53579">
                <a:moveTo>
                  <a:pt x="71438" y="53578"/>
                </a:moveTo>
                <a:lnTo>
                  <a:pt x="62508" y="53578"/>
                </a:lnTo>
                <a:lnTo>
                  <a:pt x="53578" y="53578"/>
                </a:lnTo>
                <a:lnTo>
                  <a:pt x="44648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8930" y="53578"/>
                </a:lnTo>
                <a:lnTo>
                  <a:pt x="0" y="44648"/>
                </a:lnTo>
                <a:lnTo>
                  <a:pt x="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 1053"/>
          <p:cNvSpPr/>
          <p:nvPr/>
        </p:nvSpPr>
        <p:spPr>
          <a:xfrm>
            <a:off x="5634633" y="5438180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53578" y="53578"/>
                </a:moveTo>
                <a:lnTo>
                  <a:pt x="44648" y="53578"/>
                </a:lnTo>
                <a:lnTo>
                  <a:pt x="35719" y="53578"/>
                </a:lnTo>
                <a:lnTo>
                  <a:pt x="26789" y="44648"/>
                </a:lnTo>
                <a:lnTo>
                  <a:pt x="17859" y="44648"/>
                </a:lnTo>
                <a:lnTo>
                  <a:pt x="17859" y="35718"/>
                </a:lnTo>
                <a:lnTo>
                  <a:pt x="17859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Freeform 1054"/>
          <p:cNvSpPr/>
          <p:nvPr/>
        </p:nvSpPr>
        <p:spPr>
          <a:xfrm>
            <a:off x="5527477" y="5393531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26789" y="62508"/>
                </a:moveTo>
                <a:lnTo>
                  <a:pt x="17859" y="53578"/>
                </a:lnTo>
                <a:lnTo>
                  <a:pt x="17859" y="44649"/>
                </a:lnTo>
                <a:lnTo>
                  <a:pt x="8929" y="35719"/>
                </a:lnTo>
                <a:lnTo>
                  <a:pt x="0" y="1786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 1055"/>
          <p:cNvSpPr/>
          <p:nvPr/>
        </p:nvSpPr>
        <p:spPr>
          <a:xfrm>
            <a:off x="5491758" y="5179219"/>
            <a:ext cx="8931" cy="80368"/>
          </a:xfrm>
          <a:custGeom>
            <a:avLst/>
            <a:gdLst/>
            <a:ahLst/>
            <a:cxnLst/>
            <a:rect l="0" t="0" r="0" b="0"/>
            <a:pathLst>
              <a:path w="8931" h="80368">
                <a:moveTo>
                  <a:pt x="8930" y="80367"/>
                </a:moveTo>
                <a:lnTo>
                  <a:pt x="8930" y="71437"/>
                </a:lnTo>
                <a:lnTo>
                  <a:pt x="0" y="62508"/>
                </a:lnTo>
                <a:lnTo>
                  <a:pt x="0" y="44648"/>
                </a:lnTo>
                <a:lnTo>
                  <a:pt x="0" y="2678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 1056"/>
          <p:cNvSpPr/>
          <p:nvPr/>
        </p:nvSpPr>
        <p:spPr>
          <a:xfrm>
            <a:off x="5473898" y="4911328"/>
            <a:ext cx="44650" cy="160736"/>
          </a:xfrm>
          <a:custGeom>
            <a:avLst/>
            <a:gdLst/>
            <a:ahLst/>
            <a:cxnLst/>
            <a:rect l="0" t="0" r="0" b="0"/>
            <a:pathLst>
              <a:path w="44650" h="160736">
                <a:moveTo>
                  <a:pt x="8930" y="160735"/>
                </a:moveTo>
                <a:lnTo>
                  <a:pt x="893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0" y="116086"/>
                </a:lnTo>
                <a:lnTo>
                  <a:pt x="8930" y="98227"/>
                </a:lnTo>
                <a:lnTo>
                  <a:pt x="17860" y="80367"/>
                </a:lnTo>
                <a:lnTo>
                  <a:pt x="26790" y="53578"/>
                </a:lnTo>
                <a:lnTo>
                  <a:pt x="35719" y="2678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 1057"/>
          <p:cNvSpPr/>
          <p:nvPr/>
        </p:nvSpPr>
        <p:spPr>
          <a:xfrm>
            <a:off x="5554266" y="4795242"/>
            <a:ext cx="35719" cy="89298"/>
          </a:xfrm>
          <a:custGeom>
            <a:avLst/>
            <a:gdLst/>
            <a:ahLst/>
            <a:cxnLst/>
            <a:rect l="0" t="0" r="0" b="0"/>
            <a:pathLst>
              <a:path w="35719" h="89298">
                <a:moveTo>
                  <a:pt x="17859" y="89297"/>
                </a:moveTo>
                <a:lnTo>
                  <a:pt x="17859" y="89297"/>
                </a:lnTo>
                <a:lnTo>
                  <a:pt x="8929" y="80367"/>
                </a:lnTo>
                <a:lnTo>
                  <a:pt x="0" y="71437"/>
                </a:lnTo>
                <a:lnTo>
                  <a:pt x="0" y="62508"/>
                </a:lnTo>
                <a:lnTo>
                  <a:pt x="8929" y="44648"/>
                </a:lnTo>
                <a:lnTo>
                  <a:pt x="26789" y="26789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Freeform 1058"/>
          <p:cNvSpPr/>
          <p:nvPr/>
        </p:nvSpPr>
        <p:spPr>
          <a:xfrm>
            <a:off x="5554266" y="4572000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71437" y="107156"/>
                </a:moveTo>
                <a:lnTo>
                  <a:pt x="71437" y="98226"/>
                </a:lnTo>
                <a:lnTo>
                  <a:pt x="53578" y="98226"/>
                </a:lnTo>
                <a:lnTo>
                  <a:pt x="35718" y="89296"/>
                </a:lnTo>
                <a:lnTo>
                  <a:pt x="26789" y="80367"/>
                </a:lnTo>
                <a:lnTo>
                  <a:pt x="17859" y="71437"/>
                </a:lnTo>
                <a:lnTo>
                  <a:pt x="8929" y="62507"/>
                </a:lnTo>
                <a:lnTo>
                  <a:pt x="8929" y="53578"/>
                </a:lnTo>
                <a:lnTo>
                  <a:pt x="892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 1059"/>
          <p:cNvSpPr/>
          <p:nvPr/>
        </p:nvSpPr>
        <p:spPr>
          <a:xfrm>
            <a:off x="5491758" y="4330898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35719" y="169664"/>
                </a:moveTo>
                <a:lnTo>
                  <a:pt x="26789" y="169664"/>
                </a:lnTo>
                <a:lnTo>
                  <a:pt x="17859" y="160734"/>
                </a:lnTo>
                <a:lnTo>
                  <a:pt x="893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8930" y="107156"/>
                </a:lnTo>
                <a:lnTo>
                  <a:pt x="17859" y="80367"/>
                </a:lnTo>
                <a:lnTo>
                  <a:pt x="17859" y="44648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Freeform 1060"/>
          <p:cNvSpPr/>
          <p:nvPr/>
        </p:nvSpPr>
        <p:spPr>
          <a:xfrm>
            <a:off x="5536406" y="4063007"/>
            <a:ext cx="35720" cy="133947"/>
          </a:xfrm>
          <a:custGeom>
            <a:avLst/>
            <a:gdLst/>
            <a:ahLst/>
            <a:cxnLst/>
            <a:rect l="0" t="0" r="0" b="0"/>
            <a:pathLst>
              <a:path w="35720" h="133947">
                <a:moveTo>
                  <a:pt x="0" y="13394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7"/>
                </a:lnTo>
                <a:lnTo>
                  <a:pt x="17860" y="80368"/>
                </a:lnTo>
                <a:lnTo>
                  <a:pt x="26789" y="4464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 1061"/>
          <p:cNvSpPr/>
          <p:nvPr/>
        </p:nvSpPr>
        <p:spPr>
          <a:xfrm>
            <a:off x="5572125" y="3732609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26789" y="151805"/>
                </a:moveTo>
                <a:lnTo>
                  <a:pt x="17859" y="151805"/>
                </a:lnTo>
                <a:lnTo>
                  <a:pt x="8930" y="142875"/>
                </a:lnTo>
                <a:lnTo>
                  <a:pt x="0" y="133945"/>
                </a:lnTo>
                <a:lnTo>
                  <a:pt x="0" y="116086"/>
                </a:lnTo>
                <a:lnTo>
                  <a:pt x="8930" y="89297"/>
                </a:lnTo>
                <a:lnTo>
                  <a:pt x="8930" y="53578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1062"/>
          <p:cNvSpPr/>
          <p:nvPr/>
        </p:nvSpPr>
        <p:spPr>
          <a:xfrm>
            <a:off x="5581055" y="3259336"/>
            <a:ext cx="44649" cy="258961"/>
          </a:xfrm>
          <a:custGeom>
            <a:avLst/>
            <a:gdLst/>
            <a:ahLst/>
            <a:cxnLst/>
            <a:rect l="0" t="0" r="0" b="0"/>
            <a:pathLst>
              <a:path w="44649" h="258961">
                <a:moveTo>
                  <a:pt x="17859" y="258960"/>
                </a:moveTo>
                <a:lnTo>
                  <a:pt x="8929" y="250031"/>
                </a:lnTo>
                <a:lnTo>
                  <a:pt x="8929" y="241101"/>
                </a:lnTo>
                <a:lnTo>
                  <a:pt x="0" y="223242"/>
                </a:lnTo>
                <a:lnTo>
                  <a:pt x="0" y="196453"/>
                </a:lnTo>
                <a:lnTo>
                  <a:pt x="8929" y="169664"/>
                </a:lnTo>
                <a:lnTo>
                  <a:pt x="26789" y="142875"/>
                </a:lnTo>
                <a:lnTo>
                  <a:pt x="35718" y="98226"/>
                </a:lnTo>
                <a:lnTo>
                  <a:pt x="44648" y="53578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 1063"/>
          <p:cNvSpPr/>
          <p:nvPr/>
        </p:nvSpPr>
        <p:spPr>
          <a:xfrm>
            <a:off x="5625703" y="2982515"/>
            <a:ext cx="35720" cy="160736"/>
          </a:xfrm>
          <a:custGeom>
            <a:avLst/>
            <a:gdLst/>
            <a:ahLst/>
            <a:cxnLst/>
            <a:rect l="0" t="0" r="0" b="0"/>
            <a:pathLst>
              <a:path w="35720" h="160736">
                <a:moveTo>
                  <a:pt x="35719" y="160735"/>
                </a:moveTo>
                <a:lnTo>
                  <a:pt x="35719" y="160735"/>
                </a:lnTo>
                <a:lnTo>
                  <a:pt x="26789" y="151805"/>
                </a:lnTo>
                <a:lnTo>
                  <a:pt x="17860" y="142875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71438"/>
                </a:lnTo>
                <a:lnTo>
                  <a:pt x="8930" y="4464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1064"/>
          <p:cNvSpPr/>
          <p:nvPr/>
        </p:nvSpPr>
        <p:spPr>
          <a:xfrm>
            <a:off x="5572125" y="2821781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17859" y="89297"/>
                </a:moveTo>
                <a:lnTo>
                  <a:pt x="893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53578"/>
                </a:lnTo>
                <a:lnTo>
                  <a:pt x="0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 1065"/>
          <p:cNvSpPr/>
          <p:nvPr/>
        </p:nvSpPr>
        <p:spPr>
          <a:xfrm>
            <a:off x="5563195" y="2625328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0" y="98227"/>
                </a:moveTo>
                <a:lnTo>
                  <a:pt x="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71438"/>
                </a:lnTo>
                <a:lnTo>
                  <a:pt x="35719" y="53578"/>
                </a:lnTo>
                <a:lnTo>
                  <a:pt x="53578" y="2678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 1066"/>
          <p:cNvSpPr/>
          <p:nvPr/>
        </p:nvSpPr>
        <p:spPr>
          <a:xfrm>
            <a:off x="5777508" y="2652117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0" y="53578"/>
                </a:move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 1067"/>
          <p:cNvSpPr/>
          <p:nvPr/>
        </p:nvSpPr>
        <p:spPr>
          <a:xfrm>
            <a:off x="5982891" y="2634258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8"/>
          <p:cNvSpPr/>
          <p:nvPr/>
        </p:nvSpPr>
        <p:spPr>
          <a:xfrm>
            <a:off x="6161484" y="2571750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0" y="9822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71438"/>
                </a:lnTo>
                <a:lnTo>
                  <a:pt x="44649" y="62508"/>
                </a:lnTo>
                <a:lnTo>
                  <a:pt x="62508" y="44648"/>
                </a:lnTo>
                <a:lnTo>
                  <a:pt x="80368" y="2678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 1069"/>
          <p:cNvSpPr/>
          <p:nvPr/>
        </p:nvSpPr>
        <p:spPr>
          <a:xfrm>
            <a:off x="6438305" y="2562820"/>
            <a:ext cx="312540" cy="62509"/>
          </a:xfrm>
          <a:custGeom>
            <a:avLst/>
            <a:gdLst/>
            <a:ahLst/>
            <a:cxnLst/>
            <a:rect l="0" t="0" r="0" b="0"/>
            <a:pathLst>
              <a:path w="312540" h="62509">
                <a:moveTo>
                  <a:pt x="0" y="62508"/>
                </a:moveTo>
                <a:lnTo>
                  <a:pt x="0" y="62508"/>
                </a:lnTo>
                <a:lnTo>
                  <a:pt x="8929" y="53578"/>
                </a:lnTo>
                <a:lnTo>
                  <a:pt x="17859" y="44649"/>
                </a:lnTo>
                <a:lnTo>
                  <a:pt x="35718" y="35719"/>
                </a:lnTo>
                <a:lnTo>
                  <a:pt x="53578" y="26789"/>
                </a:lnTo>
                <a:lnTo>
                  <a:pt x="71437" y="1786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69664" y="8930"/>
                </a:lnTo>
                <a:lnTo>
                  <a:pt x="187523" y="8930"/>
                </a:lnTo>
                <a:lnTo>
                  <a:pt x="196453" y="8930"/>
                </a:lnTo>
                <a:lnTo>
                  <a:pt x="214312" y="8930"/>
                </a:lnTo>
                <a:lnTo>
                  <a:pt x="223242" y="0"/>
                </a:lnTo>
                <a:lnTo>
                  <a:pt x="241101" y="0"/>
                </a:lnTo>
                <a:lnTo>
                  <a:pt x="250031" y="0"/>
                </a:lnTo>
                <a:lnTo>
                  <a:pt x="258961" y="0"/>
                </a:lnTo>
                <a:lnTo>
                  <a:pt x="267890" y="0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8930"/>
                </a:lnTo>
                <a:lnTo>
                  <a:pt x="285750" y="8930"/>
                </a:lnTo>
                <a:lnTo>
                  <a:pt x="294679" y="8930"/>
                </a:lnTo>
                <a:lnTo>
                  <a:pt x="303609" y="893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 1070"/>
          <p:cNvSpPr/>
          <p:nvPr/>
        </p:nvSpPr>
        <p:spPr>
          <a:xfrm>
            <a:off x="6804422" y="2518172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35719"/>
                </a:lnTo>
                <a:lnTo>
                  <a:pt x="17859" y="1785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Freeform 1071"/>
          <p:cNvSpPr/>
          <p:nvPr/>
        </p:nvSpPr>
        <p:spPr>
          <a:xfrm>
            <a:off x="6866930" y="2518172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89297"/>
                </a:moveTo>
                <a:lnTo>
                  <a:pt x="8929" y="80367"/>
                </a:lnTo>
                <a:lnTo>
                  <a:pt x="8929" y="71437"/>
                </a:lnTo>
                <a:lnTo>
                  <a:pt x="17859" y="53578"/>
                </a:lnTo>
                <a:lnTo>
                  <a:pt x="26789" y="2678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Freeform 1072"/>
          <p:cNvSpPr/>
          <p:nvPr/>
        </p:nvSpPr>
        <p:spPr>
          <a:xfrm>
            <a:off x="3089672" y="6098976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Freeform 1073"/>
          <p:cNvSpPr/>
          <p:nvPr/>
        </p:nvSpPr>
        <p:spPr>
          <a:xfrm>
            <a:off x="3178969" y="6081116"/>
            <a:ext cx="651868" cy="35720"/>
          </a:xfrm>
          <a:custGeom>
            <a:avLst/>
            <a:gdLst/>
            <a:ahLst/>
            <a:cxnLst/>
            <a:rect l="0" t="0" r="0" b="0"/>
            <a:pathLst>
              <a:path w="651868" h="35720">
                <a:moveTo>
                  <a:pt x="0" y="17860"/>
                </a:moveTo>
                <a:lnTo>
                  <a:pt x="17859" y="17860"/>
                </a:lnTo>
                <a:lnTo>
                  <a:pt x="44648" y="17860"/>
                </a:lnTo>
                <a:lnTo>
                  <a:pt x="71437" y="17860"/>
                </a:lnTo>
                <a:lnTo>
                  <a:pt x="98226" y="17860"/>
                </a:lnTo>
                <a:lnTo>
                  <a:pt x="133945" y="17860"/>
                </a:lnTo>
                <a:lnTo>
                  <a:pt x="169664" y="17860"/>
                </a:lnTo>
                <a:lnTo>
                  <a:pt x="214312" y="17860"/>
                </a:lnTo>
                <a:lnTo>
                  <a:pt x="250031" y="17860"/>
                </a:lnTo>
                <a:lnTo>
                  <a:pt x="285750" y="8930"/>
                </a:lnTo>
                <a:lnTo>
                  <a:pt x="330398" y="8930"/>
                </a:lnTo>
                <a:lnTo>
                  <a:pt x="366117" y="8930"/>
                </a:lnTo>
                <a:lnTo>
                  <a:pt x="410765" y="8930"/>
                </a:lnTo>
                <a:lnTo>
                  <a:pt x="446484" y="8930"/>
                </a:lnTo>
                <a:lnTo>
                  <a:pt x="482203" y="0"/>
                </a:lnTo>
                <a:lnTo>
                  <a:pt x="508992" y="0"/>
                </a:lnTo>
                <a:lnTo>
                  <a:pt x="544711" y="0"/>
                </a:lnTo>
                <a:lnTo>
                  <a:pt x="571500" y="8930"/>
                </a:lnTo>
                <a:lnTo>
                  <a:pt x="589359" y="8930"/>
                </a:lnTo>
                <a:lnTo>
                  <a:pt x="607219" y="17860"/>
                </a:lnTo>
                <a:lnTo>
                  <a:pt x="625078" y="17860"/>
                </a:lnTo>
                <a:lnTo>
                  <a:pt x="634008" y="17860"/>
                </a:lnTo>
                <a:lnTo>
                  <a:pt x="642937" y="26789"/>
                </a:lnTo>
                <a:lnTo>
                  <a:pt x="642937" y="26789"/>
                </a:lnTo>
                <a:lnTo>
                  <a:pt x="642937" y="26789"/>
                </a:lnTo>
                <a:lnTo>
                  <a:pt x="651867" y="35719"/>
                </a:lnTo>
                <a:lnTo>
                  <a:pt x="65186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 1074"/>
          <p:cNvSpPr/>
          <p:nvPr/>
        </p:nvSpPr>
        <p:spPr>
          <a:xfrm>
            <a:off x="8777882" y="330398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Freeform 1075"/>
          <p:cNvSpPr/>
          <p:nvPr/>
        </p:nvSpPr>
        <p:spPr>
          <a:xfrm>
            <a:off x="5420320" y="142875"/>
            <a:ext cx="3661172" cy="776884"/>
          </a:xfrm>
          <a:custGeom>
            <a:avLst/>
            <a:gdLst/>
            <a:ahLst/>
            <a:cxnLst/>
            <a:rect l="0" t="0" r="0" b="0"/>
            <a:pathLst>
              <a:path w="3661172" h="776884">
                <a:moveTo>
                  <a:pt x="3384351" y="205383"/>
                </a:moveTo>
                <a:lnTo>
                  <a:pt x="3375421" y="205383"/>
                </a:lnTo>
                <a:lnTo>
                  <a:pt x="3384351" y="205383"/>
                </a:lnTo>
                <a:lnTo>
                  <a:pt x="3384351" y="205383"/>
                </a:lnTo>
                <a:lnTo>
                  <a:pt x="3384351" y="205383"/>
                </a:lnTo>
                <a:lnTo>
                  <a:pt x="3384351" y="205383"/>
                </a:lnTo>
                <a:lnTo>
                  <a:pt x="3384351" y="214312"/>
                </a:lnTo>
                <a:lnTo>
                  <a:pt x="3384351" y="214312"/>
                </a:lnTo>
                <a:lnTo>
                  <a:pt x="3384351" y="214312"/>
                </a:lnTo>
                <a:lnTo>
                  <a:pt x="3375421" y="214312"/>
                </a:lnTo>
                <a:lnTo>
                  <a:pt x="3366492" y="214312"/>
                </a:lnTo>
                <a:lnTo>
                  <a:pt x="3357562" y="214312"/>
                </a:lnTo>
                <a:lnTo>
                  <a:pt x="3357562" y="214312"/>
                </a:lnTo>
                <a:lnTo>
                  <a:pt x="3348632" y="214312"/>
                </a:lnTo>
                <a:lnTo>
                  <a:pt x="3348632" y="214312"/>
                </a:lnTo>
                <a:lnTo>
                  <a:pt x="3339703" y="205383"/>
                </a:lnTo>
                <a:lnTo>
                  <a:pt x="3321843" y="205383"/>
                </a:lnTo>
                <a:lnTo>
                  <a:pt x="3312914" y="205383"/>
                </a:lnTo>
                <a:lnTo>
                  <a:pt x="3286125" y="205383"/>
                </a:lnTo>
                <a:lnTo>
                  <a:pt x="3259335" y="205383"/>
                </a:lnTo>
                <a:lnTo>
                  <a:pt x="3232546" y="196453"/>
                </a:lnTo>
                <a:lnTo>
                  <a:pt x="3214687" y="196453"/>
                </a:lnTo>
                <a:lnTo>
                  <a:pt x="3196828" y="196453"/>
                </a:lnTo>
                <a:lnTo>
                  <a:pt x="3178968" y="196453"/>
                </a:lnTo>
                <a:lnTo>
                  <a:pt x="3161109" y="187523"/>
                </a:lnTo>
                <a:lnTo>
                  <a:pt x="3134320" y="187523"/>
                </a:lnTo>
                <a:lnTo>
                  <a:pt x="3107531" y="178594"/>
                </a:lnTo>
                <a:lnTo>
                  <a:pt x="3071812" y="178594"/>
                </a:lnTo>
                <a:lnTo>
                  <a:pt x="3036093" y="169664"/>
                </a:lnTo>
                <a:lnTo>
                  <a:pt x="3000375" y="160734"/>
                </a:lnTo>
                <a:lnTo>
                  <a:pt x="2955726" y="160734"/>
                </a:lnTo>
                <a:lnTo>
                  <a:pt x="2937867" y="151805"/>
                </a:lnTo>
                <a:lnTo>
                  <a:pt x="2911078" y="151805"/>
                </a:lnTo>
                <a:lnTo>
                  <a:pt x="2875359" y="142875"/>
                </a:lnTo>
                <a:lnTo>
                  <a:pt x="2830710" y="142875"/>
                </a:lnTo>
                <a:lnTo>
                  <a:pt x="2786062" y="133945"/>
                </a:lnTo>
                <a:lnTo>
                  <a:pt x="2741414" y="125016"/>
                </a:lnTo>
                <a:lnTo>
                  <a:pt x="2687836" y="125016"/>
                </a:lnTo>
                <a:lnTo>
                  <a:pt x="2634258" y="116086"/>
                </a:lnTo>
                <a:lnTo>
                  <a:pt x="2580680" y="107156"/>
                </a:lnTo>
                <a:lnTo>
                  <a:pt x="2527102" y="98227"/>
                </a:lnTo>
                <a:lnTo>
                  <a:pt x="2464594" y="89297"/>
                </a:lnTo>
                <a:lnTo>
                  <a:pt x="2402086" y="80367"/>
                </a:lnTo>
                <a:lnTo>
                  <a:pt x="2339578" y="71437"/>
                </a:lnTo>
                <a:lnTo>
                  <a:pt x="2277071" y="62508"/>
                </a:lnTo>
                <a:lnTo>
                  <a:pt x="2214563" y="53578"/>
                </a:lnTo>
                <a:lnTo>
                  <a:pt x="2152055" y="44648"/>
                </a:lnTo>
                <a:lnTo>
                  <a:pt x="2089547" y="35719"/>
                </a:lnTo>
                <a:lnTo>
                  <a:pt x="2027039" y="26789"/>
                </a:lnTo>
                <a:lnTo>
                  <a:pt x="1955602" y="17859"/>
                </a:lnTo>
                <a:lnTo>
                  <a:pt x="1902024" y="17859"/>
                </a:lnTo>
                <a:lnTo>
                  <a:pt x="1830586" y="8930"/>
                </a:lnTo>
                <a:lnTo>
                  <a:pt x="1768078" y="8930"/>
                </a:lnTo>
                <a:lnTo>
                  <a:pt x="1705571" y="8930"/>
                </a:lnTo>
                <a:lnTo>
                  <a:pt x="1643063" y="0"/>
                </a:lnTo>
                <a:lnTo>
                  <a:pt x="1580555" y="0"/>
                </a:lnTo>
                <a:lnTo>
                  <a:pt x="1509118" y="0"/>
                </a:lnTo>
                <a:lnTo>
                  <a:pt x="1446610" y="0"/>
                </a:lnTo>
                <a:lnTo>
                  <a:pt x="1384102" y="0"/>
                </a:lnTo>
                <a:lnTo>
                  <a:pt x="1312664" y="0"/>
                </a:lnTo>
                <a:lnTo>
                  <a:pt x="1250157" y="0"/>
                </a:lnTo>
                <a:lnTo>
                  <a:pt x="1178719" y="8930"/>
                </a:lnTo>
                <a:lnTo>
                  <a:pt x="1116211" y="17859"/>
                </a:lnTo>
                <a:lnTo>
                  <a:pt x="1053703" y="17859"/>
                </a:lnTo>
                <a:lnTo>
                  <a:pt x="982266" y="26789"/>
                </a:lnTo>
                <a:lnTo>
                  <a:pt x="928688" y="44648"/>
                </a:lnTo>
                <a:lnTo>
                  <a:pt x="866180" y="53578"/>
                </a:lnTo>
                <a:lnTo>
                  <a:pt x="803672" y="71437"/>
                </a:lnTo>
                <a:lnTo>
                  <a:pt x="750094" y="80367"/>
                </a:lnTo>
                <a:lnTo>
                  <a:pt x="634008" y="116086"/>
                </a:lnTo>
                <a:lnTo>
                  <a:pt x="535782" y="142875"/>
                </a:lnTo>
                <a:lnTo>
                  <a:pt x="455414" y="169664"/>
                </a:lnTo>
                <a:lnTo>
                  <a:pt x="375047" y="196453"/>
                </a:lnTo>
                <a:lnTo>
                  <a:pt x="321469" y="214312"/>
                </a:lnTo>
                <a:lnTo>
                  <a:pt x="276821" y="241102"/>
                </a:lnTo>
                <a:lnTo>
                  <a:pt x="232172" y="258961"/>
                </a:lnTo>
                <a:lnTo>
                  <a:pt x="196453" y="285750"/>
                </a:lnTo>
                <a:lnTo>
                  <a:pt x="160735" y="303609"/>
                </a:lnTo>
                <a:lnTo>
                  <a:pt x="133946" y="330398"/>
                </a:lnTo>
                <a:lnTo>
                  <a:pt x="107157" y="348258"/>
                </a:lnTo>
                <a:lnTo>
                  <a:pt x="80368" y="375047"/>
                </a:lnTo>
                <a:lnTo>
                  <a:pt x="62508" y="392906"/>
                </a:lnTo>
                <a:lnTo>
                  <a:pt x="44649" y="419695"/>
                </a:lnTo>
                <a:lnTo>
                  <a:pt x="26789" y="446484"/>
                </a:lnTo>
                <a:lnTo>
                  <a:pt x="17860" y="464344"/>
                </a:lnTo>
                <a:lnTo>
                  <a:pt x="8930" y="482203"/>
                </a:lnTo>
                <a:lnTo>
                  <a:pt x="0" y="508992"/>
                </a:lnTo>
                <a:lnTo>
                  <a:pt x="0" y="526852"/>
                </a:lnTo>
                <a:lnTo>
                  <a:pt x="0" y="544711"/>
                </a:lnTo>
                <a:lnTo>
                  <a:pt x="0" y="562570"/>
                </a:lnTo>
                <a:lnTo>
                  <a:pt x="8930" y="580430"/>
                </a:lnTo>
                <a:lnTo>
                  <a:pt x="17860" y="598289"/>
                </a:lnTo>
                <a:lnTo>
                  <a:pt x="26789" y="616148"/>
                </a:lnTo>
                <a:lnTo>
                  <a:pt x="35719" y="634008"/>
                </a:lnTo>
                <a:lnTo>
                  <a:pt x="53578" y="642937"/>
                </a:lnTo>
                <a:lnTo>
                  <a:pt x="71438" y="660797"/>
                </a:lnTo>
                <a:lnTo>
                  <a:pt x="89297" y="669726"/>
                </a:lnTo>
                <a:lnTo>
                  <a:pt x="107157" y="687586"/>
                </a:lnTo>
                <a:lnTo>
                  <a:pt x="133946" y="696516"/>
                </a:lnTo>
                <a:lnTo>
                  <a:pt x="151805" y="705445"/>
                </a:lnTo>
                <a:lnTo>
                  <a:pt x="178594" y="714375"/>
                </a:lnTo>
                <a:lnTo>
                  <a:pt x="205383" y="723305"/>
                </a:lnTo>
                <a:lnTo>
                  <a:pt x="232172" y="732234"/>
                </a:lnTo>
                <a:lnTo>
                  <a:pt x="267891" y="741164"/>
                </a:lnTo>
                <a:lnTo>
                  <a:pt x="303610" y="741164"/>
                </a:lnTo>
                <a:lnTo>
                  <a:pt x="339328" y="750094"/>
                </a:lnTo>
                <a:lnTo>
                  <a:pt x="383977" y="759023"/>
                </a:lnTo>
                <a:lnTo>
                  <a:pt x="419696" y="759023"/>
                </a:lnTo>
                <a:lnTo>
                  <a:pt x="464344" y="767953"/>
                </a:lnTo>
                <a:lnTo>
                  <a:pt x="508993" y="767953"/>
                </a:lnTo>
                <a:lnTo>
                  <a:pt x="553641" y="767953"/>
                </a:lnTo>
                <a:lnTo>
                  <a:pt x="598289" y="776883"/>
                </a:lnTo>
                <a:lnTo>
                  <a:pt x="651868" y="776883"/>
                </a:lnTo>
                <a:lnTo>
                  <a:pt x="696516" y="776883"/>
                </a:lnTo>
                <a:lnTo>
                  <a:pt x="750094" y="776883"/>
                </a:lnTo>
                <a:lnTo>
                  <a:pt x="803672" y="776883"/>
                </a:lnTo>
                <a:lnTo>
                  <a:pt x="857250" y="776883"/>
                </a:lnTo>
                <a:lnTo>
                  <a:pt x="919758" y="776883"/>
                </a:lnTo>
                <a:lnTo>
                  <a:pt x="973336" y="776883"/>
                </a:lnTo>
                <a:lnTo>
                  <a:pt x="1035844" y="767953"/>
                </a:lnTo>
                <a:lnTo>
                  <a:pt x="1098352" y="767953"/>
                </a:lnTo>
                <a:lnTo>
                  <a:pt x="1160860" y="767953"/>
                </a:lnTo>
                <a:lnTo>
                  <a:pt x="1214438" y="767953"/>
                </a:lnTo>
                <a:lnTo>
                  <a:pt x="1276946" y="767953"/>
                </a:lnTo>
                <a:lnTo>
                  <a:pt x="1330524" y="767953"/>
                </a:lnTo>
                <a:lnTo>
                  <a:pt x="1393032" y="767953"/>
                </a:lnTo>
                <a:lnTo>
                  <a:pt x="1455539" y="759023"/>
                </a:lnTo>
                <a:lnTo>
                  <a:pt x="1518047" y="759023"/>
                </a:lnTo>
                <a:lnTo>
                  <a:pt x="1589485" y="759023"/>
                </a:lnTo>
                <a:lnTo>
                  <a:pt x="1643063" y="750094"/>
                </a:lnTo>
                <a:lnTo>
                  <a:pt x="1705571" y="750094"/>
                </a:lnTo>
                <a:lnTo>
                  <a:pt x="1768078" y="741164"/>
                </a:lnTo>
                <a:lnTo>
                  <a:pt x="1830586" y="741164"/>
                </a:lnTo>
                <a:lnTo>
                  <a:pt x="1893094" y="732234"/>
                </a:lnTo>
                <a:lnTo>
                  <a:pt x="1955602" y="732234"/>
                </a:lnTo>
                <a:lnTo>
                  <a:pt x="2018110" y="732234"/>
                </a:lnTo>
                <a:lnTo>
                  <a:pt x="2080618" y="723305"/>
                </a:lnTo>
                <a:lnTo>
                  <a:pt x="2143125" y="732234"/>
                </a:lnTo>
                <a:lnTo>
                  <a:pt x="2205633" y="723305"/>
                </a:lnTo>
                <a:lnTo>
                  <a:pt x="2259211" y="723305"/>
                </a:lnTo>
                <a:lnTo>
                  <a:pt x="2321719" y="723305"/>
                </a:lnTo>
                <a:lnTo>
                  <a:pt x="2384227" y="723305"/>
                </a:lnTo>
                <a:lnTo>
                  <a:pt x="2437805" y="714375"/>
                </a:lnTo>
                <a:lnTo>
                  <a:pt x="2500313" y="714375"/>
                </a:lnTo>
                <a:lnTo>
                  <a:pt x="2553891" y="714375"/>
                </a:lnTo>
                <a:lnTo>
                  <a:pt x="2607469" y="705445"/>
                </a:lnTo>
                <a:lnTo>
                  <a:pt x="2661047" y="705445"/>
                </a:lnTo>
                <a:lnTo>
                  <a:pt x="2714625" y="705445"/>
                </a:lnTo>
                <a:lnTo>
                  <a:pt x="2777132" y="705445"/>
                </a:lnTo>
                <a:lnTo>
                  <a:pt x="2830710" y="705445"/>
                </a:lnTo>
                <a:lnTo>
                  <a:pt x="2884289" y="705445"/>
                </a:lnTo>
                <a:lnTo>
                  <a:pt x="2928937" y="696516"/>
                </a:lnTo>
                <a:lnTo>
                  <a:pt x="2973585" y="696516"/>
                </a:lnTo>
                <a:lnTo>
                  <a:pt x="3018234" y="696516"/>
                </a:lnTo>
                <a:lnTo>
                  <a:pt x="3062882" y="696516"/>
                </a:lnTo>
                <a:lnTo>
                  <a:pt x="3107531" y="696516"/>
                </a:lnTo>
                <a:lnTo>
                  <a:pt x="3161109" y="687586"/>
                </a:lnTo>
                <a:lnTo>
                  <a:pt x="3205757" y="687586"/>
                </a:lnTo>
                <a:lnTo>
                  <a:pt x="3250406" y="687586"/>
                </a:lnTo>
                <a:lnTo>
                  <a:pt x="3286125" y="678656"/>
                </a:lnTo>
                <a:lnTo>
                  <a:pt x="3312914" y="669726"/>
                </a:lnTo>
                <a:lnTo>
                  <a:pt x="3330773" y="669726"/>
                </a:lnTo>
                <a:lnTo>
                  <a:pt x="3348632" y="660797"/>
                </a:lnTo>
                <a:lnTo>
                  <a:pt x="3366492" y="660797"/>
                </a:lnTo>
                <a:lnTo>
                  <a:pt x="3384351" y="651867"/>
                </a:lnTo>
                <a:lnTo>
                  <a:pt x="3411140" y="642937"/>
                </a:lnTo>
                <a:lnTo>
                  <a:pt x="3437929" y="634008"/>
                </a:lnTo>
                <a:lnTo>
                  <a:pt x="3464718" y="625078"/>
                </a:lnTo>
                <a:lnTo>
                  <a:pt x="3491507" y="616148"/>
                </a:lnTo>
                <a:lnTo>
                  <a:pt x="3509367" y="607219"/>
                </a:lnTo>
                <a:lnTo>
                  <a:pt x="3527226" y="598289"/>
                </a:lnTo>
                <a:lnTo>
                  <a:pt x="3536156" y="589359"/>
                </a:lnTo>
                <a:lnTo>
                  <a:pt x="3554015" y="580430"/>
                </a:lnTo>
                <a:lnTo>
                  <a:pt x="3571875" y="571500"/>
                </a:lnTo>
                <a:lnTo>
                  <a:pt x="3580804" y="553641"/>
                </a:lnTo>
                <a:lnTo>
                  <a:pt x="3598664" y="544711"/>
                </a:lnTo>
                <a:lnTo>
                  <a:pt x="3607593" y="526852"/>
                </a:lnTo>
                <a:lnTo>
                  <a:pt x="3625453" y="517922"/>
                </a:lnTo>
                <a:lnTo>
                  <a:pt x="3625453" y="500063"/>
                </a:lnTo>
                <a:lnTo>
                  <a:pt x="3634382" y="482203"/>
                </a:lnTo>
                <a:lnTo>
                  <a:pt x="3643312" y="464344"/>
                </a:lnTo>
                <a:lnTo>
                  <a:pt x="3652242" y="446484"/>
                </a:lnTo>
                <a:lnTo>
                  <a:pt x="3661171" y="428625"/>
                </a:lnTo>
                <a:lnTo>
                  <a:pt x="3661171" y="419695"/>
                </a:lnTo>
                <a:lnTo>
                  <a:pt x="3661171" y="401836"/>
                </a:lnTo>
                <a:lnTo>
                  <a:pt x="3652242" y="383977"/>
                </a:lnTo>
                <a:lnTo>
                  <a:pt x="3652242" y="366117"/>
                </a:lnTo>
                <a:lnTo>
                  <a:pt x="3643312" y="348258"/>
                </a:lnTo>
                <a:lnTo>
                  <a:pt x="3625453" y="339328"/>
                </a:lnTo>
                <a:lnTo>
                  <a:pt x="3616523" y="321469"/>
                </a:lnTo>
                <a:lnTo>
                  <a:pt x="3598664" y="312539"/>
                </a:lnTo>
                <a:lnTo>
                  <a:pt x="3580804" y="294680"/>
                </a:lnTo>
                <a:lnTo>
                  <a:pt x="3562945" y="285750"/>
                </a:lnTo>
                <a:lnTo>
                  <a:pt x="3545085" y="267891"/>
                </a:lnTo>
                <a:lnTo>
                  <a:pt x="3527226" y="258961"/>
                </a:lnTo>
                <a:lnTo>
                  <a:pt x="3509367" y="241102"/>
                </a:lnTo>
                <a:lnTo>
                  <a:pt x="3482578" y="232172"/>
                </a:lnTo>
                <a:lnTo>
                  <a:pt x="3455789" y="214312"/>
                </a:lnTo>
                <a:lnTo>
                  <a:pt x="3429000" y="205383"/>
                </a:lnTo>
                <a:lnTo>
                  <a:pt x="3393281" y="196453"/>
                </a:lnTo>
                <a:lnTo>
                  <a:pt x="3357562" y="187523"/>
                </a:lnTo>
                <a:lnTo>
                  <a:pt x="3321843" y="178594"/>
                </a:lnTo>
                <a:lnTo>
                  <a:pt x="3286125" y="178594"/>
                </a:lnTo>
                <a:lnTo>
                  <a:pt x="3241476" y="169664"/>
                </a:lnTo>
                <a:lnTo>
                  <a:pt x="3196828" y="160734"/>
                </a:lnTo>
                <a:lnTo>
                  <a:pt x="3152179" y="160734"/>
                </a:lnTo>
                <a:lnTo>
                  <a:pt x="3107531" y="151805"/>
                </a:lnTo>
                <a:lnTo>
                  <a:pt x="3062882" y="151805"/>
                </a:lnTo>
                <a:lnTo>
                  <a:pt x="3018234" y="151805"/>
                </a:lnTo>
                <a:lnTo>
                  <a:pt x="2973585" y="151805"/>
                </a:lnTo>
                <a:lnTo>
                  <a:pt x="2973585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Freeform 1076"/>
          <p:cNvSpPr/>
          <p:nvPr/>
        </p:nvSpPr>
        <p:spPr>
          <a:xfrm>
            <a:off x="5295305" y="946547"/>
            <a:ext cx="17860" cy="267891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53578"/>
                </a:lnTo>
                <a:lnTo>
                  <a:pt x="8929" y="89297"/>
                </a:lnTo>
                <a:lnTo>
                  <a:pt x="8929" y="125015"/>
                </a:lnTo>
                <a:lnTo>
                  <a:pt x="8929" y="160734"/>
                </a:lnTo>
                <a:lnTo>
                  <a:pt x="8929" y="205383"/>
                </a:lnTo>
                <a:lnTo>
                  <a:pt x="8929" y="232172"/>
                </a:lnTo>
                <a:lnTo>
                  <a:pt x="8929" y="250031"/>
                </a:lnTo>
                <a:lnTo>
                  <a:pt x="8929" y="267890"/>
                </a:lnTo>
                <a:lnTo>
                  <a:pt x="8929" y="267890"/>
                </a:lnTo>
                <a:lnTo>
                  <a:pt x="8929" y="267890"/>
                </a:lnTo>
                <a:lnTo>
                  <a:pt x="8929" y="258961"/>
                </a:lnTo>
                <a:lnTo>
                  <a:pt x="8929" y="232172"/>
                </a:lnTo>
                <a:lnTo>
                  <a:pt x="8929" y="205383"/>
                </a:lnTo>
                <a:lnTo>
                  <a:pt x="8929" y="178594"/>
                </a:lnTo>
                <a:lnTo>
                  <a:pt x="8929" y="142875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Freeform 1077"/>
          <p:cNvSpPr/>
          <p:nvPr/>
        </p:nvSpPr>
        <p:spPr>
          <a:xfrm>
            <a:off x="5170289" y="946547"/>
            <a:ext cx="232173" cy="151805"/>
          </a:xfrm>
          <a:custGeom>
            <a:avLst/>
            <a:gdLst/>
            <a:ahLst/>
            <a:cxnLst/>
            <a:rect l="0" t="0" r="0" b="0"/>
            <a:pathLst>
              <a:path w="232173" h="151805">
                <a:moveTo>
                  <a:pt x="893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116086" y="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0"/>
                </a:lnTo>
                <a:lnTo>
                  <a:pt x="223242" y="0"/>
                </a:lnTo>
                <a:lnTo>
                  <a:pt x="232172" y="17859"/>
                </a:lnTo>
                <a:lnTo>
                  <a:pt x="232172" y="26789"/>
                </a:lnTo>
                <a:lnTo>
                  <a:pt x="223242" y="44648"/>
                </a:lnTo>
                <a:lnTo>
                  <a:pt x="196453" y="62508"/>
                </a:lnTo>
                <a:lnTo>
                  <a:pt x="169664" y="89297"/>
                </a:lnTo>
                <a:lnTo>
                  <a:pt x="133945" y="107156"/>
                </a:lnTo>
                <a:lnTo>
                  <a:pt x="107156" y="125015"/>
                </a:lnTo>
                <a:lnTo>
                  <a:pt x="80367" y="142875"/>
                </a:lnTo>
                <a:lnTo>
                  <a:pt x="71438" y="151804"/>
                </a:lnTo>
                <a:lnTo>
                  <a:pt x="62508" y="151804"/>
                </a:lnTo>
                <a:lnTo>
                  <a:pt x="71438" y="151804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51805" y="125015"/>
                </a:lnTo>
                <a:lnTo>
                  <a:pt x="151805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Freeform 1078"/>
          <p:cNvSpPr/>
          <p:nvPr/>
        </p:nvSpPr>
        <p:spPr>
          <a:xfrm>
            <a:off x="4723805" y="991195"/>
            <a:ext cx="44649" cy="276822"/>
          </a:xfrm>
          <a:custGeom>
            <a:avLst/>
            <a:gdLst/>
            <a:ahLst/>
            <a:cxnLst/>
            <a:rect l="0" t="0" r="0" b="0"/>
            <a:pathLst>
              <a:path w="44649" h="276822">
                <a:moveTo>
                  <a:pt x="8929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8929" y="151805"/>
                </a:lnTo>
                <a:lnTo>
                  <a:pt x="8929" y="187524"/>
                </a:lnTo>
                <a:lnTo>
                  <a:pt x="17859" y="214313"/>
                </a:lnTo>
                <a:lnTo>
                  <a:pt x="17859" y="241102"/>
                </a:lnTo>
                <a:lnTo>
                  <a:pt x="26789" y="258961"/>
                </a:lnTo>
                <a:lnTo>
                  <a:pt x="35718" y="267891"/>
                </a:lnTo>
                <a:lnTo>
                  <a:pt x="35718" y="276821"/>
                </a:lnTo>
                <a:lnTo>
                  <a:pt x="44648" y="267891"/>
                </a:lnTo>
                <a:lnTo>
                  <a:pt x="44648" y="250032"/>
                </a:lnTo>
                <a:lnTo>
                  <a:pt x="44648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79"/>
          <p:cNvSpPr/>
          <p:nvPr/>
        </p:nvSpPr>
        <p:spPr>
          <a:xfrm>
            <a:off x="4643438" y="100012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 1080"/>
          <p:cNvSpPr/>
          <p:nvPr/>
        </p:nvSpPr>
        <p:spPr>
          <a:xfrm>
            <a:off x="4643438" y="991195"/>
            <a:ext cx="223243" cy="294681"/>
          </a:xfrm>
          <a:custGeom>
            <a:avLst/>
            <a:gdLst/>
            <a:ahLst/>
            <a:cxnLst/>
            <a:rect l="0" t="0" r="0" b="0"/>
            <a:pathLst>
              <a:path w="223243" h="294681">
                <a:moveTo>
                  <a:pt x="0" y="8930"/>
                </a:moveTo>
                <a:lnTo>
                  <a:pt x="17859" y="8930"/>
                </a:lnTo>
                <a:lnTo>
                  <a:pt x="35718" y="0"/>
                </a:lnTo>
                <a:lnTo>
                  <a:pt x="62507" y="0"/>
                </a:lnTo>
                <a:lnTo>
                  <a:pt x="89296" y="0"/>
                </a:lnTo>
                <a:lnTo>
                  <a:pt x="125015" y="0"/>
                </a:lnTo>
                <a:lnTo>
                  <a:pt x="169664" y="8930"/>
                </a:lnTo>
                <a:lnTo>
                  <a:pt x="196453" y="26789"/>
                </a:lnTo>
                <a:lnTo>
                  <a:pt x="214312" y="53578"/>
                </a:lnTo>
                <a:lnTo>
                  <a:pt x="223242" y="89297"/>
                </a:lnTo>
                <a:lnTo>
                  <a:pt x="223242" y="133946"/>
                </a:lnTo>
                <a:lnTo>
                  <a:pt x="205382" y="178594"/>
                </a:lnTo>
                <a:lnTo>
                  <a:pt x="187523" y="223242"/>
                </a:lnTo>
                <a:lnTo>
                  <a:pt x="151804" y="258961"/>
                </a:lnTo>
                <a:lnTo>
                  <a:pt x="125015" y="276821"/>
                </a:lnTo>
                <a:lnTo>
                  <a:pt x="98226" y="294680"/>
                </a:lnTo>
                <a:lnTo>
                  <a:pt x="80367" y="294680"/>
                </a:lnTo>
                <a:lnTo>
                  <a:pt x="71437" y="285750"/>
                </a:lnTo>
                <a:lnTo>
                  <a:pt x="80367" y="267891"/>
                </a:lnTo>
                <a:lnTo>
                  <a:pt x="89296" y="232172"/>
                </a:lnTo>
                <a:lnTo>
                  <a:pt x="116085" y="196453"/>
                </a:lnTo>
                <a:lnTo>
                  <a:pt x="142875" y="160735"/>
                </a:lnTo>
                <a:lnTo>
                  <a:pt x="142875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Freeform 1081"/>
          <p:cNvSpPr/>
          <p:nvPr/>
        </p:nvSpPr>
        <p:spPr>
          <a:xfrm>
            <a:off x="4857750" y="973336"/>
            <a:ext cx="169665" cy="321470"/>
          </a:xfrm>
          <a:custGeom>
            <a:avLst/>
            <a:gdLst/>
            <a:ahLst/>
            <a:cxnLst/>
            <a:rect l="0" t="0" r="0" b="0"/>
            <a:pathLst>
              <a:path w="169665" h="321470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44648"/>
                </a:lnTo>
                <a:lnTo>
                  <a:pt x="44648" y="71437"/>
                </a:lnTo>
                <a:lnTo>
                  <a:pt x="53578" y="116086"/>
                </a:lnTo>
                <a:lnTo>
                  <a:pt x="62508" y="151805"/>
                </a:lnTo>
                <a:lnTo>
                  <a:pt x="62508" y="196453"/>
                </a:lnTo>
                <a:lnTo>
                  <a:pt x="62508" y="232172"/>
                </a:lnTo>
                <a:lnTo>
                  <a:pt x="62508" y="267891"/>
                </a:lnTo>
                <a:lnTo>
                  <a:pt x="62508" y="294680"/>
                </a:lnTo>
                <a:lnTo>
                  <a:pt x="62508" y="312539"/>
                </a:lnTo>
                <a:lnTo>
                  <a:pt x="62508" y="321469"/>
                </a:lnTo>
                <a:lnTo>
                  <a:pt x="53578" y="321469"/>
                </a:lnTo>
                <a:lnTo>
                  <a:pt x="44648" y="312539"/>
                </a:lnTo>
                <a:lnTo>
                  <a:pt x="35719" y="294680"/>
                </a:lnTo>
                <a:lnTo>
                  <a:pt x="26789" y="267891"/>
                </a:lnTo>
                <a:lnTo>
                  <a:pt x="8930" y="232172"/>
                </a:lnTo>
                <a:lnTo>
                  <a:pt x="8930" y="187523"/>
                </a:lnTo>
                <a:lnTo>
                  <a:pt x="0" y="133945"/>
                </a:lnTo>
                <a:lnTo>
                  <a:pt x="0" y="98226"/>
                </a:lnTo>
                <a:lnTo>
                  <a:pt x="0" y="53578"/>
                </a:lnTo>
                <a:lnTo>
                  <a:pt x="17859" y="26789"/>
                </a:lnTo>
                <a:lnTo>
                  <a:pt x="26789" y="8930"/>
                </a:lnTo>
                <a:lnTo>
                  <a:pt x="53578" y="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17859"/>
                </a:lnTo>
                <a:lnTo>
                  <a:pt x="142875" y="35719"/>
                </a:lnTo>
                <a:lnTo>
                  <a:pt x="160734" y="62508"/>
                </a:lnTo>
                <a:lnTo>
                  <a:pt x="169664" y="98226"/>
                </a:lnTo>
                <a:lnTo>
                  <a:pt x="160734" y="142875"/>
                </a:lnTo>
                <a:lnTo>
                  <a:pt x="151805" y="196453"/>
                </a:lnTo>
                <a:lnTo>
                  <a:pt x="125016" y="232172"/>
                </a:lnTo>
                <a:lnTo>
                  <a:pt x="107156" y="276820"/>
                </a:lnTo>
                <a:lnTo>
                  <a:pt x="80367" y="303609"/>
                </a:lnTo>
                <a:lnTo>
                  <a:pt x="62508" y="312539"/>
                </a:lnTo>
                <a:lnTo>
                  <a:pt x="53578" y="312539"/>
                </a:lnTo>
                <a:lnTo>
                  <a:pt x="44648" y="294680"/>
                </a:lnTo>
                <a:lnTo>
                  <a:pt x="53578" y="267891"/>
                </a:lnTo>
                <a:lnTo>
                  <a:pt x="62508" y="241101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Freeform 1082"/>
          <p:cNvSpPr/>
          <p:nvPr/>
        </p:nvSpPr>
        <p:spPr>
          <a:xfrm>
            <a:off x="5063133" y="1143000"/>
            <a:ext cx="125016" cy="17860"/>
          </a:xfrm>
          <a:custGeom>
            <a:avLst/>
            <a:gdLst/>
            <a:ahLst/>
            <a:cxnLst/>
            <a:rect l="0" t="0" r="0" b="0"/>
            <a:pathLst>
              <a:path w="125016" h="17860">
                <a:moveTo>
                  <a:pt x="0" y="17859"/>
                </a:move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reeform 1083"/>
          <p:cNvSpPr/>
          <p:nvPr/>
        </p:nvSpPr>
        <p:spPr>
          <a:xfrm>
            <a:off x="5572125" y="973336"/>
            <a:ext cx="142876" cy="44649"/>
          </a:xfrm>
          <a:custGeom>
            <a:avLst/>
            <a:gdLst/>
            <a:ahLst/>
            <a:cxnLst/>
            <a:rect l="0" t="0" r="0" b="0"/>
            <a:pathLst>
              <a:path w="142876" h="44649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62508" y="26789"/>
                </a:lnTo>
                <a:lnTo>
                  <a:pt x="80367" y="2678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Freeform 1084"/>
          <p:cNvSpPr/>
          <p:nvPr/>
        </p:nvSpPr>
        <p:spPr>
          <a:xfrm>
            <a:off x="5509617" y="1017984"/>
            <a:ext cx="196454" cy="276822"/>
          </a:xfrm>
          <a:custGeom>
            <a:avLst/>
            <a:gdLst/>
            <a:ahLst/>
            <a:cxnLst/>
            <a:rect l="0" t="0" r="0" b="0"/>
            <a:pathLst>
              <a:path w="196454" h="27682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51805"/>
                </a:lnTo>
                <a:lnTo>
                  <a:pt x="17860" y="160735"/>
                </a:lnTo>
                <a:lnTo>
                  <a:pt x="26789" y="160735"/>
                </a:lnTo>
                <a:lnTo>
                  <a:pt x="35719" y="151805"/>
                </a:lnTo>
                <a:lnTo>
                  <a:pt x="53578" y="133946"/>
                </a:lnTo>
                <a:lnTo>
                  <a:pt x="80367" y="116086"/>
                </a:lnTo>
                <a:lnTo>
                  <a:pt x="107156" y="98227"/>
                </a:lnTo>
                <a:lnTo>
                  <a:pt x="125016" y="89297"/>
                </a:lnTo>
                <a:lnTo>
                  <a:pt x="151805" y="89297"/>
                </a:lnTo>
                <a:lnTo>
                  <a:pt x="169664" y="89297"/>
                </a:lnTo>
                <a:lnTo>
                  <a:pt x="187524" y="107157"/>
                </a:lnTo>
                <a:lnTo>
                  <a:pt x="196453" y="125016"/>
                </a:lnTo>
                <a:lnTo>
                  <a:pt x="196453" y="151805"/>
                </a:lnTo>
                <a:lnTo>
                  <a:pt x="187524" y="178594"/>
                </a:lnTo>
                <a:lnTo>
                  <a:pt x="178594" y="205383"/>
                </a:lnTo>
                <a:lnTo>
                  <a:pt x="151805" y="232172"/>
                </a:lnTo>
                <a:lnTo>
                  <a:pt x="133946" y="250032"/>
                </a:lnTo>
                <a:lnTo>
                  <a:pt x="107156" y="267891"/>
                </a:lnTo>
                <a:lnTo>
                  <a:pt x="80367" y="276821"/>
                </a:lnTo>
                <a:lnTo>
                  <a:pt x="53578" y="276821"/>
                </a:lnTo>
                <a:lnTo>
                  <a:pt x="35719" y="267891"/>
                </a:lnTo>
                <a:lnTo>
                  <a:pt x="26789" y="250032"/>
                </a:lnTo>
                <a:lnTo>
                  <a:pt x="17860" y="241102"/>
                </a:lnTo>
                <a:lnTo>
                  <a:pt x="17860" y="223243"/>
                </a:lnTo>
                <a:lnTo>
                  <a:pt x="26789" y="214313"/>
                </a:lnTo>
                <a:lnTo>
                  <a:pt x="35719" y="214313"/>
                </a:lnTo>
                <a:lnTo>
                  <a:pt x="53578" y="214313"/>
                </a:lnTo>
                <a:lnTo>
                  <a:pt x="5357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 1085"/>
          <p:cNvSpPr/>
          <p:nvPr/>
        </p:nvSpPr>
        <p:spPr>
          <a:xfrm>
            <a:off x="5331023" y="1107281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Freeform 1086"/>
          <p:cNvSpPr/>
          <p:nvPr/>
        </p:nvSpPr>
        <p:spPr>
          <a:xfrm>
            <a:off x="5331023" y="1178719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26790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Freeform 1087"/>
          <p:cNvSpPr/>
          <p:nvPr/>
        </p:nvSpPr>
        <p:spPr>
          <a:xfrm>
            <a:off x="5116711" y="98227"/>
            <a:ext cx="151806" cy="312540"/>
          </a:xfrm>
          <a:custGeom>
            <a:avLst/>
            <a:gdLst/>
            <a:ahLst/>
            <a:cxnLst/>
            <a:rect l="0" t="0" r="0" b="0"/>
            <a:pathLst>
              <a:path w="151806" h="312540">
                <a:moveTo>
                  <a:pt x="53578" y="151804"/>
                </a:moveTo>
                <a:lnTo>
                  <a:pt x="53578" y="142875"/>
                </a:lnTo>
                <a:lnTo>
                  <a:pt x="53578" y="133945"/>
                </a:lnTo>
                <a:lnTo>
                  <a:pt x="53578" y="125015"/>
                </a:lnTo>
                <a:lnTo>
                  <a:pt x="53578" y="116085"/>
                </a:lnTo>
                <a:lnTo>
                  <a:pt x="53578" y="107156"/>
                </a:lnTo>
                <a:lnTo>
                  <a:pt x="53578" y="98226"/>
                </a:lnTo>
                <a:lnTo>
                  <a:pt x="44648" y="89296"/>
                </a:lnTo>
                <a:lnTo>
                  <a:pt x="44648" y="80367"/>
                </a:lnTo>
                <a:lnTo>
                  <a:pt x="44648" y="80367"/>
                </a:lnTo>
                <a:lnTo>
                  <a:pt x="44648" y="89296"/>
                </a:lnTo>
                <a:lnTo>
                  <a:pt x="35719" y="116085"/>
                </a:lnTo>
                <a:lnTo>
                  <a:pt x="35719" y="151804"/>
                </a:lnTo>
                <a:lnTo>
                  <a:pt x="17859" y="196453"/>
                </a:lnTo>
                <a:lnTo>
                  <a:pt x="17859" y="250031"/>
                </a:lnTo>
                <a:lnTo>
                  <a:pt x="8930" y="276820"/>
                </a:lnTo>
                <a:lnTo>
                  <a:pt x="8930" y="303609"/>
                </a:lnTo>
                <a:lnTo>
                  <a:pt x="0" y="303609"/>
                </a:lnTo>
                <a:lnTo>
                  <a:pt x="0" y="294679"/>
                </a:lnTo>
                <a:lnTo>
                  <a:pt x="0" y="276820"/>
                </a:lnTo>
                <a:lnTo>
                  <a:pt x="0" y="267890"/>
                </a:lnTo>
                <a:lnTo>
                  <a:pt x="0" y="250031"/>
                </a:lnTo>
                <a:lnTo>
                  <a:pt x="0" y="232171"/>
                </a:lnTo>
                <a:lnTo>
                  <a:pt x="8930" y="205382"/>
                </a:lnTo>
                <a:lnTo>
                  <a:pt x="8930" y="160734"/>
                </a:lnTo>
                <a:lnTo>
                  <a:pt x="8930" y="125015"/>
                </a:lnTo>
                <a:lnTo>
                  <a:pt x="17859" y="89296"/>
                </a:lnTo>
                <a:lnTo>
                  <a:pt x="26789" y="53578"/>
                </a:lnTo>
                <a:lnTo>
                  <a:pt x="35719" y="1785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29"/>
                </a:lnTo>
                <a:lnTo>
                  <a:pt x="80367" y="44648"/>
                </a:lnTo>
                <a:lnTo>
                  <a:pt x="98227" y="89296"/>
                </a:lnTo>
                <a:lnTo>
                  <a:pt x="116086" y="151804"/>
                </a:lnTo>
                <a:lnTo>
                  <a:pt x="133945" y="214312"/>
                </a:lnTo>
                <a:lnTo>
                  <a:pt x="142875" y="258960"/>
                </a:lnTo>
                <a:lnTo>
                  <a:pt x="142875" y="294679"/>
                </a:lnTo>
                <a:lnTo>
                  <a:pt x="151805" y="312539"/>
                </a:lnTo>
                <a:lnTo>
                  <a:pt x="142875" y="312539"/>
                </a:lnTo>
                <a:lnTo>
                  <a:pt x="133945" y="312539"/>
                </a:lnTo>
                <a:lnTo>
                  <a:pt x="125016" y="303609"/>
                </a:lnTo>
                <a:lnTo>
                  <a:pt x="98227" y="285750"/>
                </a:lnTo>
                <a:lnTo>
                  <a:pt x="80367" y="267890"/>
                </a:lnTo>
                <a:lnTo>
                  <a:pt x="71437" y="258960"/>
                </a:lnTo>
                <a:lnTo>
                  <a:pt x="53578" y="250031"/>
                </a:lnTo>
                <a:lnTo>
                  <a:pt x="44648" y="241101"/>
                </a:lnTo>
                <a:lnTo>
                  <a:pt x="44648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Freeform 1088"/>
          <p:cNvSpPr/>
          <p:nvPr/>
        </p:nvSpPr>
        <p:spPr>
          <a:xfrm>
            <a:off x="5072063" y="294680"/>
            <a:ext cx="178594" cy="26790"/>
          </a:xfrm>
          <a:custGeom>
            <a:avLst/>
            <a:gdLst/>
            <a:ahLst/>
            <a:cxnLst/>
            <a:rect l="0" t="0" r="0" b="0"/>
            <a:pathLst>
              <a:path w="178594" h="26790">
                <a:moveTo>
                  <a:pt x="8929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7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8929"/>
                </a:lnTo>
                <a:lnTo>
                  <a:pt x="151804" y="8929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Freeform 1089"/>
          <p:cNvSpPr/>
          <p:nvPr/>
        </p:nvSpPr>
        <p:spPr>
          <a:xfrm>
            <a:off x="5607844" y="8930"/>
            <a:ext cx="80368" cy="35719"/>
          </a:xfrm>
          <a:custGeom>
            <a:avLst/>
            <a:gdLst/>
            <a:ahLst/>
            <a:cxnLst/>
            <a:rect l="0" t="0" r="0" b="0"/>
            <a:pathLst>
              <a:path w="80368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Freeform 1090"/>
          <p:cNvSpPr/>
          <p:nvPr/>
        </p:nvSpPr>
        <p:spPr>
          <a:xfrm>
            <a:off x="5589984" y="53578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1786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53578"/>
                </a:lnTo>
                <a:lnTo>
                  <a:pt x="35719" y="53578"/>
                </a:lnTo>
                <a:lnTo>
                  <a:pt x="44649" y="62508"/>
                </a:lnTo>
                <a:lnTo>
                  <a:pt x="62508" y="62508"/>
                </a:lnTo>
                <a:lnTo>
                  <a:pt x="80368" y="71438"/>
                </a:lnTo>
                <a:lnTo>
                  <a:pt x="98227" y="80367"/>
                </a:lnTo>
                <a:lnTo>
                  <a:pt x="107157" y="8036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07157" y="116086"/>
                </a:lnTo>
                <a:lnTo>
                  <a:pt x="98227" y="133945"/>
                </a:lnTo>
                <a:lnTo>
                  <a:pt x="89297" y="142875"/>
                </a:lnTo>
                <a:lnTo>
                  <a:pt x="80368" y="151805"/>
                </a:lnTo>
                <a:lnTo>
                  <a:pt x="62508" y="160734"/>
                </a:lnTo>
                <a:lnTo>
                  <a:pt x="53579" y="169664"/>
                </a:lnTo>
                <a:lnTo>
                  <a:pt x="53579" y="169664"/>
                </a:lnTo>
                <a:lnTo>
                  <a:pt x="5357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Freeform 1091"/>
          <p:cNvSpPr/>
          <p:nvPr/>
        </p:nvSpPr>
        <p:spPr>
          <a:xfrm>
            <a:off x="7241977" y="1151930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Freeform 1092"/>
          <p:cNvSpPr/>
          <p:nvPr/>
        </p:nvSpPr>
        <p:spPr>
          <a:xfrm>
            <a:off x="7358063" y="1151930"/>
            <a:ext cx="1009054" cy="35719"/>
          </a:xfrm>
          <a:custGeom>
            <a:avLst/>
            <a:gdLst/>
            <a:ahLst/>
            <a:cxnLst/>
            <a:rect l="0" t="0" r="0" b="0"/>
            <a:pathLst>
              <a:path w="1009054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71437" y="8929"/>
                </a:lnTo>
                <a:lnTo>
                  <a:pt x="98226" y="8929"/>
                </a:lnTo>
                <a:lnTo>
                  <a:pt x="133945" y="0"/>
                </a:lnTo>
                <a:lnTo>
                  <a:pt x="178593" y="0"/>
                </a:lnTo>
                <a:lnTo>
                  <a:pt x="223242" y="0"/>
                </a:lnTo>
                <a:lnTo>
                  <a:pt x="267890" y="0"/>
                </a:lnTo>
                <a:lnTo>
                  <a:pt x="330398" y="0"/>
                </a:lnTo>
                <a:lnTo>
                  <a:pt x="383976" y="0"/>
                </a:lnTo>
                <a:lnTo>
                  <a:pt x="446484" y="0"/>
                </a:lnTo>
                <a:lnTo>
                  <a:pt x="508992" y="0"/>
                </a:lnTo>
                <a:lnTo>
                  <a:pt x="580429" y="0"/>
                </a:lnTo>
                <a:lnTo>
                  <a:pt x="642937" y="0"/>
                </a:lnTo>
                <a:lnTo>
                  <a:pt x="705445" y="0"/>
                </a:lnTo>
                <a:lnTo>
                  <a:pt x="767953" y="0"/>
                </a:lnTo>
                <a:lnTo>
                  <a:pt x="821531" y="0"/>
                </a:lnTo>
                <a:lnTo>
                  <a:pt x="866178" y="0"/>
                </a:lnTo>
                <a:lnTo>
                  <a:pt x="901897" y="0"/>
                </a:lnTo>
                <a:lnTo>
                  <a:pt x="928686" y="8929"/>
                </a:lnTo>
                <a:lnTo>
                  <a:pt x="955475" y="8929"/>
                </a:lnTo>
                <a:lnTo>
                  <a:pt x="973335" y="8929"/>
                </a:lnTo>
                <a:lnTo>
                  <a:pt x="982264" y="17859"/>
                </a:lnTo>
                <a:lnTo>
                  <a:pt x="982264" y="17859"/>
                </a:lnTo>
                <a:lnTo>
                  <a:pt x="982264" y="26789"/>
                </a:lnTo>
                <a:lnTo>
                  <a:pt x="991194" y="26789"/>
                </a:lnTo>
                <a:lnTo>
                  <a:pt x="991194" y="26789"/>
                </a:lnTo>
                <a:lnTo>
                  <a:pt x="1000124" y="26789"/>
                </a:lnTo>
                <a:lnTo>
                  <a:pt x="1009053" y="35718"/>
                </a:lnTo>
                <a:lnTo>
                  <a:pt x="1009053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Freeform 1093"/>
          <p:cNvSpPr/>
          <p:nvPr/>
        </p:nvSpPr>
        <p:spPr>
          <a:xfrm>
            <a:off x="8670726" y="1187648"/>
            <a:ext cx="35720" cy="160736"/>
          </a:xfrm>
          <a:custGeom>
            <a:avLst/>
            <a:gdLst/>
            <a:ahLst/>
            <a:cxnLst/>
            <a:rect l="0" t="0" r="0" b="0"/>
            <a:pathLst>
              <a:path w="35720" h="160736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26789" y="53579"/>
                </a:lnTo>
                <a:lnTo>
                  <a:pt x="26789" y="71438"/>
                </a:lnTo>
                <a:lnTo>
                  <a:pt x="35719" y="98227"/>
                </a:lnTo>
                <a:lnTo>
                  <a:pt x="35719" y="116086"/>
                </a:lnTo>
                <a:lnTo>
                  <a:pt x="35719" y="133946"/>
                </a:lnTo>
                <a:lnTo>
                  <a:pt x="35719" y="151805"/>
                </a:lnTo>
                <a:lnTo>
                  <a:pt x="35719" y="160735"/>
                </a:lnTo>
                <a:lnTo>
                  <a:pt x="35719" y="160735"/>
                </a:lnTo>
                <a:lnTo>
                  <a:pt x="26789" y="160735"/>
                </a:lnTo>
                <a:lnTo>
                  <a:pt x="17859" y="151805"/>
                </a:lnTo>
                <a:lnTo>
                  <a:pt x="17859" y="14287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Freeform 1094"/>
          <p:cNvSpPr/>
          <p:nvPr/>
        </p:nvSpPr>
        <p:spPr>
          <a:xfrm>
            <a:off x="8643937" y="1178719"/>
            <a:ext cx="151805" cy="178595"/>
          </a:xfrm>
          <a:custGeom>
            <a:avLst/>
            <a:gdLst/>
            <a:ahLst/>
            <a:cxnLst/>
            <a:rect l="0" t="0" r="0" b="0"/>
            <a:pathLst>
              <a:path w="151805" h="178595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0"/>
                </a:lnTo>
                <a:lnTo>
                  <a:pt x="53578" y="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17859"/>
                </a:lnTo>
                <a:lnTo>
                  <a:pt x="125015" y="26789"/>
                </a:lnTo>
                <a:lnTo>
                  <a:pt x="98226" y="35718"/>
                </a:lnTo>
                <a:lnTo>
                  <a:pt x="71437" y="53578"/>
                </a:lnTo>
                <a:lnTo>
                  <a:pt x="53578" y="62508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80367"/>
                </a:lnTo>
                <a:lnTo>
                  <a:pt x="89297" y="71437"/>
                </a:lnTo>
                <a:lnTo>
                  <a:pt x="107156" y="71437"/>
                </a:lnTo>
                <a:lnTo>
                  <a:pt x="125015" y="80367"/>
                </a:lnTo>
                <a:lnTo>
                  <a:pt x="133945" y="80367"/>
                </a:lnTo>
                <a:lnTo>
                  <a:pt x="133945" y="89297"/>
                </a:lnTo>
                <a:lnTo>
                  <a:pt x="151804" y="98226"/>
                </a:lnTo>
                <a:lnTo>
                  <a:pt x="151804" y="116086"/>
                </a:lnTo>
                <a:lnTo>
                  <a:pt x="133945" y="133945"/>
                </a:lnTo>
                <a:lnTo>
                  <a:pt x="107156" y="151804"/>
                </a:lnTo>
                <a:lnTo>
                  <a:pt x="71437" y="169664"/>
                </a:lnTo>
                <a:lnTo>
                  <a:pt x="35718" y="178594"/>
                </a:lnTo>
                <a:lnTo>
                  <a:pt x="8929" y="178594"/>
                </a:lnTo>
                <a:lnTo>
                  <a:pt x="0" y="178594"/>
                </a:lnTo>
                <a:lnTo>
                  <a:pt x="8929" y="169664"/>
                </a:lnTo>
                <a:lnTo>
                  <a:pt x="26789" y="151804"/>
                </a:lnTo>
                <a:lnTo>
                  <a:pt x="2678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 of Decision to Decision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 </a:t>
            </a:r>
            <a:r>
              <a:rPr lang="en-US" dirty="0">
                <a:solidFill>
                  <a:srgbClr val="C00000"/>
                </a:solidFill>
              </a:rPr>
              <a:t>DD-Path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dirty="0"/>
              <a:t>a sequence of nodes in a program graph such that:</a:t>
            </a:r>
          </a:p>
          <a:p>
            <a:pPr lvl="1"/>
            <a:r>
              <a:rPr lang="en-US" dirty="0"/>
              <a:t>Case 1: It consists of a single node with </a:t>
            </a:r>
            <a:r>
              <a:rPr lang="en-US" dirty="0" err="1"/>
              <a:t>indeg</a:t>
            </a:r>
            <a:r>
              <a:rPr lang="en-US" dirty="0"/>
              <a:t> = 0.</a:t>
            </a:r>
          </a:p>
          <a:p>
            <a:pPr lvl="1"/>
            <a:r>
              <a:rPr lang="en-US" dirty="0"/>
              <a:t>Case 2: It consists of a single node with </a:t>
            </a:r>
            <a:r>
              <a:rPr lang="en-US" dirty="0" err="1"/>
              <a:t>outdeg</a:t>
            </a:r>
            <a:r>
              <a:rPr lang="en-US" dirty="0"/>
              <a:t> = 0.</a:t>
            </a:r>
          </a:p>
          <a:p>
            <a:pPr lvl="1"/>
            <a:r>
              <a:rPr lang="en-US" dirty="0"/>
              <a:t>Case 3: It consists of a single node with </a:t>
            </a:r>
            <a:r>
              <a:rPr lang="en-US" dirty="0" err="1"/>
              <a:t>indeg</a:t>
            </a:r>
            <a:r>
              <a:rPr lang="en-US" dirty="0"/>
              <a:t> ≥ 2 or </a:t>
            </a:r>
            <a:r>
              <a:rPr lang="en-US" dirty="0" err="1"/>
              <a:t>outdeg</a:t>
            </a:r>
            <a:r>
              <a:rPr lang="en-US" dirty="0"/>
              <a:t> ≥ 2.</a:t>
            </a:r>
          </a:p>
          <a:p>
            <a:pPr lvl="1"/>
            <a:r>
              <a:rPr lang="en-US" dirty="0"/>
              <a:t>Case 4: It consists of a single node with </a:t>
            </a:r>
            <a:r>
              <a:rPr lang="en-US" dirty="0" err="1"/>
              <a:t>indeg</a:t>
            </a:r>
            <a:r>
              <a:rPr lang="en-US" dirty="0"/>
              <a:t> = 1 and </a:t>
            </a:r>
            <a:r>
              <a:rPr lang="en-US" dirty="0" err="1"/>
              <a:t>outdeg</a:t>
            </a:r>
            <a:r>
              <a:rPr lang="en-US" dirty="0"/>
              <a:t> = 1.</a:t>
            </a:r>
          </a:p>
          <a:p>
            <a:pPr lvl="1"/>
            <a:r>
              <a:rPr lang="en-US" dirty="0"/>
              <a:t>Case 5: It is a maximal chain of length ≥ 1.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  <p:sp>
        <p:nvSpPr>
          <p:cNvPr id="5" name="Freeform 4"/>
          <p:cNvSpPr/>
          <p:nvPr/>
        </p:nvSpPr>
        <p:spPr>
          <a:xfrm>
            <a:off x="6715125" y="2571750"/>
            <a:ext cx="375048" cy="241102"/>
          </a:xfrm>
          <a:custGeom>
            <a:avLst/>
            <a:gdLst/>
            <a:ahLst/>
            <a:cxnLst/>
            <a:rect l="0" t="0" r="0" b="0"/>
            <a:pathLst>
              <a:path w="375048" h="241102">
                <a:moveTo>
                  <a:pt x="0" y="241101"/>
                </a:moveTo>
                <a:lnTo>
                  <a:pt x="0" y="232171"/>
                </a:lnTo>
                <a:lnTo>
                  <a:pt x="0" y="232171"/>
                </a:lnTo>
                <a:lnTo>
                  <a:pt x="0" y="232171"/>
                </a:lnTo>
                <a:lnTo>
                  <a:pt x="8930" y="223242"/>
                </a:lnTo>
                <a:lnTo>
                  <a:pt x="17859" y="223242"/>
                </a:lnTo>
                <a:lnTo>
                  <a:pt x="35719" y="205383"/>
                </a:lnTo>
                <a:lnTo>
                  <a:pt x="62508" y="187523"/>
                </a:lnTo>
                <a:lnTo>
                  <a:pt x="98227" y="160734"/>
                </a:lnTo>
                <a:lnTo>
                  <a:pt x="142875" y="133945"/>
                </a:lnTo>
                <a:lnTo>
                  <a:pt x="178594" y="107156"/>
                </a:lnTo>
                <a:lnTo>
                  <a:pt x="223242" y="80367"/>
                </a:lnTo>
                <a:lnTo>
                  <a:pt x="267891" y="53578"/>
                </a:lnTo>
                <a:lnTo>
                  <a:pt x="303609" y="35719"/>
                </a:lnTo>
                <a:lnTo>
                  <a:pt x="330398" y="17859"/>
                </a:lnTo>
                <a:lnTo>
                  <a:pt x="348258" y="8930"/>
                </a:lnTo>
                <a:lnTo>
                  <a:pt x="357188" y="8930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0"/>
                </a:lnTo>
                <a:lnTo>
                  <a:pt x="375047" y="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366992" y="2214562"/>
            <a:ext cx="303611" cy="383978"/>
          </a:xfrm>
          <a:custGeom>
            <a:avLst/>
            <a:gdLst/>
            <a:ahLst/>
            <a:cxnLst/>
            <a:rect l="0" t="0" r="0" b="0"/>
            <a:pathLst>
              <a:path w="303611" h="383978">
                <a:moveTo>
                  <a:pt x="196453" y="26789"/>
                </a:moveTo>
                <a:lnTo>
                  <a:pt x="196453" y="26789"/>
                </a:lnTo>
                <a:lnTo>
                  <a:pt x="187524" y="17860"/>
                </a:lnTo>
                <a:lnTo>
                  <a:pt x="187524" y="17860"/>
                </a:lnTo>
                <a:lnTo>
                  <a:pt x="187524" y="8930"/>
                </a:lnTo>
                <a:lnTo>
                  <a:pt x="178594" y="8930"/>
                </a:lnTo>
                <a:lnTo>
                  <a:pt x="169664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17860"/>
                </a:lnTo>
                <a:lnTo>
                  <a:pt x="71438" y="35719"/>
                </a:lnTo>
                <a:lnTo>
                  <a:pt x="53578" y="53578"/>
                </a:lnTo>
                <a:lnTo>
                  <a:pt x="35719" y="89297"/>
                </a:lnTo>
                <a:lnTo>
                  <a:pt x="17860" y="142875"/>
                </a:lnTo>
                <a:lnTo>
                  <a:pt x="8930" y="196453"/>
                </a:lnTo>
                <a:lnTo>
                  <a:pt x="0" y="250032"/>
                </a:lnTo>
                <a:lnTo>
                  <a:pt x="8930" y="303610"/>
                </a:lnTo>
                <a:lnTo>
                  <a:pt x="8930" y="339329"/>
                </a:lnTo>
                <a:lnTo>
                  <a:pt x="35719" y="366118"/>
                </a:lnTo>
                <a:lnTo>
                  <a:pt x="62508" y="383977"/>
                </a:lnTo>
                <a:lnTo>
                  <a:pt x="89297" y="383977"/>
                </a:lnTo>
                <a:lnTo>
                  <a:pt x="125016" y="383977"/>
                </a:lnTo>
                <a:lnTo>
                  <a:pt x="169664" y="366118"/>
                </a:lnTo>
                <a:lnTo>
                  <a:pt x="205383" y="339329"/>
                </a:lnTo>
                <a:lnTo>
                  <a:pt x="250031" y="312540"/>
                </a:lnTo>
                <a:lnTo>
                  <a:pt x="276821" y="276821"/>
                </a:lnTo>
                <a:lnTo>
                  <a:pt x="294680" y="232172"/>
                </a:lnTo>
                <a:lnTo>
                  <a:pt x="303610" y="178594"/>
                </a:lnTo>
                <a:lnTo>
                  <a:pt x="294680" y="133946"/>
                </a:lnTo>
                <a:lnTo>
                  <a:pt x="276821" y="80367"/>
                </a:lnTo>
                <a:lnTo>
                  <a:pt x="250031" y="44649"/>
                </a:lnTo>
                <a:lnTo>
                  <a:pt x="214313" y="17860"/>
                </a:lnTo>
                <a:lnTo>
                  <a:pt x="178594" y="8930"/>
                </a:lnTo>
                <a:lnTo>
                  <a:pt x="151805" y="17860"/>
                </a:lnTo>
                <a:lnTo>
                  <a:pt x="116086" y="35719"/>
                </a:lnTo>
                <a:lnTo>
                  <a:pt x="89297" y="53578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7" y="71438"/>
                </a:lnTo>
                <a:lnTo>
                  <a:pt x="116086" y="53578"/>
                </a:lnTo>
                <a:lnTo>
                  <a:pt x="11608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724180" y="2348508"/>
            <a:ext cx="401837" cy="53579"/>
          </a:xfrm>
          <a:custGeom>
            <a:avLst/>
            <a:gdLst/>
            <a:ahLst/>
            <a:cxnLst/>
            <a:rect l="0" t="0" r="0" b="0"/>
            <a:pathLst>
              <a:path w="401837" h="53579">
                <a:moveTo>
                  <a:pt x="8929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71437" y="35718"/>
                </a:lnTo>
                <a:lnTo>
                  <a:pt x="107156" y="35718"/>
                </a:lnTo>
                <a:lnTo>
                  <a:pt x="133945" y="35718"/>
                </a:lnTo>
                <a:lnTo>
                  <a:pt x="169664" y="35718"/>
                </a:lnTo>
                <a:lnTo>
                  <a:pt x="205383" y="35718"/>
                </a:lnTo>
                <a:lnTo>
                  <a:pt x="250031" y="26789"/>
                </a:lnTo>
                <a:lnTo>
                  <a:pt x="285750" y="17859"/>
                </a:lnTo>
                <a:lnTo>
                  <a:pt x="330398" y="8929"/>
                </a:lnTo>
                <a:lnTo>
                  <a:pt x="357187" y="0"/>
                </a:lnTo>
                <a:lnTo>
                  <a:pt x="383976" y="0"/>
                </a:lnTo>
                <a:lnTo>
                  <a:pt x="401836" y="0"/>
                </a:lnTo>
                <a:lnTo>
                  <a:pt x="401836" y="0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72438" y="2277070"/>
            <a:ext cx="169664" cy="169665"/>
          </a:xfrm>
          <a:custGeom>
            <a:avLst/>
            <a:gdLst/>
            <a:ahLst/>
            <a:cxnLst/>
            <a:rect l="0" t="0" r="0" b="0"/>
            <a:pathLst>
              <a:path w="169664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17859"/>
                </a:lnTo>
                <a:lnTo>
                  <a:pt x="44648" y="17859"/>
                </a:lnTo>
                <a:lnTo>
                  <a:pt x="71437" y="26789"/>
                </a:lnTo>
                <a:lnTo>
                  <a:pt x="98226" y="26789"/>
                </a:lnTo>
                <a:lnTo>
                  <a:pt x="125014" y="26789"/>
                </a:lnTo>
                <a:lnTo>
                  <a:pt x="151803" y="35719"/>
                </a:lnTo>
                <a:lnTo>
                  <a:pt x="169663" y="44649"/>
                </a:lnTo>
                <a:lnTo>
                  <a:pt x="169663" y="62508"/>
                </a:lnTo>
                <a:lnTo>
                  <a:pt x="160733" y="80367"/>
                </a:lnTo>
                <a:lnTo>
                  <a:pt x="142874" y="107156"/>
                </a:lnTo>
                <a:lnTo>
                  <a:pt x="125014" y="133945"/>
                </a:lnTo>
                <a:lnTo>
                  <a:pt x="89296" y="160734"/>
                </a:lnTo>
                <a:lnTo>
                  <a:pt x="71437" y="169664"/>
                </a:lnTo>
                <a:lnTo>
                  <a:pt x="62507" y="169664"/>
                </a:lnTo>
                <a:lnTo>
                  <a:pt x="62507" y="151805"/>
                </a:lnTo>
                <a:lnTo>
                  <a:pt x="80367" y="133945"/>
                </a:lnTo>
                <a:lnTo>
                  <a:pt x="98226" y="98227"/>
                </a:lnTo>
                <a:lnTo>
                  <a:pt x="9822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724180" y="2544961"/>
            <a:ext cx="348259" cy="205384"/>
          </a:xfrm>
          <a:custGeom>
            <a:avLst/>
            <a:gdLst/>
            <a:ahLst/>
            <a:cxnLst/>
            <a:rect l="0" t="0" r="0" b="0"/>
            <a:pathLst>
              <a:path w="348259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26789" y="17859"/>
                </a:lnTo>
                <a:lnTo>
                  <a:pt x="53578" y="26789"/>
                </a:lnTo>
                <a:lnTo>
                  <a:pt x="80367" y="35719"/>
                </a:lnTo>
                <a:lnTo>
                  <a:pt x="116086" y="44648"/>
                </a:lnTo>
                <a:lnTo>
                  <a:pt x="151804" y="53578"/>
                </a:lnTo>
                <a:lnTo>
                  <a:pt x="196453" y="71437"/>
                </a:lnTo>
                <a:lnTo>
                  <a:pt x="232172" y="80367"/>
                </a:lnTo>
                <a:lnTo>
                  <a:pt x="258961" y="107156"/>
                </a:lnTo>
                <a:lnTo>
                  <a:pt x="285750" y="133945"/>
                </a:lnTo>
                <a:lnTo>
                  <a:pt x="303609" y="160734"/>
                </a:lnTo>
                <a:lnTo>
                  <a:pt x="312539" y="187523"/>
                </a:lnTo>
                <a:lnTo>
                  <a:pt x="330398" y="196453"/>
                </a:lnTo>
                <a:lnTo>
                  <a:pt x="330398" y="205383"/>
                </a:lnTo>
                <a:lnTo>
                  <a:pt x="339328" y="205383"/>
                </a:lnTo>
                <a:lnTo>
                  <a:pt x="348258" y="187523"/>
                </a:lnTo>
                <a:lnTo>
                  <a:pt x="34825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054578" y="2589609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107156" y="35719"/>
                </a:lnTo>
                <a:lnTo>
                  <a:pt x="116086" y="44649"/>
                </a:lnTo>
                <a:lnTo>
                  <a:pt x="133945" y="53579"/>
                </a:lnTo>
                <a:lnTo>
                  <a:pt x="151804" y="71438"/>
                </a:lnTo>
                <a:lnTo>
                  <a:pt x="169663" y="89297"/>
                </a:lnTo>
                <a:lnTo>
                  <a:pt x="178593" y="107157"/>
                </a:lnTo>
                <a:lnTo>
                  <a:pt x="178593" y="116086"/>
                </a:lnTo>
                <a:lnTo>
                  <a:pt x="187523" y="125016"/>
                </a:lnTo>
                <a:lnTo>
                  <a:pt x="187523" y="133946"/>
                </a:lnTo>
                <a:lnTo>
                  <a:pt x="187523" y="133946"/>
                </a:lnTo>
                <a:lnTo>
                  <a:pt x="178593" y="142875"/>
                </a:lnTo>
                <a:lnTo>
                  <a:pt x="178593" y="142875"/>
                </a:lnTo>
                <a:lnTo>
                  <a:pt x="160734" y="151805"/>
                </a:lnTo>
                <a:lnTo>
                  <a:pt x="151804" y="160735"/>
                </a:lnTo>
                <a:lnTo>
                  <a:pt x="125016" y="169664"/>
                </a:lnTo>
                <a:lnTo>
                  <a:pt x="98227" y="187524"/>
                </a:lnTo>
                <a:lnTo>
                  <a:pt x="71438" y="205383"/>
                </a:lnTo>
                <a:lnTo>
                  <a:pt x="35719" y="223242"/>
                </a:lnTo>
                <a:lnTo>
                  <a:pt x="8930" y="232172"/>
                </a:lnTo>
                <a:lnTo>
                  <a:pt x="0" y="241102"/>
                </a:lnTo>
                <a:lnTo>
                  <a:pt x="0" y="223242"/>
                </a:lnTo>
                <a:lnTo>
                  <a:pt x="17860" y="205383"/>
                </a:lnTo>
                <a:lnTo>
                  <a:pt x="44649" y="178594"/>
                </a:lnTo>
                <a:lnTo>
                  <a:pt x="89297" y="151805"/>
                </a:lnTo>
                <a:lnTo>
                  <a:pt x="142874" y="133946"/>
                </a:lnTo>
                <a:lnTo>
                  <a:pt x="142874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554516" y="3071812"/>
            <a:ext cx="241102" cy="241103"/>
          </a:xfrm>
          <a:custGeom>
            <a:avLst/>
            <a:gdLst/>
            <a:ahLst/>
            <a:cxnLst/>
            <a:rect l="0" t="0" r="0" b="0"/>
            <a:pathLst>
              <a:path w="241102" h="241103">
                <a:moveTo>
                  <a:pt x="107156" y="35719"/>
                </a:move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33945" y="893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62507" y="35719"/>
                </a:lnTo>
                <a:lnTo>
                  <a:pt x="44648" y="62508"/>
                </a:lnTo>
                <a:lnTo>
                  <a:pt x="26789" y="89297"/>
                </a:lnTo>
                <a:lnTo>
                  <a:pt x="8929" y="125016"/>
                </a:lnTo>
                <a:lnTo>
                  <a:pt x="0" y="160734"/>
                </a:lnTo>
                <a:lnTo>
                  <a:pt x="0" y="187524"/>
                </a:lnTo>
                <a:lnTo>
                  <a:pt x="8929" y="214313"/>
                </a:lnTo>
                <a:lnTo>
                  <a:pt x="35718" y="232172"/>
                </a:lnTo>
                <a:lnTo>
                  <a:pt x="62507" y="241102"/>
                </a:lnTo>
                <a:lnTo>
                  <a:pt x="89297" y="241102"/>
                </a:lnTo>
                <a:lnTo>
                  <a:pt x="125015" y="232172"/>
                </a:lnTo>
                <a:lnTo>
                  <a:pt x="160734" y="223242"/>
                </a:lnTo>
                <a:lnTo>
                  <a:pt x="187523" y="205383"/>
                </a:lnTo>
                <a:lnTo>
                  <a:pt x="214312" y="187524"/>
                </a:lnTo>
                <a:lnTo>
                  <a:pt x="232172" y="160734"/>
                </a:lnTo>
                <a:lnTo>
                  <a:pt x="241101" y="133945"/>
                </a:lnTo>
                <a:lnTo>
                  <a:pt x="241101" y="107156"/>
                </a:lnTo>
                <a:lnTo>
                  <a:pt x="223242" y="71438"/>
                </a:lnTo>
                <a:lnTo>
                  <a:pt x="205382" y="53578"/>
                </a:lnTo>
                <a:lnTo>
                  <a:pt x="178593" y="26789"/>
                </a:lnTo>
                <a:lnTo>
                  <a:pt x="151804" y="17859"/>
                </a:lnTo>
                <a:lnTo>
                  <a:pt x="125015" y="8930"/>
                </a:lnTo>
                <a:lnTo>
                  <a:pt x="107156" y="8930"/>
                </a:lnTo>
                <a:lnTo>
                  <a:pt x="89297" y="17859"/>
                </a:lnTo>
                <a:lnTo>
                  <a:pt x="71437" y="26789"/>
                </a:lnTo>
                <a:lnTo>
                  <a:pt x="62507" y="35719"/>
                </a:lnTo>
                <a:lnTo>
                  <a:pt x="62507" y="35719"/>
                </a:lnTo>
                <a:lnTo>
                  <a:pt x="6250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25891" y="3143250"/>
            <a:ext cx="446485" cy="44649"/>
          </a:xfrm>
          <a:custGeom>
            <a:avLst/>
            <a:gdLst/>
            <a:ahLst/>
            <a:cxnLst/>
            <a:rect l="0" t="0" r="0" b="0"/>
            <a:pathLst>
              <a:path w="446485" h="44649">
                <a:moveTo>
                  <a:pt x="8929" y="44648"/>
                </a:moveTo>
                <a:lnTo>
                  <a:pt x="8929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62507" y="26789"/>
                </a:lnTo>
                <a:lnTo>
                  <a:pt x="89297" y="26789"/>
                </a:lnTo>
                <a:lnTo>
                  <a:pt x="125015" y="26789"/>
                </a:lnTo>
                <a:lnTo>
                  <a:pt x="169664" y="26789"/>
                </a:lnTo>
                <a:lnTo>
                  <a:pt x="223242" y="26789"/>
                </a:lnTo>
                <a:lnTo>
                  <a:pt x="285750" y="26789"/>
                </a:lnTo>
                <a:lnTo>
                  <a:pt x="330398" y="26789"/>
                </a:lnTo>
                <a:lnTo>
                  <a:pt x="375047" y="26789"/>
                </a:lnTo>
                <a:lnTo>
                  <a:pt x="410765" y="17859"/>
                </a:lnTo>
                <a:lnTo>
                  <a:pt x="428625" y="17859"/>
                </a:lnTo>
                <a:lnTo>
                  <a:pt x="437554" y="8929"/>
                </a:lnTo>
                <a:lnTo>
                  <a:pt x="446484" y="0"/>
                </a:lnTo>
                <a:lnTo>
                  <a:pt x="437554" y="0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492008" y="3089671"/>
            <a:ext cx="133946" cy="196455"/>
          </a:xfrm>
          <a:custGeom>
            <a:avLst/>
            <a:gdLst/>
            <a:ahLst/>
            <a:cxnLst/>
            <a:rect l="0" t="0" r="0" b="0"/>
            <a:pathLst>
              <a:path w="133946" h="19645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8" y="26790"/>
                </a:lnTo>
                <a:lnTo>
                  <a:pt x="71437" y="26790"/>
                </a:lnTo>
                <a:lnTo>
                  <a:pt x="89297" y="35719"/>
                </a:lnTo>
                <a:lnTo>
                  <a:pt x="107156" y="44649"/>
                </a:lnTo>
                <a:lnTo>
                  <a:pt x="125015" y="62508"/>
                </a:lnTo>
                <a:lnTo>
                  <a:pt x="133945" y="80368"/>
                </a:lnTo>
                <a:lnTo>
                  <a:pt x="116086" y="107157"/>
                </a:lnTo>
                <a:lnTo>
                  <a:pt x="98226" y="133946"/>
                </a:lnTo>
                <a:lnTo>
                  <a:pt x="71437" y="151805"/>
                </a:lnTo>
                <a:lnTo>
                  <a:pt x="44648" y="178594"/>
                </a:lnTo>
                <a:lnTo>
                  <a:pt x="26789" y="187524"/>
                </a:lnTo>
                <a:lnTo>
                  <a:pt x="8930" y="196454"/>
                </a:lnTo>
                <a:lnTo>
                  <a:pt x="17859" y="196454"/>
                </a:lnTo>
                <a:lnTo>
                  <a:pt x="26789" y="178594"/>
                </a:lnTo>
                <a:lnTo>
                  <a:pt x="53578" y="16073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206258" y="3330773"/>
            <a:ext cx="330399" cy="267892"/>
          </a:xfrm>
          <a:custGeom>
            <a:avLst/>
            <a:gdLst/>
            <a:ahLst/>
            <a:cxnLst/>
            <a:rect l="0" t="0" r="0" b="0"/>
            <a:pathLst>
              <a:path w="330399" h="267892">
                <a:moveTo>
                  <a:pt x="0" y="267891"/>
                </a:moveTo>
                <a:lnTo>
                  <a:pt x="0" y="267891"/>
                </a:lnTo>
                <a:lnTo>
                  <a:pt x="0" y="267891"/>
                </a:lnTo>
                <a:lnTo>
                  <a:pt x="8930" y="258961"/>
                </a:lnTo>
                <a:lnTo>
                  <a:pt x="8930" y="258961"/>
                </a:lnTo>
                <a:lnTo>
                  <a:pt x="26789" y="241102"/>
                </a:lnTo>
                <a:lnTo>
                  <a:pt x="44648" y="223242"/>
                </a:lnTo>
                <a:lnTo>
                  <a:pt x="71437" y="196453"/>
                </a:lnTo>
                <a:lnTo>
                  <a:pt x="107156" y="169664"/>
                </a:lnTo>
                <a:lnTo>
                  <a:pt x="142875" y="133945"/>
                </a:lnTo>
                <a:lnTo>
                  <a:pt x="187523" y="98227"/>
                </a:lnTo>
                <a:lnTo>
                  <a:pt x="223242" y="71438"/>
                </a:lnTo>
                <a:lnTo>
                  <a:pt x="250031" y="44648"/>
                </a:lnTo>
                <a:lnTo>
                  <a:pt x="276820" y="17859"/>
                </a:lnTo>
                <a:lnTo>
                  <a:pt x="294680" y="8930"/>
                </a:lnTo>
                <a:lnTo>
                  <a:pt x="312539" y="0"/>
                </a:lnTo>
                <a:lnTo>
                  <a:pt x="312539" y="0"/>
                </a:lnTo>
                <a:lnTo>
                  <a:pt x="321469" y="0"/>
                </a:lnTo>
                <a:lnTo>
                  <a:pt x="330398" y="8930"/>
                </a:lnTo>
                <a:lnTo>
                  <a:pt x="330398" y="8930"/>
                </a:lnTo>
                <a:lnTo>
                  <a:pt x="33039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420570" y="3268265"/>
            <a:ext cx="214314" cy="169665"/>
          </a:xfrm>
          <a:custGeom>
            <a:avLst/>
            <a:gdLst/>
            <a:ahLst/>
            <a:cxnLst/>
            <a:rect l="0" t="0" r="0" b="0"/>
            <a:pathLst>
              <a:path w="214314" h="169665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44649" y="26789"/>
                </a:lnTo>
                <a:lnTo>
                  <a:pt x="71438" y="26789"/>
                </a:lnTo>
                <a:lnTo>
                  <a:pt x="107157" y="1786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0"/>
                </a:lnTo>
                <a:lnTo>
                  <a:pt x="214313" y="8930"/>
                </a:lnTo>
                <a:lnTo>
                  <a:pt x="214313" y="26789"/>
                </a:lnTo>
                <a:lnTo>
                  <a:pt x="196453" y="53578"/>
                </a:lnTo>
                <a:lnTo>
                  <a:pt x="178594" y="89297"/>
                </a:lnTo>
                <a:lnTo>
                  <a:pt x="151805" y="116086"/>
                </a:lnTo>
                <a:lnTo>
                  <a:pt x="133946" y="142875"/>
                </a:lnTo>
                <a:lnTo>
                  <a:pt x="116086" y="160735"/>
                </a:lnTo>
                <a:lnTo>
                  <a:pt x="116086" y="169664"/>
                </a:lnTo>
                <a:lnTo>
                  <a:pt x="125016" y="160735"/>
                </a:lnTo>
                <a:lnTo>
                  <a:pt x="125016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411141" y="3053953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9297" y="26789"/>
                </a:move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8929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892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62507" y="53578"/>
                </a:lnTo>
                <a:lnTo>
                  <a:pt x="71437" y="53578"/>
                </a:lnTo>
                <a:lnTo>
                  <a:pt x="80367" y="71437"/>
                </a:lnTo>
                <a:lnTo>
                  <a:pt x="89297" y="80367"/>
                </a:lnTo>
                <a:lnTo>
                  <a:pt x="89297" y="98226"/>
                </a:lnTo>
                <a:lnTo>
                  <a:pt x="71437" y="116086"/>
                </a:lnTo>
                <a:lnTo>
                  <a:pt x="62507" y="12501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53578" y="116086"/>
                </a:lnTo>
                <a:lnTo>
                  <a:pt x="62507" y="89297"/>
                </a:lnTo>
                <a:lnTo>
                  <a:pt x="71437" y="62508"/>
                </a:lnTo>
                <a:lnTo>
                  <a:pt x="7143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45086" y="3027164"/>
            <a:ext cx="62509" cy="205383"/>
          </a:xfrm>
          <a:custGeom>
            <a:avLst/>
            <a:gdLst/>
            <a:ahLst/>
            <a:cxnLst/>
            <a:rect l="0" t="0" r="0" b="0"/>
            <a:pathLst>
              <a:path w="62509" h="20538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196453"/>
                </a:lnTo>
                <a:lnTo>
                  <a:pt x="17859" y="205382"/>
                </a:lnTo>
                <a:lnTo>
                  <a:pt x="26789" y="205382"/>
                </a:lnTo>
                <a:lnTo>
                  <a:pt x="35719" y="205382"/>
                </a:lnTo>
                <a:lnTo>
                  <a:pt x="53578" y="187523"/>
                </a:lnTo>
                <a:lnTo>
                  <a:pt x="62508" y="169664"/>
                </a:lnTo>
                <a:lnTo>
                  <a:pt x="62508" y="151804"/>
                </a:lnTo>
                <a:lnTo>
                  <a:pt x="53578" y="133945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20070" y="3107531"/>
            <a:ext cx="205384" cy="17860"/>
          </a:xfrm>
          <a:custGeom>
            <a:avLst/>
            <a:gdLst/>
            <a:ahLst/>
            <a:cxnLst/>
            <a:rect l="0" t="0" r="0" b="0"/>
            <a:pathLst>
              <a:path w="205384" h="17860">
                <a:moveTo>
                  <a:pt x="0" y="17859"/>
                </a:moveTo>
                <a:lnTo>
                  <a:pt x="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62945" y="3089671"/>
            <a:ext cx="250033" cy="178595"/>
          </a:xfrm>
          <a:custGeom>
            <a:avLst/>
            <a:gdLst/>
            <a:ahLst/>
            <a:cxnLst/>
            <a:rect l="0" t="0" r="0" b="0"/>
            <a:pathLst>
              <a:path w="250033" h="178595">
                <a:moveTo>
                  <a:pt x="7143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90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17860" y="125016"/>
                </a:lnTo>
                <a:lnTo>
                  <a:pt x="35719" y="116086"/>
                </a:lnTo>
                <a:lnTo>
                  <a:pt x="44649" y="98227"/>
                </a:lnTo>
                <a:lnTo>
                  <a:pt x="53578" y="80368"/>
                </a:lnTo>
                <a:lnTo>
                  <a:pt x="62508" y="62508"/>
                </a:lnTo>
                <a:lnTo>
                  <a:pt x="62508" y="5357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62508"/>
                </a:lnTo>
                <a:lnTo>
                  <a:pt x="62508" y="80368"/>
                </a:lnTo>
                <a:lnTo>
                  <a:pt x="62508" y="98227"/>
                </a:lnTo>
                <a:lnTo>
                  <a:pt x="62508" y="116086"/>
                </a:lnTo>
                <a:lnTo>
                  <a:pt x="62508" y="133946"/>
                </a:lnTo>
                <a:lnTo>
                  <a:pt x="71438" y="151805"/>
                </a:lnTo>
                <a:lnTo>
                  <a:pt x="80368" y="151805"/>
                </a:lnTo>
                <a:lnTo>
                  <a:pt x="89297" y="151805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25016" y="125016"/>
                </a:lnTo>
                <a:lnTo>
                  <a:pt x="125016" y="107157"/>
                </a:lnTo>
                <a:lnTo>
                  <a:pt x="133946" y="89297"/>
                </a:lnTo>
                <a:lnTo>
                  <a:pt x="133946" y="7143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42875" y="71438"/>
                </a:lnTo>
                <a:lnTo>
                  <a:pt x="142875" y="89297"/>
                </a:lnTo>
                <a:lnTo>
                  <a:pt x="151805" y="116086"/>
                </a:lnTo>
                <a:lnTo>
                  <a:pt x="151805" y="133946"/>
                </a:lnTo>
                <a:lnTo>
                  <a:pt x="151805" y="151805"/>
                </a:lnTo>
                <a:lnTo>
                  <a:pt x="151805" y="169665"/>
                </a:lnTo>
                <a:lnTo>
                  <a:pt x="151805" y="178594"/>
                </a:lnTo>
                <a:lnTo>
                  <a:pt x="151805" y="178594"/>
                </a:lnTo>
                <a:lnTo>
                  <a:pt x="151805" y="178594"/>
                </a:lnTo>
                <a:lnTo>
                  <a:pt x="160735" y="169665"/>
                </a:lnTo>
                <a:lnTo>
                  <a:pt x="169664" y="151805"/>
                </a:lnTo>
                <a:lnTo>
                  <a:pt x="178594" y="125016"/>
                </a:lnTo>
                <a:lnTo>
                  <a:pt x="187524" y="107157"/>
                </a:lnTo>
                <a:lnTo>
                  <a:pt x="187524" y="89297"/>
                </a:lnTo>
                <a:lnTo>
                  <a:pt x="196453" y="80368"/>
                </a:lnTo>
                <a:lnTo>
                  <a:pt x="205383" y="80368"/>
                </a:lnTo>
                <a:lnTo>
                  <a:pt x="214313" y="89297"/>
                </a:lnTo>
                <a:lnTo>
                  <a:pt x="223243" y="98227"/>
                </a:lnTo>
                <a:lnTo>
                  <a:pt x="232172" y="98227"/>
                </a:lnTo>
                <a:lnTo>
                  <a:pt x="232172" y="107157"/>
                </a:lnTo>
                <a:lnTo>
                  <a:pt x="241102" y="116086"/>
                </a:lnTo>
                <a:lnTo>
                  <a:pt x="241102" y="107157"/>
                </a:lnTo>
                <a:lnTo>
                  <a:pt x="250032" y="107157"/>
                </a:lnTo>
                <a:lnTo>
                  <a:pt x="250032" y="98227"/>
                </a:lnTo>
                <a:lnTo>
                  <a:pt x="250032" y="80368"/>
                </a:lnTo>
                <a:lnTo>
                  <a:pt x="250032" y="62508"/>
                </a:lnTo>
                <a:lnTo>
                  <a:pt x="250032" y="35719"/>
                </a:lnTo>
                <a:lnTo>
                  <a:pt x="250032" y="8930"/>
                </a:lnTo>
                <a:lnTo>
                  <a:pt x="25003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21906" y="2973586"/>
            <a:ext cx="89298" cy="258961"/>
          </a:xfrm>
          <a:custGeom>
            <a:avLst/>
            <a:gdLst/>
            <a:ahLst/>
            <a:cxnLst/>
            <a:rect l="0" t="0" r="0" b="0"/>
            <a:pathLst>
              <a:path w="89298" h="258961">
                <a:moveTo>
                  <a:pt x="17860" y="0"/>
                </a:moveTo>
                <a:lnTo>
                  <a:pt x="8930" y="0"/>
                </a:lnTo>
                <a:lnTo>
                  <a:pt x="8930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26789" y="205382"/>
                </a:lnTo>
                <a:lnTo>
                  <a:pt x="35719" y="223242"/>
                </a:lnTo>
                <a:lnTo>
                  <a:pt x="44649" y="241101"/>
                </a:lnTo>
                <a:lnTo>
                  <a:pt x="62508" y="258960"/>
                </a:lnTo>
                <a:lnTo>
                  <a:pt x="71438" y="258960"/>
                </a:lnTo>
                <a:lnTo>
                  <a:pt x="80367" y="258960"/>
                </a:lnTo>
                <a:lnTo>
                  <a:pt x="89297" y="250031"/>
                </a:lnTo>
                <a:lnTo>
                  <a:pt x="89297" y="241101"/>
                </a:lnTo>
                <a:lnTo>
                  <a:pt x="80367" y="223242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714750" y="3053953"/>
            <a:ext cx="223243" cy="1"/>
          </a:xfrm>
          <a:custGeom>
            <a:avLst/>
            <a:gdLst/>
            <a:ahLst/>
            <a:cxnLst/>
            <a:rect l="0" t="0" r="0" b="0"/>
            <a:pathLst>
              <a:path w="223243" h="1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3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027164" y="4348757"/>
            <a:ext cx="571501" cy="26790"/>
          </a:xfrm>
          <a:custGeom>
            <a:avLst/>
            <a:gdLst/>
            <a:ahLst/>
            <a:cxnLst/>
            <a:rect l="0" t="0" r="0" b="0"/>
            <a:pathLst>
              <a:path w="571501" h="26790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44649" y="17860"/>
                </a:lnTo>
                <a:lnTo>
                  <a:pt x="53578" y="26789"/>
                </a:lnTo>
                <a:lnTo>
                  <a:pt x="80367" y="26789"/>
                </a:lnTo>
                <a:lnTo>
                  <a:pt x="98227" y="2678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78594" y="26789"/>
                </a:lnTo>
                <a:lnTo>
                  <a:pt x="205383" y="26789"/>
                </a:lnTo>
                <a:lnTo>
                  <a:pt x="241102" y="26789"/>
                </a:lnTo>
                <a:lnTo>
                  <a:pt x="267891" y="26789"/>
                </a:lnTo>
                <a:lnTo>
                  <a:pt x="294680" y="26789"/>
                </a:lnTo>
                <a:lnTo>
                  <a:pt x="321469" y="26789"/>
                </a:lnTo>
                <a:lnTo>
                  <a:pt x="348258" y="26789"/>
                </a:lnTo>
                <a:lnTo>
                  <a:pt x="375047" y="26789"/>
                </a:lnTo>
                <a:lnTo>
                  <a:pt x="410766" y="26789"/>
                </a:lnTo>
                <a:lnTo>
                  <a:pt x="437555" y="17860"/>
                </a:lnTo>
                <a:lnTo>
                  <a:pt x="464344" y="17860"/>
                </a:lnTo>
                <a:lnTo>
                  <a:pt x="491133" y="8930"/>
                </a:lnTo>
                <a:lnTo>
                  <a:pt x="517922" y="8930"/>
                </a:lnTo>
                <a:lnTo>
                  <a:pt x="535781" y="8930"/>
                </a:lnTo>
                <a:lnTo>
                  <a:pt x="553641" y="8930"/>
                </a:lnTo>
                <a:lnTo>
                  <a:pt x="562570" y="8930"/>
                </a:lnTo>
                <a:lnTo>
                  <a:pt x="571500" y="8930"/>
                </a:lnTo>
                <a:lnTo>
                  <a:pt x="571500" y="8930"/>
                </a:lnTo>
                <a:lnTo>
                  <a:pt x="571500" y="17860"/>
                </a:lnTo>
                <a:lnTo>
                  <a:pt x="571500" y="17860"/>
                </a:lnTo>
                <a:lnTo>
                  <a:pt x="571500" y="17860"/>
                </a:lnTo>
                <a:lnTo>
                  <a:pt x="571500" y="17860"/>
                </a:lnTo>
                <a:lnTo>
                  <a:pt x="571500" y="8930"/>
                </a:lnTo>
                <a:lnTo>
                  <a:pt x="571500" y="8930"/>
                </a:lnTo>
                <a:lnTo>
                  <a:pt x="571500" y="0"/>
                </a:lnTo>
                <a:lnTo>
                  <a:pt x="5715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446859" y="4277320"/>
            <a:ext cx="196455" cy="133946"/>
          </a:xfrm>
          <a:custGeom>
            <a:avLst/>
            <a:gdLst/>
            <a:ahLst/>
            <a:cxnLst/>
            <a:rect l="0" t="0" r="0" b="0"/>
            <a:pathLst>
              <a:path w="196455" h="133946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33946" y="17859"/>
                </a:lnTo>
                <a:lnTo>
                  <a:pt x="142875" y="17859"/>
                </a:lnTo>
                <a:lnTo>
                  <a:pt x="160735" y="17859"/>
                </a:lnTo>
                <a:lnTo>
                  <a:pt x="169664" y="26789"/>
                </a:lnTo>
                <a:lnTo>
                  <a:pt x="178594" y="26789"/>
                </a:lnTo>
                <a:lnTo>
                  <a:pt x="187524" y="35719"/>
                </a:lnTo>
                <a:lnTo>
                  <a:pt x="196454" y="35719"/>
                </a:lnTo>
                <a:lnTo>
                  <a:pt x="196454" y="44648"/>
                </a:lnTo>
                <a:lnTo>
                  <a:pt x="196454" y="53578"/>
                </a:lnTo>
                <a:lnTo>
                  <a:pt x="196454" y="53578"/>
                </a:lnTo>
                <a:lnTo>
                  <a:pt x="196454" y="62508"/>
                </a:lnTo>
                <a:lnTo>
                  <a:pt x="196454" y="62508"/>
                </a:lnTo>
                <a:lnTo>
                  <a:pt x="196454" y="62508"/>
                </a:lnTo>
                <a:lnTo>
                  <a:pt x="196454" y="71437"/>
                </a:lnTo>
                <a:lnTo>
                  <a:pt x="196454" y="71437"/>
                </a:lnTo>
                <a:lnTo>
                  <a:pt x="178594" y="80367"/>
                </a:lnTo>
                <a:lnTo>
                  <a:pt x="169664" y="89297"/>
                </a:lnTo>
                <a:lnTo>
                  <a:pt x="151805" y="98226"/>
                </a:lnTo>
                <a:lnTo>
                  <a:pt x="142875" y="107156"/>
                </a:lnTo>
                <a:lnTo>
                  <a:pt x="125016" y="116086"/>
                </a:lnTo>
                <a:lnTo>
                  <a:pt x="116086" y="125016"/>
                </a:lnTo>
                <a:lnTo>
                  <a:pt x="107157" y="133945"/>
                </a:lnTo>
                <a:lnTo>
                  <a:pt x="107157" y="133945"/>
                </a:lnTo>
                <a:lnTo>
                  <a:pt x="107157" y="133945"/>
                </a:lnTo>
                <a:lnTo>
                  <a:pt x="116086" y="133945"/>
                </a:lnTo>
                <a:lnTo>
                  <a:pt x="11608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339703" y="3607593"/>
            <a:ext cx="205384" cy="223244"/>
          </a:xfrm>
          <a:custGeom>
            <a:avLst/>
            <a:gdLst/>
            <a:ahLst/>
            <a:cxnLst/>
            <a:rect l="0" t="0" r="0" b="0"/>
            <a:pathLst>
              <a:path w="205384" h="223244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44649"/>
                </a:lnTo>
                <a:lnTo>
                  <a:pt x="35719" y="62508"/>
                </a:lnTo>
                <a:lnTo>
                  <a:pt x="44649" y="71438"/>
                </a:lnTo>
                <a:lnTo>
                  <a:pt x="53578" y="71438"/>
                </a:lnTo>
                <a:lnTo>
                  <a:pt x="62508" y="80368"/>
                </a:lnTo>
                <a:lnTo>
                  <a:pt x="71438" y="80368"/>
                </a:lnTo>
                <a:lnTo>
                  <a:pt x="89297" y="71438"/>
                </a:lnTo>
                <a:lnTo>
                  <a:pt x="89297" y="62508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62508"/>
                </a:lnTo>
                <a:lnTo>
                  <a:pt x="17860" y="98227"/>
                </a:lnTo>
                <a:lnTo>
                  <a:pt x="8930" y="133946"/>
                </a:lnTo>
                <a:lnTo>
                  <a:pt x="8930" y="178594"/>
                </a:lnTo>
                <a:lnTo>
                  <a:pt x="17860" y="205383"/>
                </a:lnTo>
                <a:lnTo>
                  <a:pt x="26789" y="223243"/>
                </a:lnTo>
                <a:lnTo>
                  <a:pt x="53578" y="223243"/>
                </a:lnTo>
                <a:lnTo>
                  <a:pt x="80367" y="214313"/>
                </a:lnTo>
                <a:lnTo>
                  <a:pt x="107156" y="196453"/>
                </a:lnTo>
                <a:lnTo>
                  <a:pt x="133945" y="169664"/>
                </a:lnTo>
                <a:lnTo>
                  <a:pt x="160735" y="133946"/>
                </a:lnTo>
                <a:lnTo>
                  <a:pt x="187524" y="98227"/>
                </a:lnTo>
                <a:lnTo>
                  <a:pt x="205383" y="62508"/>
                </a:lnTo>
                <a:lnTo>
                  <a:pt x="205383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482578" y="3661171"/>
            <a:ext cx="241103" cy="187525"/>
          </a:xfrm>
          <a:custGeom>
            <a:avLst/>
            <a:gdLst/>
            <a:ahLst/>
            <a:cxnLst/>
            <a:rect l="0" t="0" r="0" b="0"/>
            <a:pathLst>
              <a:path w="241103" h="187525">
                <a:moveTo>
                  <a:pt x="8930" y="35719"/>
                </a:moveTo>
                <a:lnTo>
                  <a:pt x="893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78594"/>
                </a:lnTo>
                <a:lnTo>
                  <a:pt x="17860" y="169665"/>
                </a:lnTo>
                <a:lnTo>
                  <a:pt x="35719" y="142875"/>
                </a:lnTo>
                <a:lnTo>
                  <a:pt x="44649" y="107157"/>
                </a:lnTo>
                <a:lnTo>
                  <a:pt x="62508" y="71438"/>
                </a:lnTo>
                <a:lnTo>
                  <a:pt x="80367" y="35719"/>
                </a:lnTo>
                <a:lnTo>
                  <a:pt x="89297" y="26790"/>
                </a:lnTo>
                <a:lnTo>
                  <a:pt x="98227" y="17860"/>
                </a:lnTo>
                <a:lnTo>
                  <a:pt x="107156" y="35719"/>
                </a:lnTo>
                <a:lnTo>
                  <a:pt x="107156" y="62508"/>
                </a:lnTo>
                <a:lnTo>
                  <a:pt x="107156" y="89297"/>
                </a:lnTo>
                <a:lnTo>
                  <a:pt x="107156" y="125016"/>
                </a:lnTo>
                <a:lnTo>
                  <a:pt x="116086" y="142875"/>
                </a:lnTo>
                <a:lnTo>
                  <a:pt x="116086" y="160735"/>
                </a:lnTo>
                <a:lnTo>
                  <a:pt x="125016" y="169665"/>
                </a:lnTo>
                <a:lnTo>
                  <a:pt x="133945" y="160735"/>
                </a:lnTo>
                <a:lnTo>
                  <a:pt x="160735" y="142875"/>
                </a:lnTo>
                <a:lnTo>
                  <a:pt x="178594" y="107157"/>
                </a:lnTo>
                <a:lnTo>
                  <a:pt x="196453" y="71438"/>
                </a:lnTo>
                <a:lnTo>
                  <a:pt x="223242" y="35719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661172" y="3482578"/>
            <a:ext cx="196454" cy="392907"/>
          </a:xfrm>
          <a:custGeom>
            <a:avLst/>
            <a:gdLst/>
            <a:ahLst/>
            <a:cxnLst/>
            <a:rect l="0" t="0" r="0" b="0"/>
            <a:pathLst>
              <a:path w="196454" h="392907">
                <a:moveTo>
                  <a:pt x="71437" y="196453"/>
                </a:moveTo>
                <a:lnTo>
                  <a:pt x="71437" y="196453"/>
                </a:lnTo>
                <a:lnTo>
                  <a:pt x="71437" y="187523"/>
                </a:lnTo>
                <a:lnTo>
                  <a:pt x="71437" y="178593"/>
                </a:lnTo>
                <a:lnTo>
                  <a:pt x="71437" y="169664"/>
                </a:lnTo>
                <a:lnTo>
                  <a:pt x="71437" y="160734"/>
                </a:lnTo>
                <a:lnTo>
                  <a:pt x="62508" y="142875"/>
                </a:lnTo>
                <a:lnTo>
                  <a:pt x="62508" y="142875"/>
                </a:lnTo>
                <a:lnTo>
                  <a:pt x="53578" y="151804"/>
                </a:lnTo>
                <a:lnTo>
                  <a:pt x="44648" y="169664"/>
                </a:lnTo>
                <a:lnTo>
                  <a:pt x="26789" y="196453"/>
                </a:lnTo>
                <a:lnTo>
                  <a:pt x="17859" y="232172"/>
                </a:lnTo>
                <a:lnTo>
                  <a:pt x="8930" y="258961"/>
                </a:lnTo>
                <a:lnTo>
                  <a:pt x="0" y="294679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30398"/>
                </a:lnTo>
                <a:lnTo>
                  <a:pt x="26789" y="330398"/>
                </a:lnTo>
                <a:lnTo>
                  <a:pt x="44648" y="312539"/>
                </a:lnTo>
                <a:lnTo>
                  <a:pt x="62508" y="285750"/>
                </a:lnTo>
                <a:lnTo>
                  <a:pt x="89297" y="258961"/>
                </a:lnTo>
                <a:lnTo>
                  <a:pt x="107156" y="223242"/>
                </a:lnTo>
                <a:lnTo>
                  <a:pt x="116086" y="187523"/>
                </a:lnTo>
                <a:lnTo>
                  <a:pt x="133945" y="142875"/>
                </a:lnTo>
                <a:lnTo>
                  <a:pt x="142875" y="98226"/>
                </a:lnTo>
                <a:lnTo>
                  <a:pt x="142875" y="53578"/>
                </a:lnTo>
                <a:lnTo>
                  <a:pt x="142875" y="26789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6" y="44648"/>
                </a:lnTo>
                <a:lnTo>
                  <a:pt x="80367" y="98226"/>
                </a:lnTo>
                <a:lnTo>
                  <a:pt x="71437" y="160734"/>
                </a:lnTo>
                <a:lnTo>
                  <a:pt x="62508" y="223242"/>
                </a:lnTo>
                <a:lnTo>
                  <a:pt x="62508" y="285750"/>
                </a:lnTo>
                <a:lnTo>
                  <a:pt x="71437" y="330398"/>
                </a:lnTo>
                <a:lnTo>
                  <a:pt x="89297" y="366117"/>
                </a:lnTo>
                <a:lnTo>
                  <a:pt x="107156" y="383976"/>
                </a:lnTo>
                <a:lnTo>
                  <a:pt x="133945" y="392906"/>
                </a:lnTo>
                <a:lnTo>
                  <a:pt x="151805" y="375047"/>
                </a:lnTo>
                <a:lnTo>
                  <a:pt x="178594" y="357187"/>
                </a:lnTo>
                <a:lnTo>
                  <a:pt x="196453" y="321468"/>
                </a:lnTo>
                <a:lnTo>
                  <a:pt x="196453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527227" y="4188023"/>
            <a:ext cx="419696" cy="508993"/>
          </a:xfrm>
          <a:custGeom>
            <a:avLst/>
            <a:gdLst/>
            <a:ahLst/>
            <a:cxnLst/>
            <a:rect l="0" t="0" r="0" b="0"/>
            <a:pathLst>
              <a:path w="419696" h="508993">
                <a:moveTo>
                  <a:pt x="258961" y="26789"/>
                </a:moveTo>
                <a:lnTo>
                  <a:pt x="258961" y="26789"/>
                </a:lnTo>
                <a:lnTo>
                  <a:pt x="250031" y="17859"/>
                </a:lnTo>
                <a:lnTo>
                  <a:pt x="250031" y="17859"/>
                </a:lnTo>
                <a:lnTo>
                  <a:pt x="250031" y="17859"/>
                </a:lnTo>
                <a:lnTo>
                  <a:pt x="241101" y="8930"/>
                </a:lnTo>
                <a:lnTo>
                  <a:pt x="241101" y="8930"/>
                </a:lnTo>
                <a:lnTo>
                  <a:pt x="241101" y="8930"/>
                </a:lnTo>
                <a:lnTo>
                  <a:pt x="232171" y="0"/>
                </a:lnTo>
                <a:lnTo>
                  <a:pt x="223242" y="0"/>
                </a:lnTo>
                <a:lnTo>
                  <a:pt x="214312" y="0"/>
                </a:lnTo>
                <a:lnTo>
                  <a:pt x="205382" y="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51804" y="8930"/>
                </a:lnTo>
                <a:lnTo>
                  <a:pt x="133945" y="17859"/>
                </a:lnTo>
                <a:lnTo>
                  <a:pt x="125015" y="26789"/>
                </a:lnTo>
                <a:lnTo>
                  <a:pt x="107156" y="35719"/>
                </a:lnTo>
                <a:lnTo>
                  <a:pt x="98226" y="53578"/>
                </a:lnTo>
                <a:lnTo>
                  <a:pt x="80367" y="71438"/>
                </a:lnTo>
                <a:lnTo>
                  <a:pt x="71437" y="89297"/>
                </a:lnTo>
                <a:lnTo>
                  <a:pt x="53578" y="107156"/>
                </a:lnTo>
                <a:lnTo>
                  <a:pt x="35718" y="125016"/>
                </a:lnTo>
                <a:lnTo>
                  <a:pt x="26789" y="151805"/>
                </a:lnTo>
                <a:lnTo>
                  <a:pt x="8929" y="169664"/>
                </a:lnTo>
                <a:lnTo>
                  <a:pt x="8929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85750"/>
                </a:lnTo>
                <a:lnTo>
                  <a:pt x="8929" y="312539"/>
                </a:lnTo>
                <a:lnTo>
                  <a:pt x="17859" y="348258"/>
                </a:lnTo>
                <a:lnTo>
                  <a:pt x="35718" y="375047"/>
                </a:lnTo>
                <a:lnTo>
                  <a:pt x="44648" y="401836"/>
                </a:lnTo>
                <a:lnTo>
                  <a:pt x="62507" y="419695"/>
                </a:lnTo>
                <a:lnTo>
                  <a:pt x="80367" y="437555"/>
                </a:lnTo>
                <a:lnTo>
                  <a:pt x="89296" y="446484"/>
                </a:lnTo>
                <a:lnTo>
                  <a:pt x="107156" y="464344"/>
                </a:lnTo>
                <a:lnTo>
                  <a:pt x="125015" y="473273"/>
                </a:lnTo>
                <a:lnTo>
                  <a:pt x="142875" y="482203"/>
                </a:lnTo>
                <a:lnTo>
                  <a:pt x="160734" y="491133"/>
                </a:lnTo>
                <a:lnTo>
                  <a:pt x="178593" y="500063"/>
                </a:lnTo>
                <a:lnTo>
                  <a:pt x="205382" y="508992"/>
                </a:lnTo>
                <a:lnTo>
                  <a:pt x="214312" y="508992"/>
                </a:lnTo>
                <a:lnTo>
                  <a:pt x="232171" y="508992"/>
                </a:lnTo>
                <a:lnTo>
                  <a:pt x="250031" y="500063"/>
                </a:lnTo>
                <a:lnTo>
                  <a:pt x="267890" y="491133"/>
                </a:lnTo>
                <a:lnTo>
                  <a:pt x="276820" y="482203"/>
                </a:lnTo>
                <a:lnTo>
                  <a:pt x="294679" y="473273"/>
                </a:lnTo>
                <a:lnTo>
                  <a:pt x="312539" y="464344"/>
                </a:lnTo>
                <a:lnTo>
                  <a:pt x="321468" y="455414"/>
                </a:lnTo>
                <a:lnTo>
                  <a:pt x="339328" y="455414"/>
                </a:lnTo>
                <a:lnTo>
                  <a:pt x="348257" y="446484"/>
                </a:lnTo>
                <a:lnTo>
                  <a:pt x="357187" y="437555"/>
                </a:lnTo>
                <a:lnTo>
                  <a:pt x="375046" y="428625"/>
                </a:lnTo>
                <a:lnTo>
                  <a:pt x="375046" y="419695"/>
                </a:lnTo>
                <a:lnTo>
                  <a:pt x="392906" y="401836"/>
                </a:lnTo>
                <a:lnTo>
                  <a:pt x="392906" y="383977"/>
                </a:lnTo>
                <a:lnTo>
                  <a:pt x="401836" y="366117"/>
                </a:lnTo>
                <a:lnTo>
                  <a:pt x="410765" y="339328"/>
                </a:lnTo>
                <a:lnTo>
                  <a:pt x="419695" y="321469"/>
                </a:lnTo>
                <a:lnTo>
                  <a:pt x="419695" y="303609"/>
                </a:lnTo>
                <a:lnTo>
                  <a:pt x="419695" y="285750"/>
                </a:lnTo>
                <a:lnTo>
                  <a:pt x="419695" y="267891"/>
                </a:lnTo>
                <a:lnTo>
                  <a:pt x="419695" y="250031"/>
                </a:lnTo>
                <a:lnTo>
                  <a:pt x="410765" y="232172"/>
                </a:lnTo>
                <a:lnTo>
                  <a:pt x="410765" y="214313"/>
                </a:lnTo>
                <a:lnTo>
                  <a:pt x="401836" y="196453"/>
                </a:lnTo>
                <a:lnTo>
                  <a:pt x="392906" y="178594"/>
                </a:lnTo>
                <a:lnTo>
                  <a:pt x="392906" y="160734"/>
                </a:lnTo>
                <a:lnTo>
                  <a:pt x="383976" y="142875"/>
                </a:lnTo>
                <a:lnTo>
                  <a:pt x="375046" y="125016"/>
                </a:lnTo>
                <a:lnTo>
                  <a:pt x="366117" y="107156"/>
                </a:lnTo>
                <a:lnTo>
                  <a:pt x="357187" y="98227"/>
                </a:lnTo>
                <a:lnTo>
                  <a:pt x="348257" y="80367"/>
                </a:lnTo>
                <a:lnTo>
                  <a:pt x="348257" y="71438"/>
                </a:lnTo>
                <a:lnTo>
                  <a:pt x="330398" y="62508"/>
                </a:lnTo>
                <a:lnTo>
                  <a:pt x="321468" y="53578"/>
                </a:lnTo>
                <a:lnTo>
                  <a:pt x="312539" y="53578"/>
                </a:lnTo>
                <a:lnTo>
                  <a:pt x="303609" y="44648"/>
                </a:lnTo>
                <a:lnTo>
                  <a:pt x="285750" y="44648"/>
                </a:lnTo>
                <a:lnTo>
                  <a:pt x="276820" y="35719"/>
                </a:lnTo>
                <a:lnTo>
                  <a:pt x="267890" y="26789"/>
                </a:lnTo>
                <a:lnTo>
                  <a:pt x="258961" y="26789"/>
                </a:lnTo>
                <a:lnTo>
                  <a:pt x="250031" y="17859"/>
                </a:lnTo>
                <a:lnTo>
                  <a:pt x="241101" y="17859"/>
                </a:lnTo>
                <a:lnTo>
                  <a:pt x="232171" y="17859"/>
                </a:lnTo>
                <a:lnTo>
                  <a:pt x="223242" y="17859"/>
                </a:lnTo>
                <a:lnTo>
                  <a:pt x="223242" y="17859"/>
                </a:lnTo>
                <a:lnTo>
                  <a:pt x="214312" y="17859"/>
                </a:lnTo>
                <a:lnTo>
                  <a:pt x="205382" y="26789"/>
                </a:lnTo>
                <a:lnTo>
                  <a:pt x="196453" y="35719"/>
                </a:lnTo>
                <a:lnTo>
                  <a:pt x="196453" y="4464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87523" y="44648"/>
                </a:lnTo>
                <a:lnTo>
                  <a:pt x="187523" y="35719"/>
                </a:lnTo>
                <a:lnTo>
                  <a:pt x="196453" y="26789"/>
                </a:lnTo>
                <a:lnTo>
                  <a:pt x="196453" y="17859"/>
                </a:lnTo>
                <a:lnTo>
                  <a:pt x="205382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750469" y="3911203"/>
            <a:ext cx="116087" cy="330399"/>
          </a:xfrm>
          <a:custGeom>
            <a:avLst/>
            <a:gdLst/>
            <a:ahLst/>
            <a:cxnLst/>
            <a:rect l="0" t="0" r="0" b="0"/>
            <a:pathLst>
              <a:path w="116087" h="330399">
                <a:moveTo>
                  <a:pt x="0" y="321468"/>
                </a:moveTo>
                <a:lnTo>
                  <a:pt x="0" y="321468"/>
                </a:lnTo>
                <a:lnTo>
                  <a:pt x="0" y="321468"/>
                </a:lnTo>
                <a:lnTo>
                  <a:pt x="0" y="321468"/>
                </a:lnTo>
                <a:lnTo>
                  <a:pt x="0" y="330398"/>
                </a:lnTo>
                <a:lnTo>
                  <a:pt x="0" y="330398"/>
                </a:lnTo>
                <a:lnTo>
                  <a:pt x="0" y="321468"/>
                </a:lnTo>
                <a:lnTo>
                  <a:pt x="0" y="321468"/>
                </a:lnTo>
                <a:lnTo>
                  <a:pt x="0" y="321468"/>
                </a:lnTo>
                <a:lnTo>
                  <a:pt x="0" y="321468"/>
                </a:lnTo>
                <a:lnTo>
                  <a:pt x="0" y="312539"/>
                </a:lnTo>
                <a:lnTo>
                  <a:pt x="8929" y="303609"/>
                </a:lnTo>
                <a:lnTo>
                  <a:pt x="8929" y="294679"/>
                </a:lnTo>
                <a:lnTo>
                  <a:pt x="17859" y="276820"/>
                </a:lnTo>
                <a:lnTo>
                  <a:pt x="17859" y="267890"/>
                </a:lnTo>
                <a:lnTo>
                  <a:pt x="26789" y="250031"/>
                </a:lnTo>
                <a:lnTo>
                  <a:pt x="35719" y="223242"/>
                </a:lnTo>
                <a:lnTo>
                  <a:pt x="35719" y="205383"/>
                </a:lnTo>
                <a:lnTo>
                  <a:pt x="44648" y="187523"/>
                </a:lnTo>
                <a:lnTo>
                  <a:pt x="44648" y="169664"/>
                </a:lnTo>
                <a:lnTo>
                  <a:pt x="53578" y="142875"/>
                </a:lnTo>
                <a:lnTo>
                  <a:pt x="53578" y="133945"/>
                </a:lnTo>
                <a:lnTo>
                  <a:pt x="62508" y="116086"/>
                </a:lnTo>
                <a:lnTo>
                  <a:pt x="62508" y="98226"/>
                </a:lnTo>
                <a:lnTo>
                  <a:pt x="71437" y="80367"/>
                </a:lnTo>
                <a:lnTo>
                  <a:pt x="80367" y="71437"/>
                </a:lnTo>
                <a:lnTo>
                  <a:pt x="89297" y="53578"/>
                </a:lnTo>
                <a:lnTo>
                  <a:pt x="98226" y="44648"/>
                </a:lnTo>
                <a:lnTo>
                  <a:pt x="98226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545086" y="4063007"/>
            <a:ext cx="258962" cy="142876"/>
          </a:xfrm>
          <a:custGeom>
            <a:avLst/>
            <a:gdLst/>
            <a:ahLst/>
            <a:cxnLst/>
            <a:rect l="0" t="0" r="0" b="0"/>
            <a:pathLst>
              <a:path w="258962" h="142876">
                <a:moveTo>
                  <a:pt x="71437" y="35719"/>
                </a:moveTo>
                <a:lnTo>
                  <a:pt x="7143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53579"/>
                </a:lnTo>
                <a:lnTo>
                  <a:pt x="71437" y="71438"/>
                </a:lnTo>
                <a:lnTo>
                  <a:pt x="80367" y="80368"/>
                </a:lnTo>
                <a:lnTo>
                  <a:pt x="80367" y="98227"/>
                </a:lnTo>
                <a:lnTo>
                  <a:pt x="80367" y="116086"/>
                </a:lnTo>
                <a:lnTo>
                  <a:pt x="89297" y="125016"/>
                </a:lnTo>
                <a:lnTo>
                  <a:pt x="89297" y="133946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33946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16086" y="107157"/>
                </a:lnTo>
                <a:lnTo>
                  <a:pt x="125016" y="98227"/>
                </a:lnTo>
                <a:lnTo>
                  <a:pt x="133945" y="89297"/>
                </a:lnTo>
                <a:lnTo>
                  <a:pt x="151805" y="80368"/>
                </a:lnTo>
                <a:lnTo>
                  <a:pt x="160734" y="71438"/>
                </a:lnTo>
                <a:lnTo>
                  <a:pt x="169664" y="62508"/>
                </a:lnTo>
                <a:lnTo>
                  <a:pt x="178594" y="62508"/>
                </a:lnTo>
                <a:lnTo>
                  <a:pt x="187523" y="62508"/>
                </a:lnTo>
                <a:lnTo>
                  <a:pt x="196453" y="62508"/>
                </a:lnTo>
                <a:lnTo>
                  <a:pt x="205383" y="53579"/>
                </a:lnTo>
                <a:lnTo>
                  <a:pt x="214312" y="53579"/>
                </a:lnTo>
                <a:lnTo>
                  <a:pt x="223242" y="53579"/>
                </a:lnTo>
                <a:lnTo>
                  <a:pt x="232172" y="53579"/>
                </a:lnTo>
                <a:lnTo>
                  <a:pt x="232172" y="53579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71438"/>
                </a:lnTo>
                <a:lnTo>
                  <a:pt x="241102" y="71438"/>
                </a:lnTo>
                <a:lnTo>
                  <a:pt x="241102" y="71438"/>
                </a:lnTo>
                <a:lnTo>
                  <a:pt x="241102" y="7143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41102" y="62508"/>
                </a:lnTo>
                <a:lnTo>
                  <a:pt x="241102" y="53579"/>
                </a:lnTo>
                <a:lnTo>
                  <a:pt x="241102" y="53579"/>
                </a:lnTo>
                <a:lnTo>
                  <a:pt x="241102" y="53579"/>
                </a:lnTo>
                <a:lnTo>
                  <a:pt x="250031" y="53579"/>
                </a:lnTo>
                <a:lnTo>
                  <a:pt x="250031" y="53579"/>
                </a:lnTo>
                <a:lnTo>
                  <a:pt x="258961" y="53579"/>
                </a:lnTo>
                <a:lnTo>
                  <a:pt x="258961" y="53579"/>
                </a:lnTo>
                <a:lnTo>
                  <a:pt x="258961" y="53579"/>
                </a:lnTo>
                <a:lnTo>
                  <a:pt x="258961" y="53579"/>
                </a:lnTo>
                <a:lnTo>
                  <a:pt x="258961" y="44649"/>
                </a:lnTo>
                <a:lnTo>
                  <a:pt x="250031" y="44649"/>
                </a:lnTo>
                <a:lnTo>
                  <a:pt x="250031" y="44649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0031" y="44649"/>
                </a:lnTo>
                <a:lnTo>
                  <a:pt x="250031" y="44649"/>
                </a:lnTo>
                <a:lnTo>
                  <a:pt x="250031" y="44649"/>
                </a:lnTo>
                <a:lnTo>
                  <a:pt x="241102" y="44649"/>
                </a:lnTo>
                <a:lnTo>
                  <a:pt x="241102" y="44649"/>
                </a:lnTo>
                <a:lnTo>
                  <a:pt x="232172" y="44649"/>
                </a:lnTo>
                <a:lnTo>
                  <a:pt x="232172" y="44649"/>
                </a:lnTo>
                <a:lnTo>
                  <a:pt x="223242" y="44649"/>
                </a:lnTo>
                <a:lnTo>
                  <a:pt x="214312" y="44649"/>
                </a:lnTo>
                <a:lnTo>
                  <a:pt x="205383" y="44649"/>
                </a:lnTo>
                <a:lnTo>
                  <a:pt x="196453" y="44649"/>
                </a:lnTo>
                <a:lnTo>
                  <a:pt x="187523" y="44649"/>
                </a:lnTo>
                <a:lnTo>
                  <a:pt x="178594" y="44649"/>
                </a:lnTo>
                <a:lnTo>
                  <a:pt x="169664" y="44649"/>
                </a:lnTo>
                <a:lnTo>
                  <a:pt x="160734" y="44649"/>
                </a:lnTo>
                <a:lnTo>
                  <a:pt x="142875" y="35719"/>
                </a:lnTo>
                <a:lnTo>
                  <a:pt x="133945" y="35719"/>
                </a:lnTo>
                <a:lnTo>
                  <a:pt x="125016" y="26789"/>
                </a:lnTo>
                <a:lnTo>
                  <a:pt x="116086" y="17860"/>
                </a:lnTo>
                <a:lnTo>
                  <a:pt x="9822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7" y="17860"/>
                </a:lnTo>
                <a:lnTo>
                  <a:pt x="116086" y="17860"/>
                </a:lnTo>
                <a:lnTo>
                  <a:pt x="125016" y="8930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170289" y="4188023"/>
            <a:ext cx="392907" cy="500064"/>
          </a:xfrm>
          <a:custGeom>
            <a:avLst/>
            <a:gdLst/>
            <a:ahLst/>
            <a:cxnLst/>
            <a:rect l="0" t="0" r="0" b="0"/>
            <a:pathLst>
              <a:path w="392907" h="500064">
                <a:moveTo>
                  <a:pt x="223242" y="89297"/>
                </a:moveTo>
                <a:lnTo>
                  <a:pt x="223242" y="89297"/>
                </a:lnTo>
                <a:lnTo>
                  <a:pt x="223242" y="8929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23242" y="71438"/>
                </a:lnTo>
                <a:lnTo>
                  <a:pt x="223242" y="71438"/>
                </a:lnTo>
                <a:lnTo>
                  <a:pt x="223242" y="71438"/>
                </a:lnTo>
                <a:lnTo>
                  <a:pt x="214313" y="62508"/>
                </a:lnTo>
                <a:lnTo>
                  <a:pt x="214313" y="53578"/>
                </a:lnTo>
                <a:lnTo>
                  <a:pt x="205383" y="53578"/>
                </a:lnTo>
                <a:lnTo>
                  <a:pt x="196453" y="44648"/>
                </a:lnTo>
                <a:lnTo>
                  <a:pt x="196453" y="44648"/>
                </a:lnTo>
                <a:lnTo>
                  <a:pt x="178594" y="35719"/>
                </a:lnTo>
                <a:lnTo>
                  <a:pt x="169664" y="35719"/>
                </a:lnTo>
                <a:lnTo>
                  <a:pt x="160734" y="35719"/>
                </a:lnTo>
                <a:lnTo>
                  <a:pt x="142875" y="35719"/>
                </a:lnTo>
                <a:lnTo>
                  <a:pt x="133945" y="35719"/>
                </a:lnTo>
                <a:lnTo>
                  <a:pt x="116086" y="44648"/>
                </a:lnTo>
                <a:lnTo>
                  <a:pt x="98227" y="53578"/>
                </a:lnTo>
                <a:lnTo>
                  <a:pt x="80367" y="53578"/>
                </a:lnTo>
                <a:lnTo>
                  <a:pt x="62508" y="62508"/>
                </a:lnTo>
                <a:lnTo>
                  <a:pt x="44649" y="71438"/>
                </a:lnTo>
                <a:lnTo>
                  <a:pt x="26789" y="80367"/>
                </a:lnTo>
                <a:lnTo>
                  <a:pt x="17859" y="8036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8930" y="294680"/>
                </a:lnTo>
                <a:lnTo>
                  <a:pt x="8930" y="321469"/>
                </a:lnTo>
                <a:lnTo>
                  <a:pt x="17859" y="348258"/>
                </a:lnTo>
                <a:lnTo>
                  <a:pt x="26789" y="375047"/>
                </a:lnTo>
                <a:lnTo>
                  <a:pt x="35719" y="401836"/>
                </a:lnTo>
                <a:lnTo>
                  <a:pt x="53578" y="419695"/>
                </a:lnTo>
                <a:lnTo>
                  <a:pt x="62508" y="446484"/>
                </a:lnTo>
                <a:lnTo>
                  <a:pt x="80367" y="455414"/>
                </a:lnTo>
                <a:lnTo>
                  <a:pt x="98227" y="473273"/>
                </a:lnTo>
                <a:lnTo>
                  <a:pt x="107156" y="482203"/>
                </a:lnTo>
                <a:lnTo>
                  <a:pt x="125016" y="491133"/>
                </a:lnTo>
                <a:lnTo>
                  <a:pt x="151805" y="500063"/>
                </a:lnTo>
                <a:lnTo>
                  <a:pt x="169664" y="500063"/>
                </a:lnTo>
                <a:lnTo>
                  <a:pt x="187524" y="491133"/>
                </a:lnTo>
                <a:lnTo>
                  <a:pt x="214313" y="491133"/>
                </a:lnTo>
                <a:lnTo>
                  <a:pt x="232172" y="482203"/>
                </a:lnTo>
                <a:lnTo>
                  <a:pt x="258961" y="482203"/>
                </a:lnTo>
                <a:lnTo>
                  <a:pt x="276820" y="473273"/>
                </a:lnTo>
                <a:lnTo>
                  <a:pt x="303609" y="473273"/>
                </a:lnTo>
                <a:lnTo>
                  <a:pt x="321469" y="464344"/>
                </a:lnTo>
                <a:lnTo>
                  <a:pt x="330399" y="464344"/>
                </a:lnTo>
                <a:lnTo>
                  <a:pt x="348258" y="446484"/>
                </a:lnTo>
                <a:lnTo>
                  <a:pt x="357188" y="437555"/>
                </a:lnTo>
                <a:lnTo>
                  <a:pt x="366117" y="428625"/>
                </a:lnTo>
                <a:lnTo>
                  <a:pt x="375047" y="401836"/>
                </a:lnTo>
                <a:lnTo>
                  <a:pt x="383977" y="383977"/>
                </a:lnTo>
                <a:lnTo>
                  <a:pt x="383977" y="357188"/>
                </a:lnTo>
                <a:lnTo>
                  <a:pt x="392906" y="330398"/>
                </a:lnTo>
                <a:lnTo>
                  <a:pt x="392906" y="303609"/>
                </a:lnTo>
                <a:lnTo>
                  <a:pt x="392906" y="285750"/>
                </a:lnTo>
                <a:lnTo>
                  <a:pt x="383977" y="258961"/>
                </a:lnTo>
                <a:lnTo>
                  <a:pt x="383977" y="241102"/>
                </a:lnTo>
                <a:lnTo>
                  <a:pt x="375047" y="232172"/>
                </a:lnTo>
                <a:lnTo>
                  <a:pt x="357188" y="214313"/>
                </a:lnTo>
                <a:lnTo>
                  <a:pt x="348258" y="196453"/>
                </a:lnTo>
                <a:lnTo>
                  <a:pt x="339328" y="178594"/>
                </a:lnTo>
                <a:lnTo>
                  <a:pt x="321469" y="160734"/>
                </a:lnTo>
                <a:lnTo>
                  <a:pt x="312539" y="142875"/>
                </a:lnTo>
                <a:lnTo>
                  <a:pt x="303609" y="125016"/>
                </a:lnTo>
                <a:lnTo>
                  <a:pt x="285750" y="98227"/>
                </a:lnTo>
                <a:lnTo>
                  <a:pt x="276820" y="89297"/>
                </a:lnTo>
                <a:lnTo>
                  <a:pt x="258961" y="80367"/>
                </a:lnTo>
                <a:lnTo>
                  <a:pt x="241102" y="71438"/>
                </a:lnTo>
                <a:lnTo>
                  <a:pt x="232172" y="62508"/>
                </a:lnTo>
                <a:lnTo>
                  <a:pt x="214313" y="62508"/>
                </a:lnTo>
                <a:lnTo>
                  <a:pt x="205383" y="62508"/>
                </a:lnTo>
                <a:lnTo>
                  <a:pt x="187524" y="62508"/>
                </a:lnTo>
                <a:lnTo>
                  <a:pt x="178594" y="53578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4" y="0"/>
                </a:lnTo>
                <a:lnTo>
                  <a:pt x="196453" y="0"/>
                </a:lnTo>
                <a:lnTo>
                  <a:pt x="214313" y="8930"/>
                </a:lnTo>
                <a:lnTo>
                  <a:pt x="21431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598914" y="4330898"/>
            <a:ext cx="44650" cy="17860"/>
          </a:xfrm>
          <a:custGeom>
            <a:avLst/>
            <a:gdLst/>
            <a:ahLst/>
            <a:cxnLst/>
            <a:rect l="0" t="0" r="0" b="0"/>
            <a:pathLst>
              <a:path w="44650" h="17860">
                <a:moveTo>
                  <a:pt x="44649" y="17859"/>
                </a:move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509617" y="4223742"/>
            <a:ext cx="696517" cy="116087"/>
          </a:xfrm>
          <a:custGeom>
            <a:avLst/>
            <a:gdLst/>
            <a:ahLst/>
            <a:cxnLst/>
            <a:rect l="0" t="0" r="0" b="0"/>
            <a:pathLst>
              <a:path w="696517" h="116087">
                <a:moveTo>
                  <a:pt x="35719" y="116086"/>
                </a:moveTo>
                <a:lnTo>
                  <a:pt x="26789" y="116086"/>
                </a:lnTo>
                <a:lnTo>
                  <a:pt x="26789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35719" y="116086"/>
                </a:lnTo>
                <a:lnTo>
                  <a:pt x="62508" y="116086"/>
                </a:lnTo>
                <a:lnTo>
                  <a:pt x="89297" y="116086"/>
                </a:lnTo>
                <a:lnTo>
                  <a:pt x="125016" y="107156"/>
                </a:lnTo>
                <a:lnTo>
                  <a:pt x="169664" y="98226"/>
                </a:lnTo>
                <a:lnTo>
                  <a:pt x="214313" y="98226"/>
                </a:lnTo>
                <a:lnTo>
                  <a:pt x="258961" y="89297"/>
                </a:lnTo>
                <a:lnTo>
                  <a:pt x="312539" y="89297"/>
                </a:lnTo>
                <a:lnTo>
                  <a:pt x="366117" y="80367"/>
                </a:lnTo>
                <a:lnTo>
                  <a:pt x="410766" y="80367"/>
                </a:lnTo>
                <a:lnTo>
                  <a:pt x="464344" y="71437"/>
                </a:lnTo>
                <a:lnTo>
                  <a:pt x="508992" y="71437"/>
                </a:lnTo>
                <a:lnTo>
                  <a:pt x="553641" y="71437"/>
                </a:lnTo>
                <a:lnTo>
                  <a:pt x="589360" y="62508"/>
                </a:lnTo>
                <a:lnTo>
                  <a:pt x="616149" y="62508"/>
                </a:lnTo>
                <a:lnTo>
                  <a:pt x="642938" y="53578"/>
                </a:lnTo>
                <a:lnTo>
                  <a:pt x="660797" y="44648"/>
                </a:lnTo>
                <a:lnTo>
                  <a:pt x="678656" y="44648"/>
                </a:lnTo>
                <a:lnTo>
                  <a:pt x="687586" y="35719"/>
                </a:lnTo>
                <a:lnTo>
                  <a:pt x="687586" y="35719"/>
                </a:lnTo>
                <a:lnTo>
                  <a:pt x="696516" y="35719"/>
                </a:lnTo>
                <a:lnTo>
                  <a:pt x="696516" y="26789"/>
                </a:lnTo>
                <a:lnTo>
                  <a:pt x="696516" y="26789"/>
                </a:lnTo>
                <a:lnTo>
                  <a:pt x="696516" y="17859"/>
                </a:lnTo>
                <a:lnTo>
                  <a:pt x="696516" y="8929"/>
                </a:lnTo>
                <a:lnTo>
                  <a:pt x="696516" y="0"/>
                </a:lnTo>
                <a:lnTo>
                  <a:pt x="6965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045398" y="4134445"/>
            <a:ext cx="285751" cy="267892"/>
          </a:xfrm>
          <a:custGeom>
            <a:avLst/>
            <a:gdLst/>
            <a:ahLst/>
            <a:cxnLst/>
            <a:rect l="0" t="0" r="0" b="0"/>
            <a:pathLst>
              <a:path w="285751" h="267892">
                <a:moveTo>
                  <a:pt x="8930" y="893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90" y="17859"/>
                </a:lnTo>
                <a:lnTo>
                  <a:pt x="44649" y="17859"/>
                </a:lnTo>
                <a:lnTo>
                  <a:pt x="71438" y="17859"/>
                </a:lnTo>
                <a:lnTo>
                  <a:pt x="98227" y="26789"/>
                </a:lnTo>
                <a:lnTo>
                  <a:pt x="133946" y="26789"/>
                </a:lnTo>
                <a:lnTo>
                  <a:pt x="169665" y="26789"/>
                </a:lnTo>
                <a:lnTo>
                  <a:pt x="205383" y="35719"/>
                </a:lnTo>
                <a:lnTo>
                  <a:pt x="241102" y="44648"/>
                </a:lnTo>
                <a:lnTo>
                  <a:pt x="267891" y="44648"/>
                </a:lnTo>
                <a:lnTo>
                  <a:pt x="285750" y="62508"/>
                </a:lnTo>
                <a:lnTo>
                  <a:pt x="285750" y="80367"/>
                </a:lnTo>
                <a:lnTo>
                  <a:pt x="276821" y="98226"/>
                </a:lnTo>
                <a:lnTo>
                  <a:pt x="250032" y="125016"/>
                </a:lnTo>
                <a:lnTo>
                  <a:pt x="223243" y="160734"/>
                </a:lnTo>
                <a:lnTo>
                  <a:pt x="178594" y="187523"/>
                </a:lnTo>
                <a:lnTo>
                  <a:pt x="133946" y="214312"/>
                </a:lnTo>
                <a:lnTo>
                  <a:pt x="107157" y="232172"/>
                </a:lnTo>
                <a:lnTo>
                  <a:pt x="80368" y="250031"/>
                </a:lnTo>
                <a:lnTo>
                  <a:pt x="71438" y="258961"/>
                </a:lnTo>
                <a:lnTo>
                  <a:pt x="62508" y="267891"/>
                </a:lnTo>
                <a:lnTo>
                  <a:pt x="62508" y="267891"/>
                </a:lnTo>
                <a:lnTo>
                  <a:pt x="62508" y="267891"/>
                </a:lnTo>
                <a:lnTo>
                  <a:pt x="62508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527477" y="4545211"/>
            <a:ext cx="205383" cy="250032"/>
          </a:xfrm>
          <a:custGeom>
            <a:avLst/>
            <a:gdLst/>
            <a:ahLst/>
            <a:cxnLst/>
            <a:rect l="0" t="0" r="0" b="0"/>
            <a:pathLst>
              <a:path w="205383" h="250032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35718"/>
                </a:lnTo>
                <a:lnTo>
                  <a:pt x="26789" y="62507"/>
                </a:lnTo>
                <a:lnTo>
                  <a:pt x="44648" y="89296"/>
                </a:lnTo>
                <a:lnTo>
                  <a:pt x="62507" y="116085"/>
                </a:lnTo>
                <a:lnTo>
                  <a:pt x="89296" y="142875"/>
                </a:lnTo>
                <a:lnTo>
                  <a:pt x="116086" y="169664"/>
                </a:lnTo>
                <a:lnTo>
                  <a:pt x="133945" y="196453"/>
                </a:lnTo>
                <a:lnTo>
                  <a:pt x="160734" y="223242"/>
                </a:lnTo>
                <a:lnTo>
                  <a:pt x="178593" y="241101"/>
                </a:lnTo>
                <a:lnTo>
                  <a:pt x="187523" y="250031"/>
                </a:lnTo>
                <a:lnTo>
                  <a:pt x="196453" y="250031"/>
                </a:lnTo>
                <a:lnTo>
                  <a:pt x="205382" y="250031"/>
                </a:lnTo>
                <a:lnTo>
                  <a:pt x="196453" y="241101"/>
                </a:lnTo>
                <a:lnTo>
                  <a:pt x="196453" y="241101"/>
                </a:lnTo>
                <a:lnTo>
                  <a:pt x="187523" y="232171"/>
                </a:lnTo>
                <a:lnTo>
                  <a:pt x="187523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581055" y="4697015"/>
            <a:ext cx="223243" cy="160736"/>
          </a:xfrm>
          <a:custGeom>
            <a:avLst/>
            <a:gdLst/>
            <a:ahLst/>
            <a:cxnLst/>
            <a:rect l="0" t="0" r="0" b="0"/>
            <a:pathLst>
              <a:path w="223243" h="16073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26789" y="62508"/>
                </a:lnTo>
                <a:lnTo>
                  <a:pt x="35718" y="71438"/>
                </a:lnTo>
                <a:lnTo>
                  <a:pt x="53578" y="89297"/>
                </a:lnTo>
                <a:lnTo>
                  <a:pt x="71437" y="107156"/>
                </a:lnTo>
                <a:lnTo>
                  <a:pt x="89297" y="125016"/>
                </a:lnTo>
                <a:lnTo>
                  <a:pt x="107156" y="133946"/>
                </a:lnTo>
                <a:lnTo>
                  <a:pt x="133945" y="151805"/>
                </a:lnTo>
                <a:lnTo>
                  <a:pt x="151804" y="160735"/>
                </a:lnTo>
                <a:lnTo>
                  <a:pt x="169664" y="160735"/>
                </a:lnTo>
                <a:lnTo>
                  <a:pt x="187523" y="160735"/>
                </a:lnTo>
                <a:lnTo>
                  <a:pt x="196453" y="151805"/>
                </a:lnTo>
                <a:lnTo>
                  <a:pt x="205383" y="142875"/>
                </a:lnTo>
                <a:lnTo>
                  <a:pt x="214312" y="125016"/>
                </a:lnTo>
                <a:lnTo>
                  <a:pt x="223242" y="98227"/>
                </a:lnTo>
                <a:lnTo>
                  <a:pt x="223242" y="80367"/>
                </a:lnTo>
                <a:lnTo>
                  <a:pt x="214312" y="53578"/>
                </a:lnTo>
                <a:lnTo>
                  <a:pt x="214312" y="35719"/>
                </a:lnTo>
                <a:lnTo>
                  <a:pt x="214312" y="17860"/>
                </a:lnTo>
                <a:lnTo>
                  <a:pt x="214312" y="8930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8930"/>
                </a:lnTo>
                <a:lnTo>
                  <a:pt x="205383" y="17860"/>
                </a:lnTo>
                <a:lnTo>
                  <a:pt x="205383" y="17860"/>
                </a:lnTo>
                <a:lnTo>
                  <a:pt x="205383" y="26789"/>
                </a:lnTo>
                <a:lnTo>
                  <a:pt x="205383" y="35719"/>
                </a:lnTo>
                <a:lnTo>
                  <a:pt x="196453" y="35719"/>
                </a:lnTo>
                <a:lnTo>
                  <a:pt x="196453" y="35719"/>
                </a:lnTo>
                <a:lnTo>
                  <a:pt x="187523" y="35719"/>
                </a:lnTo>
                <a:lnTo>
                  <a:pt x="178593" y="35719"/>
                </a:lnTo>
                <a:lnTo>
                  <a:pt x="160734" y="26789"/>
                </a:lnTo>
                <a:lnTo>
                  <a:pt x="151804" y="26789"/>
                </a:lnTo>
                <a:lnTo>
                  <a:pt x="14287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25015" y="1786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572125" y="4714875"/>
            <a:ext cx="160735" cy="71438"/>
          </a:xfrm>
          <a:custGeom>
            <a:avLst/>
            <a:gdLst/>
            <a:ahLst/>
            <a:cxnLst/>
            <a:rect l="0" t="0" r="0" b="0"/>
            <a:pathLst>
              <a:path w="160735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26789" y="53578"/>
                </a:lnTo>
                <a:lnTo>
                  <a:pt x="53578" y="44648"/>
                </a:lnTo>
                <a:lnTo>
                  <a:pt x="80367" y="35718"/>
                </a:lnTo>
                <a:lnTo>
                  <a:pt x="98227" y="26789"/>
                </a:lnTo>
                <a:lnTo>
                  <a:pt x="125016" y="17859"/>
                </a:lnTo>
                <a:lnTo>
                  <a:pt x="142875" y="17859"/>
                </a:lnTo>
                <a:lnTo>
                  <a:pt x="151805" y="892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339828" y="4277320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35719" y="62508"/>
                </a:move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71437"/>
                </a:lnTo>
                <a:lnTo>
                  <a:pt x="44649" y="89297"/>
                </a:lnTo>
                <a:lnTo>
                  <a:pt x="44649" y="116086"/>
                </a:lnTo>
                <a:lnTo>
                  <a:pt x="53578" y="133945"/>
                </a:lnTo>
                <a:lnTo>
                  <a:pt x="53578" y="160734"/>
                </a:lnTo>
                <a:lnTo>
                  <a:pt x="62508" y="187523"/>
                </a:lnTo>
                <a:lnTo>
                  <a:pt x="71438" y="214312"/>
                </a:lnTo>
                <a:lnTo>
                  <a:pt x="71438" y="232172"/>
                </a:lnTo>
                <a:lnTo>
                  <a:pt x="80367" y="241101"/>
                </a:lnTo>
                <a:lnTo>
                  <a:pt x="80367" y="250031"/>
                </a:lnTo>
                <a:lnTo>
                  <a:pt x="80367" y="250031"/>
                </a:lnTo>
                <a:lnTo>
                  <a:pt x="71438" y="241101"/>
                </a:lnTo>
                <a:lnTo>
                  <a:pt x="62508" y="223242"/>
                </a:lnTo>
                <a:lnTo>
                  <a:pt x="53578" y="196453"/>
                </a:lnTo>
                <a:lnTo>
                  <a:pt x="44649" y="169664"/>
                </a:lnTo>
                <a:lnTo>
                  <a:pt x="26789" y="142875"/>
                </a:lnTo>
                <a:lnTo>
                  <a:pt x="17860" y="116086"/>
                </a:lnTo>
                <a:lnTo>
                  <a:pt x="0" y="89297"/>
                </a:lnTo>
                <a:lnTo>
                  <a:pt x="0" y="62508"/>
                </a:lnTo>
                <a:lnTo>
                  <a:pt x="0" y="53578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17859"/>
                </a:lnTo>
                <a:lnTo>
                  <a:pt x="62508" y="17859"/>
                </a:lnTo>
                <a:lnTo>
                  <a:pt x="80367" y="893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33945" y="26789"/>
                </a:lnTo>
                <a:lnTo>
                  <a:pt x="125016" y="53578"/>
                </a:lnTo>
                <a:lnTo>
                  <a:pt x="107156" y="71437"/>
                </a:lnTo>
                <a:lnTo>
                  <a:pt x="80367" y="98226"/>
                </a:lnTo>
                <a:lnTo>
                  <a:pt x="62508" y="116086"/>
                </a:lnTo>
                <a:lnTo>
                  <a:pt x="4464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9" y="125016"/>
                </a:lnTo>
                <a:lnTo>
                  <a:pt x="44649" y="116086"/>
                </a:lnTo>
                <a:lnTo>
                  <a:pt x="71438" y="98226"/>
                </a:lnTo>
                <a:lnTo>
                  <a:pt x="89297" y="89297"/>
                </a:lnTo>
                <a:lnTo>
                  <a:pt x="116086" y="71437"/>
                </a:lnTo>
                <a:lnTo>
                  <a:pt x="116086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473773" y="4259461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0" y="35718"/>
                </a:moveTo>
                <a:lnTo>
                  <a:pt x="0" y="44648"/>
                </a:lnTo>
                <a:lnTo>
                  <a:pt x="8930" y="44648"/>
                </a:lnTo>
                <a:lnTo>
                  <a:pt x="8930" y="62507"/>
                </a:lnTo>
                <a:lnTo>
                  <a:pt x="17860" y="80367"/>
                </a:lnTo>
                <a:lnTo>
                  <a:pt x="26790" y="98226"/>
                </a:lnTo>
                <a:lnTo>
                  <a:pt x="26790" y="125015"/>
                </a:lnTo>
                <a:lnTo>
                  <a:pt x="26790" y="142875"/>
                </a:lnTo>
                <a:lnTo>
                  <a:pt x="35719" y="169664"/>
                </a:lnTo>
                <a:lnTo>
                  <a:pt x="35719" y="178593"/>
                </a:lnTo>
                <a:lnTo>
                  <a:pt x="35719" y="187523"/>
                </a:lnTo>
                <a:lnTo>
                  <a:pt x="35719" y="187523"/>
                </a:lnTo>
                <a:lnTo>
                  <a:pt x="26790" y="169664"/>
                </a:lnTo>
                <a:lnTo>
                  <a:pt x="26790" y="142875"/>
                </a:lnTo>
                <a:lnTo>
                  <a:pt x="26790" y="116085"/>
                </a:lnTo>
                <a:lnTo>
                  <a:pt x="35719" y="80367"/>
                </a:lnTo>
                <a:lnTo>
                  <a:pt x="35719" y="53578"/>
                </a:lnTo>
                <a:lnTo>
                  <a:pt x="44649" y="35718"/>
                </a:lnTo>
                <a:lnTo>
                  <a:pt x="62508" y="17859"/>
                </a:lnTo>
                <a:lnTo>
                  <a:pt x="71438" y="8929"/>
                </a:lnTo>
                <a:lnTo>
                  <a:pt x="80368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580930" y="4259461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8929" y="107156"/>
                </a:moveTo>
                <a:lnTo>
                  <a:pt x="8929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98226"/>
                </a:lnTo>
                <a:lnTo>
                  <a:pt x="35718" y="80367"/>
                </a:lnTo>
                <a:lnTo>
                  <a:pt x="35718" y="71437"/>
                </a:lnTo>
                <a:lnTo>
                  <a:pt x="35718" y="53578"/>
                </a:lnTo>
                <a:lnTo>
                  <a:pt x="35718" y="35718"/>
                </a:lnTo>
                <a:lnTo>
                  <a:pt x="35718" y="26789"/>
                </a:lnTo>
                <a:lnTo>
                  <a:pt x="26789" y="8929"/>
                </a:lnTo>
                <a:lnTo>
                  <a:pt x="2678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0" y="62507"/>
                </a:lnTo>
                <a:lnTo>
                  <a:pt x="8929" y="98226"/>
                </a:lnTo>
                <a:lnTo>
                  <a:pt x="8929" y="125015"/>
                </a:lnTo>
                <a:lnTo>
                  <a:pt x="26789" y="142875"/>
                </a:lnTo>
                <a:lnTo>
                  <a:pt x="35718" y="160734"/>
                </a:lnTo>
                <a:lnTo>
                  <a:pt x="53578" y="160734"/>
                </a:lnTo>
                <a:lnTo>
                  <a:pt x="62508" y="151804"/>
                </a:lnTo>
                <a:lnTo>
                  <a:pt x="89297" y="133945"/>
                </a:lnTo>
                <a:lnTo>
                  <a:pt x="98226" y="116085"/>
                </a:lnTo>
                <a:lnTo>
                  <a:pt x="98226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661297" y="4125515"/>
            <a:ext cx="151806" cy="276822"/>
          </a:xfrm>
          <a:custGeom>
            <a:avLst/>
            <a:gdLst/>
            <a:ahLst/>
            <a:cxnLst/>
            <a:rect l="0" t="0" r="0" b="0"/>
            <a:pathLst>
              <a:path w="151806" h="276822">
                <a:moveTo>
                  <a:pt x="35719" y="142875"/>
                </a:moveTo>
                <a:lnTo>
                  <a:pt x="35719" y="142875"/>
                </a:lnTo>
                <a:lnTo>
                  <a:pt x="26789" y="151805"/>
                </a:lnTo>
                <a:lnTo>
                  <a:pt x="17859" y="160735"/>
                </a:lnTo>
                <a:lnTo>
                  <a:pt x="17859" y="178594"/>
                </a:lnTo>
                <a:lnTo>
                  <a:pt x="8930" y="196453"/>
                </a:lnTo>
                <a:lnTo>
                  <a:pt x="8930" y="223242"/>
                </a:lnTo>
                <a:lnTo>
                  <a:pt x="0" y="241102"/>
                </a:lnTo>
                <a:lnTo>
                  <a:pt x="8930" y="267891"/>
                </a:lnTo>
                <a:lnTo>
                  <a:pt x="8930" y="276821"/>
                </a:lnTo>
                <a:lnTo>
                  <a:pt x="17859" y="276821"/>
                </a:lnTo>
                <a:lnTo>
                  <a:pt x="35719" y="267891"/>
                </a:lnTo>
                <a:lnTo>
                  <a:pt x="44648" y="258961"/>
                </a:lnTo>
                <a:lnTo>
                  <a:pt x="62508" y="241102"/>
                </a:lnTo>
                <a:lnTo>
                  <a:pt x="71437" y="205383"/>
                </a:lnTo>
                <a:lnTo>
                  <a:pt x="89297" y="178594"/>
                </a:lnTo>
                <a:lnTo>
                  <a:pt x="89297" y="142875"/>
                </a:lnTo>
                <a:lnTo>
                  <a:pt x="98226" y="107156"/>
                </a:lnTo>
                <a:lnTo>
                  <a:pt x="98226" y="71438"/>
                </a:lnTo>
                <a:lnTo>
                  <a:pt x="98226" y="35719"/>
                </a:lnTo>
                <a:lnTo>
                  <a:pt x="89297" y="17860"/>
                </a:lnTo>
                <a:lnTo>
                  <a:pt x="89297" y="0"/>
                </a:lnTo>
                <a:lnTo>
                  <a:pt x="80367" y="0"/>
                </a:lnTo>
                <a:lnTo>
                  <a:pt x="71437" y="17860"/>
                </a:lnTo>
                <a:lnTo>
                  <a:pt x="62508" y="35719"/>
                </a:lnTo>
                <a:lnTo>
                  <a:pt x="62508" y="62508"/>
                </a:lnTo>
                <a:lnTo>
                  <a:pt x="53578" y="107156"/>
                </a:lnTo>
                <a:lnTo>
                  <a:pt x="53578" y="133946"/>
                </a:lnTo>
                <a:lnTo>
                  <a:pt x="62508" y="169664"/>
                </a:lnTo>
                <a:lnTo>
                  <a:pt x="71437" y="196453"/>
                </a:lnTo>
                <a:lnTo>
                  <a:pt x="80367" y="223242"/>
                </a:lnTo>
                <a:lnTo>
                  <a:pt x="98226" y="241102"/>
                </a:lnTo>
                <a:lnTo>
                  <a:pt x="107156" y="241102"/>
                </a:lnTo>
                <a:lnTo>
                  <a:pt x="125016" y="241102"/>
                </a:lnTo>
                <a:lnTo>
                  <a:pt x="142875" y="232172"/>
                </a:lnTo>
                <a:lnTo>
                  <a:pt x="151805" y="214313"/>
                </a:lnTo>
                <a:lnTo>
                  <a:pt x="151805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795242" y="4250531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53578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786313" y="4116586"/>
            <a:ext cx="35719" cy="26790"/>
          </a:xfrm>
          <a:custGeom>
            <a:avLst/>
            <a:gdLst/>
            <a:ahLst/>
            <a:cxnLst/>
            <a:rect l="0" t="0" r="0" b="0"/>
            <a:pathLst>
              <a:path w="35719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839891" y="4080867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26789" y="142875"/>
                </a:moveTo>
                <a:lnTo>
                  <a:pt x="2678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8929" y="223242"/>
                </a:lnTo>
                <a:lnTo>
                  <a:pt x="17859" y="223242"/>
                </a:lnTo>
                <a:lnTo>
                  <a:pt x="26789" y="214312"/>
                </a:lnTo>
                <a:lnTo>
                  <a:pt x="35718" y="205383"/>
                </a:lnTo>
                <a:lnTo>
                  <a:pt x="44648" y="187523"/>
                </a:lnTo>
                <a:lnTo>
                  <a:pt x="53578" y="169664"/>
                </a:lnTo>
                <a:lnTo>
                  <a:pt x="62507" y="151804"/>
                </a:lnTo>
                <a:lnTo>
                  <a:pt x="71437" y="133945"/>
                </a:lnTo>
                <a:lnTo>
                  <a:pt x="71437" y="133945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60734"/>
                </a:lnTo>
                <a:lnTo>
                  <a:pt x="71437" y="178594"/>
                </a:lnTo>
                <a:lnTo>
                  <a:pt x="62507" y="196453"/>
                </a:lnTo>
                <a:lnTo>
                  <a:pt x="62507" y="205383"/>
                </a:lnTo>
                <a:lnTo>
                  <a:pt x="62507" y="214312"/>
                </a:lnTo>
                <a:lnTo>
                  <a:pt x="71437" y="223242"/>
                </a:lnTo>
                <a:lnTo>
                  <a:pt x="71437" y="223242"/>
                </a:lnTo>
                <a:lnTo>
                  <a:pt x="80367" y="214312"/>
                </a:lnTo>
                <a:lnTo>
                  <a:pt x="89297" y="205383"/>
                </a:lnTo>
                <a:lnTo>
                  <a:pt x="98226" y="187523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16086" y="125015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51804"/>
                </a:lnTo>
                <a:lnTo>
                  <a:pt x="125015" y="151804"/>
                </a:lnTo>
                <a:lnTo>
                  <a:pt x="125015" y="151804"/>
                </a:lnTo>
                <a:lnTo>
                  <a:pt x="133945" y="151804"/>
                </a:lnTo>
                <a:lnTo>
                  <a:pt x="142875" y="142875"/>
                </a:lnTo>
                <a:lnTo>
                  <a:pt x="151804" y="133945"/>
                </a:lnTo>
                <a:lnTo>
                  <a:pt x="160734" y="116086"/>
                </a:lnTo>
                <a:lnTo>
                  <a:pt x="169664" y="98226"/>
                </a:lnTo>
                <a:lnTo>
                  <a:pt x="169664" y="71437"/>
                </a:lnTo>
                <a:lnTo>
                  <a:pt x="178593" y="53578"/>
                </a:lnTo>
                <a:lnTo>
                  <a:pt x="178593" y="26789"/>
                </a:lnTo>
                <a:lnTo>
                  <a:pt x="178593" y="8929"/>
                </a:lnTo>
                <a:lnTo>
                  <a:pt x="178593" y="0"/>
                </a:lnTo>
                <a:lnTo>
                  <a:pt x="169664" y="0"/>
                </a:lnTo>
                <a:lnTo>
                  <a:pt x="169664" y="8929"/>
                </a:lnTo>
                <a:lnTo>
                  <a:pt x="160734" y="26789"/>
                </a:lnTo>
                <a:lnTo>
                  <a:pt x="160734" y="53578"/>
                </a:lnTo>
                <a:lnTo>
                  <a:pt x="160734" y="80367"/>
                </a:lnTo>
                <a:lnTo>
                  <a:pt x="160734" y="98226"/>
                </a:lnTo>
                <a:lnTo>
                  <a:pt x="160734" y="125015"/>
                </a:lnTo>
                <a:lnTo>
                  <a:pt x="160734" y="142875"/>
                </a:lnTo>
                <a:lnTo>
                  <a:pt x="169664" y="151804"/>
                </a:lnTo>
                <a:lnTo>
                  <a:pt x="178593" y="151804"/>
                </a:lnTo>
                <a:lnTo>
                  <a:pt x="196453" y="151804"/>
                </a:lnTo>
                <a:lnTo>
                  <a:pt x="205382" y="142875"/>
                </a:lnTo>
                <a:lnTo>
                  <a:pt x="214312" y="125015"/>
                </a:lnTo>
                <a:lnTo>
                  <a:pt x="232172" y="107156"/>
                </a:lnTo>
                <a:lnTo>
                  <a:pt x="241101" y="80367"/>
                </a:lnTo>
                <a:lnTo>
                  <a:pt x="250031" y="53578"/>
                </a:lnTo>
                <a:lnTo>
                  <a:pt x="250031" y="35719"/>
                </a:lnTo>
                <a:lnTo>
                  <a:pt x="250031" y="26789"/>
                </a:lnTo>
                <a:lnTo>
                  <a:pt x="241101" y="26789"/>
                </a:lnTo>
                <a:lnTo>
                  <a:pt x="241101" y="35719"/>
                </a:lnTo>
                <a:lnTo>
                  <a:pt x="232172" y="53578"/>
                </a:lnTo>
                <a:lnTo>
                  <a:pt x="223242" y="71437"/>
                </a:lnTo>
                <a:lnTo>
                  <a:pt x="223242" y="89297"/>
                </a:lnTo>
                <a:lnTo>
                  <a:pt x="214312" y="107156"/>
                </a:lnTo>
                <a:lnTo>
                  <a:pt x="214312" y="116086"/>
                </a:lnTo>
                <a:lnTo>
                  <a:pt x="214312" y="116086"/>
                </a:lnTo>
                <a:lnTo>
                  <a:pt x="223242" y="116086"/>
                </a:lnTo>
                <a:lnTo>
                  <a:pt x="223242" y="107156"/>
                </a:lnTo>
                <a:lnTo>
                  <a:pt x="223242" y="98226"/>
                </a:lnTo>
                <a:lnTo>
                  <a:pt x="223242" y="80367"/>
                </a:lnTo>
                <a:lnTo>
                  <a:pt x="223242" y="62508"/>
                </a:lnTo>
                <a:lnTo>
                  <a:pt x="214312" y="44648"/>
                </a:lnTo>
                <a:lnTo>
                  <a:pt x="214312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893469" y="4036218"/>
            <a:ext cx="169665" cy="71439"/>
          </a:xfrm>
          <a:custGeom>
            <a:avLst/>
            <a:gdLst/>
            <a:ahLst/>
            <a:cxnLst/>
            <a:rect l="0" t="0" r="0" b="0"/>
            <a:pathLst>
              <a:path w="169665" h="71439">
                <a:moveTo>
                  <a:pt x="0" y="71438"/>
                </a:moveTo>
                <a:lnTo>
                  <a:pt x="8929" y="71438"/>
                </a:lnTo>
                <a:lnTo>
                  <a:pt x="26789" y="62508"/>
                </a:lnTo>
                <a:lnTo>
                  <a:pt x="53578" y="53578"/>
                </a:lnTo>
                <a:lnTo>
                  <a:pt x="80367" y="44649"/>
                </a:lnTo>
                <a:lnTo>
                  <a:pt x="116086" y="26789"/>
                </a:lnTo>
                <a:lnTo>
                  <a:pt x="14287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491633" y="4554140"/>
            <a:ext cx="214313" cy="116087"/>
          </a:xfrm>
          <a:custGeom>
            <a:avLst/>
            <a:gdLst/>
            <a:ahLst/>
            <a:cxnLst/>
            <a:rect l="0" t="0" r="0" b="0"/>
            <a:pathLst>
              <a:path w="214313" h="11608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53578" y="71438"/>
                </a:lnTo>
                <a:lnTo>
                  <a:pt x="62508" y="53578"/>
                </a:lnTo>
                <a:lnTo>
                  <a:pt x="62508" y="35719"/>
                </a:lnTo>
                <a:lnTo>
                  <a:pt x="71437" y="1786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17860"/>
                </a:lnTo>
                <a:lnTo>
                  <a:pt x="98226" y="44649"/>
                </a:lnTo>
                <a:lnTo>
                  <a:pt x="98226" y="62508"/>
                </a:lnTo>
                <a:lnTo>
                  <a:pt x="107156" y="80367"/>
                </a:lnTo>
                <a:lnTo>
                  <a:pt x="116086" y="98227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42875" y="107156"/>
                </a:lnTo>
                <a:lnTo>
                  <a:pt x="151805" y="107156"/>
                </a:lnTo>
                <a:lnTo>
                  <a:pt x="151805" y="89297"/>
                </a:lnTo>
                <a:lnTo>
                  <a:pt x="151805" y="62508"/>
                </a:lnTo>
                <a:lnTo>
                  <a:pt x="160734" y="44649"/>
                </a:lnTo>
                <a:lnTo>
                  <a:pt x="160734" y="1786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26789"/>
                </a:lnTo>
                <a:lnTo>
                  <a:pt x="160734" y="44649"/>
                </a:lnTo>
                <a:lnTo>
                  <a:pt x="169664" y="71438"/>
                </a:lnTo>
                <a:lnTo>
                  <a:pt x="178594" y="89297"/>
                </a:lnTo>
                <a:lnTo>
                  <a:pt x="178594" y="98227"/>
                </a:lnTo>
                <a:lnTo>
                  <a:pt x="187523" y="107156"/>
                </a:lnTo>
                <a:lnTo>
                  <a:pt x="196453" y="107156"/>
                </a:lnTo>
                <a:lnTo>
                  <a:pt x="205383" y="98227"/>
                </a:lnTo>
                <a:lnTo>
                  <a:pt x="205383" y="80367"/>
                </a:lnTo>
                <a:lnTo>
                  <a:pt x="214312" y="62508"/>
                </a:lnTo>
                <a:lnTo>
                  <a:pt x="205383" y="44649"/>
                </a:lnTo>
                <a:lnTo>
                  <a:pt x="205383" y="26789"/>
                </a:lnTo>
                <a:lnTo>
                  <a:pt x="196453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87523" y="17860"/>
                </a:lnTo>
                <a:lnTo>
                  <a:pt x="187523" y="26789"/>
                </a:lnTo>
                <a:lnTo>
                  <a:pt x="187523" y="44649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53578"/>
                </a:lnTo>
                <a:lnTo>
                  <a:pt x="205383" y="53578"/>
                </a:lnTo>
                <a:lnTo>
                  <a:pt x="205383" y="35719"/>
                </a:lnTo>
                <a:lnTo>
                  <a:pt x="205383" y="26789"/>
                </a:lnTo>
                <a:lnTo>
                  <a:pt x="205383" y="17860"/>
                </a:lnTo>
                <a:lnTo>
                  <a:pt x="205383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741664" y="4438054"/>
            <a:ext cx="187525" cy="250033"/>
          </a:xfrm>
          <a:custGeom>
            <a:avLst/>
            <a:gdLst/>
            <a:ahLst/>
            <a:cxnLst/>
            <a:rect l="0" t="0" r="0" b="0"/>
            <a:pathLst>
              <a:path w="187525" h="250033">
                <a:moveTo>
                  <a:pt x="26789" y="116086"/>
                </a:moveTo>
                <a:lnTo>
                  <a:pt x="26789" y="116086"/>
                </a:lnTo>
                <a:lnTo>
                  <a:pt x="17859" y="107157"/>
                </a:lnTo>
                <a:lnTo>
                  <a:pt x="8930" y="107157"/>
                </a:lnTo>
                <a:lnTo>
                  <a:pt x="893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96453"/>
                </a:lnTo>
                <a:lnTo>
                  <a:pt x="17859" y="223242"/>
                </a:lnTo>
                <a:lnTo>
                  <a:pt x="26789" y="241102"/>
                </a:lnTo>
                <a:lnTo>
                  <a:pt x="26789" y="250032"/>
                </a:lnTo>
                <a:lnTo>
                  <a:pt x="35719" y="250032"/>
                </a:lnTo>
                <a:lnTo>
                  <a:pt x="44649" y="241102"/>
                </a:lnTo>
                <a:lnTo>
                  <a:pt x="53578" y="223242"/>
                </a:lnTo>
                <a:lnTo>
                  <a:pt x="62508" y="205383"/>
                </a:lnTo>
                <a:lnTo>
                  <a:pt x="62508" y="169664"/>
                </a:lnTo>
                <a:lnTo>
                  <a:pt x="62508" y="133946"/>
                </a:lnTo>
                <a:lnTo>
                  <a:pt x="62508" y="98227"/>
                </a:lnTo>
                <a:lnTo>
                  <a:pt x="53578" y="53578"/>
                </a:lnTo>
                <a:lnTo>
                  <a:pt x="53578" y="26789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35719"/>
                </a:lnTo>
                <a:lnTo>
                  <a:pt x="35719" y="71438"/>
                </a:lnTo>
                <a:lnTo>
                  <a:pt x="35719" y="107157"/>
                </a:lnTo>
                <a:lnTo>
                  <a:pt x="35719" y="142875"/>
                </a:lnTo>
                <a:lnTo>
                  <a:pt x="35719" y="178594"/>
                </a:lnTo>
                <a:lnTo>
                  <a:pt x="44649" y="205383"/>
                </a:lnTo>
                <a:lnTo>
                  <a:pt x="62508" y="223242"/>
                </a:lnTo>
                <a:lnTo>
                  <a:pt x="71438" y="232172"/>
                </a:lnTo>
                <a:lnTo>
                  <a:pt x="89297" y="232172"/>
                </a:lnTo>
                <a:lnTo>
                  <a:pt x="107156" y="223242"/>
                </a:lnTo>
                <a:lnTo>
                  <a:pt x="116086" y="196453"/>
                </a:lnTo>
                <a:lnTo>
                  <a:pt x="133945" y="169664"/>
                </a:lnTo>
                <a:lnTo>
                  <a:pt x="133945" y="142875"/>
                </a:lnTo>
                <a:lnTo>
                  <a:pt x="142875" y="107157"/>
                </a:lnTo>
                <a:lnTo>
                  <a:pt x="142875" y="89297"/>
                </a:lnTo>
                <a:lnTo>
                  <a:pt x="133945" y="7143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16086" y="116086"/>
                </a:lnTo>
                <a:lnTo>
                  <a:pt x="116086" y="142875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16086" y="205383"/>
                </a:lnTo>
                <a:lnTo>
                  <a:pt x="125016" y="205383"/>
                </a:lnTo>
                <a:lnTo>
                  <a:pt x="133945" y="205383"/>
                </a:lnTo>
                <a:lnTo>
                  <a:pt x="142875" y="187524"/>
                </a:lnTo>
                <a:lnTo>
                  <a:pt x="169664" y="169664"/>
                </a:lnTo>
                <a:lnTo>
                  <a:pt x="187524" y="142875"/>
                </a:lnTo>
                <a:lnTo>
                  <a:pt x="18752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938117" y="4491632"/>
            <a:ext cx="169665" cy="80369"/>
          </a:xfrm>
          <a:custGeom>
            <a:avLst/>
            <a:gdLst/>
            <a:ahLst/>
            <a:cxnLst/>
            <a:rect l="0" t="0" r="0" b="0"/>
            <a:pathLst>
              <a:path w="169665" h="80369">
                <a:moveTo>
                  <a:pt x="8930" y="80368"/>
                </a:moveTo>
                <a:lnTo>
                  <a:pt x="893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17860" y="71438"/>
                </a:lnTo>
                <a:lnTo>
                  <a:pt x="35719" y="62508"/>
                </a:lnTo>
                <a:lnTo>
                  <a:pt x="62508" y="44649"/>
                </a:lnTo>
                <a:lnTo>
                  <a:pt x="89297" y="35719"/>
                </a:lnTo>
                <a:lnTo>
                  <a:pt x="125016" y="17860"/>
                </a:lnTo>
                <a:lnTo>
                  <a:pt x="142875" y="8930"/>
                </a:lnTo>
                <a:lnTo>
                  <a:pt x="160735" y="0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196703" y="4500562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893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17860" y="62508"/>
                </a:lnTo>
                <a:lnTo>
                  <a:pt x="17860" y="98227"/>
                </a:lnTo>
                <a:lnTo>
                  <a:pt x="17860" y="133945"/>
                </a:lnTo>
                <a:lnTo>
                  <a:pt x="26789" y="178594"/>
                </a:lnTo>
                <a:lnTo>
                  <a:pt x="26789" y="214313"/>
                </a:lnTo>
                <a:lnTo>
                  <a:pt x="35719" y="241102"/>
                </a:lnTo>
                <a:lnTo>
                  <a:pt x="35719" y="25896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58961"/>
                </a:lnTo>
                <a:lnTo>
                  <a:pt x="35719" y="241102"/>
                </a:lnTo>
                <a:lnTo>
                  <a:pt x="35719" y="214313"/>
                </a:lnTo>
                <a:lnTo>
                  <a:pt x="35719" y="196453"/>
                </a:lnTo>
                <a:lnTo>
                  <a:pt x="35719" y="178594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259211" y="4598789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0" y="8036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35719" y="71437"/>
                </a:lnTo>
                <a:lnTo>
                  <a:pt x="44648" y="62507"/>
                </a:lnTo>
                <a:lnTo>
                  <a:pt x="53578" y="62507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35718"/>
                </a:lnTo>
                <a:lnTo>
                  <a:pt x="62508" y="26789"/>
                </a:lnTo>
                <a:lnTo>
                  <a:pt x="62508" y="17859"/>
                </a:lnTo>
                <a:lnTo>
                  <a:pt x="53578" y="8929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69664"/>
                </a:lnTo>
                <a:lnTo>
                  <a:pt x="71437" y="160734"/>
                </a:lnTo>
                <a:lnTo>
                  <a:pt x="89297" y="142875"/>
                </a:lnTo>
                <a:lnTo>
                  <a:pt x="107156" y="125015"/>
                </a:lnTo>
                <a:lnTo>
                  <a:pt x="116086" y="107156"/>
                </a:lnTo>
                <a:lnTo>
                  <a:pt x="125016" y="89297"/>
                </a:lnTo>
                <a:lnTo>
                  <a:pt x="133945" y="80367"/>
                </a:lnTo>
                <a:lnTo>
                  <a:pt x="133945" y="80367"/>
                </a:lnTo>
                <a:lnTo>
                  <a:pt x="133945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348508" y="4598789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53578" y="26789"/>
                </a:moveTo>
                <a:lnTo>
                  <a:pt x="44648" y="26789"/>
                </a:lnTo>
                <a:lnTo>
                  <a:pt x="44648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62507"/>
                </a:lnTo>
                <a:lnTo>
                  <a:pt x="0" y="98226"/>
                </a:lnTo>
                <a:lnTo>
                  <a:pt x="8930" y="125015"/>
                </a:lnTo>
                <a:lnTo>
                  <a:pt x="8930" y="151804"/>
                </a:lnTo>
                <a:lnTo>
                  <a:pt x="17859" y="169664"/>
                </a:lnTo>
                <a:lnTo>
                  <a:pt x="26789" y="187523"/>
                </a:lnTo>
                <a:lnTo>
                  <a:pt x="35719" y="187523"/>
                </a:lnTo>
                <a:lnTo>
                  <a:pt x="35719" y="178593"/>
                </a:lnTo>
                <a:lnTo>
                  <a:pt x="44648" y="160734"/>
                </a:lnTo>
                <a:lnTo>
                  <a:pt x="44648" y="133945"/>
                </a:lnTo>
                <a:lnTo>
                  <a:pt x="53578" y="107156"/>
                </a:lnTo>
                <a:lnTo>
                  <a:pt x="53578" y="89297"/>
                </a:lnTo>
                <a:lnTo>
                  <a:pt x="53578" y="62507"/>
                </a:lnTo>
                <a:lnTo>
                  <a:pt x="62508" y="53578"/>
                </a:lnTo>
                <a:lnTo>
                  <a:pt x="62508" y="62507"/>
                </a:lnTo>
                <a:lnTo>
                  <a:pt x="71437" y="71437"/>
                </a:lnTo>
                <a:lnTo>
                  <a:pt x="71437" y="98226"/>
                </a:lnTo>
                <a:lnTo>
                  <a:pt x="80367" y="125015"/>
                </a:lnTo>
                <a:lnTo>
                  <a:pt x="89297" y="151804"/>
                </a:lnTo>
                <a:lnTo>
                  <a:pt x="98226" y="169664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25015" y="187523"/>
                </a:lnTo>
                <a:lnTo>
                  <a:pt x="133945" y="178593"/>
                </a:lnTo>
                <a:lnTo>
                  <a:pt x="133945" y="160734"/>
                </a:lnTo>
                <a:lnTo>
                  <a:pt x="142875" y="133945"/>
                </a:lnTo>
                <a:lnTo>
                  <a:pt x="142875" y="98226"/>
                </a:lnTo>
                <a:lnTo>
                  <a:pt x="142875" y="71437"/>
                </a:lnTo>
                <a:lnTo>
                  <a:pt x="151805" y="53578"/>
                </a:lnTo>
                <a:lnTo>
                  <a:pt x="151805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482453" y="4518421"/>
            <a:ext cx="178595" cy="276822"/>
          </a:xfrm>
          <a:custGeom>
            <a:avLst/>
            <a:gdLst/>
            <a:ahLst/>
            <a:cxnLst/>
            <a:rect l="0" t="0" r="0" b="0"/>
            <a:pathLst>
              <a:path w="178595" h="276822">
                <a:moveTo>
                  <a:pt x="71438" y="107157"/>
                </a:moveTo>
                <a:lnTo>
                  <a:pt x="71438" y="98227"/>
                </a:lnTo>
                <a:lnTo>
                  <a:pt x="62508" y="98227"/>
                </a:lnTo>
                <a:lnTo>
                  <a:pt x="62508" y="89297"/>
                </a:lnTo>
                <a:lnTo>
                  <a:pt x="53578" y="80368"/>
                </a:lnTo>
                <a:lnTo>
                  <a:pt x="44649" y="80368"/>
                </a:lnTo>
                <a:lnTo>
                  <a:pt x="44649" y="80368"/>
                </a:lnTo>
                <a:lnTo>
                  <a:pt x="35719" y="89297"/>
                </a:lnTo>
                <a:lnTo>
                  <a:pt x="26789" y="98227"/>
                </a:lnTo>
                <a:lnTo>
                  <a:pt x="17860" y="116086"/>
                </a:lnTo>
                <a:lnTo>
                  <a:pt x="8930" y="142875"/>
                </a:lnTo>
                <a:lnTo>
                  <a:pt x="0" y="169665"/>
                </a:lnTo>
                <a:lnTo>
                  <a:pt x="0" y="196454"/>
                </a:lnTo>
                <a:lnTo>
                  <a:pt x="0" y="223243"/>
                </a:lnTo>
                <a:lnTo>
                  <a:pt x="8930" y="250032"/>
                </a:lnTo>
                <a:lnTo>
                  <a:pt x="8930" y="258961"/>
                </a:lnTo>
                <a:lnTo>
                  <a:pt x="26789" y="267891"/>
                </a:lnTo>
                <a:lnTo>
                  <a:pt x="35719" y="258961"/>
                </a:lnTo>
                <a:lnTo>
                  <a:pt x="53578" y="250032"/>
                </a:lnTo>
                <a:lnTo>
                  <a:pt x="62508" y="232172"/>
                </a:lnTo>
                <a:lnTo>
                  <a:pt x="71438" y="205383"/>
                </a:lnTo>
                <a:lnTo>
                  <a:pt x="80367" y="187524"/>
                </a:lnTo>
                <a:lnTo>
                  <a:pt x="89297" y="160735"/>
                </a:lnTo>
                <a:lnTo>
                  <a:pt x="89297" y="133946"/>
                </a:lnTo>
                <a:lnTo>
                  <a:pt x="89297" y="107157"/>
                </a:lnTo>
                <a:lnTo>
                  <a:pt x="89297" y="80368"/>
                </a:lnTo>
                <a:lnTo>
                  <a:pt x="89297" y="53579"/>
                </a:lnTo>
                <a:lnTo>
                  <a:pt x="89297" y="2679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17860"/>
                </a:lnTo>
                <a:lnTo>
                  <a:pt x="71438" y="53579"/>
                </a:lnTo>
                <a:lnTo>
                  <a:pt x="71438" y="89297"/>
                </a:lnTo>
                <a:lnTo>
                  <a:pt x="80367" y="142875"/>
                </a:lnTo>
                <a:lnTo>
                  <a:pt x="89297" y="178594"/>
                </a:lnTo>
                <a:lnTo>
                  <a:pt x="98227" y="223243"/>
                </a:lnTo>
                <a:lnTo>
                  <a:pt x="116086" y="250032"/>
                </a:lnTo>
                <a:lnTo>
                  <a:pt x="125016" y="276821"/>
                </a:lnTo>
                <a:lnTo>
                  <a:pt x="142875" y="276821"/>
                </a:lnTo>
                <a:lnTo>
                  <a:pt x="151805" y="276821"/>
                </a:lnTo>
                <a:lnTo>
                  <a:pt x="169664" y="267891"/>
                </a:lnTo>
                <a:lnTo>
                  <a:pt x="178594" y="250032"/>
                </a:lnTo>
                <a:lnTo>
                  <a:pt x="178594" y="223243"/>
                </a:lnTo>
                <a:lnTo>
                  <a:pt x="169664" y="187524"/>
                </a:lnTo>
                <a:lnTo>
                  <a:pt x="169664" y="160735"/>
                </a:lnTo>
                <a:lnTo>
                  <a:pt x="160735" y="133946"/>
                </a:lnTo>
                <a:lnTo>
                  <a:pt x="160735" y="107157"/>
                </a:lnTo>
                <a:lnTo>
                  <a:pt x="151805" y="98227"/>
                </a:lnTo>
                <a:lnTo>
                  <a:pt x="151805" y="89297"/>
                </a:lnTo>
                <a:lnTo>
                  <a:pt x="15180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589609" y="4580929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8930" y="116086"/>
                </a:moveTo>
                <a:lnTo>
                  <a:pt x="17860" y="116086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16086"/>
                </a:lnTo>
                <a:lnTo>
                  <a:pt x="53579" y="107157"/>
                </a:lnTo>
                <a:lnTo>
                  <a:pt x="62508" y="98227"/>
                </a:lnTo>
                <a:lnTo>
                  <a:pt x="62508" y="80367"/>
                </a:lnTo>
                <a:lnTo>
                  <a:pt x="71438" y="71438"/>
                </a:lnTo>
                <a:lnTo>
                  <a:pt x="71438" y="53578"/>
                </a:lnTo>
                <a:lnTo>
                  <a:pt x="71438" y="44649"/>
                </a:lnTo>
                <a:lnTo>
                  <a:pt x="62508" y="26789"/>
                </a:lnTo>
                <a:lnTo>
                  <a:pt x="53579" y="17860"/>
                </a:lnTo>
                <a:lnTo>
                  <a:pt x="44649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96453"/>
                </a:lnTo>
                <a:lnTo>
                  <a:pt x="26789" y="223242"/>
                </a:lnTo>
                <a:lnTo>
                  <a:pt x="44649" y="250032"/>
                </a:lnTo>
                <a:lnTo>
                  <a:pt x="53579" y="258961"/>
                </a:lnTo>
                <a:lnTo>
                  <a:pt x="80368" y="258961"/>
                </a:lnTo>
                <a:lnTo>
                  <a:pt x="98227" y="250032"/>
                </a:lnTo>
                <a:lnTo>
                  <a:pt x="116086" y="232172"/>
                </a:lnTo>
                <a:lnTo>
                  <a:pt x="125016" y="205383"/>
                </a:lnTo>
                <a:lnTo>
                  <a:pt x="142875" y="178594"/>
                </a:lnTo>
                <a:lnTo>
                  <a:pt x="142875" y="151805"/>
                </a:lnTo>
                <a:lnTo>
                  <a:pt x="142875" y="125016"/>
                </a:lnTo>
                <a:lnTo>
                  <a:pt x="142875" y="107157"/>
                </a:lnTo>
                <a:lnTo>
                  <a:pt x="133946" y="89297"/>
                </a:lnTo>
                <a:lnTo>
                  <a:pt x="133946" y="80367"/>
                </a:lnTo>
                <a:lnTo>
                  <a:pt x="133946" y="7143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723555" y="4509492"/>
            <a:ext cx="267891" cy="285751"/>
          </a:xfrm>
          <a:custGeom>
            <a:avLst/>
            <a:gdLst/>
            <a:ahLst/>
            <a:cxnLst/>
            <a:rect l="0" t="0" r="0" b="0"/>
            <a:pathLst>
              <a:path w="267891" h="285751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51804"/>
                </a:lnTo>
                <a:lnTo>
                  <a:pt x="17859" y="169664"/>
                </a:lnTo>
                <a:lnTo>
                  <a:pt x="17859" y="196453"/>
                </a:lnTo>
                <a:lnTo>
                  <a:pt x="26789" y="223242"/>
                </a:lnTo>
                <a:lnTo>
                  <a:pt x="35718" y="250031"/>
                </a:lnTo>
                <a:lnTo>
                  <a:pt x="35718" y="267890"/>
                </a:lnTo>
                <a:lnTo>
                  <a:pt x="44648" y="276820"/>
                </a:lnTo>
                <a:lnTo>
                  <a:pt x="44648" y="285750"/>
                </a:lnTo>
                <a:lnTo>
                  <a:pt x="53578" y="285750"/>
                </a:lnTo>
                <a:lnTo>
                  <a:pt x="53578" y="276820"/>
                </a:lnTo>
                <a:lnTo>
                  <a:pt x="53578" y="258961"/>
                </a:lnTo>
                <a:lnTo>
                  <a:pt x="53578" y="232172"/>
                </a:lnTo>
                <a:lnTo>
                  <a:pt x="53578" y="205383"/>
                </a:lnTo>
                <a:lnTo>
                  <a:pt x="53578" y="178594"/>
                </a:lnTo>
                <a:lnTo>
                  <a:pt x="62508" y="160734"/>
                </a:lnTo>
                <a:lnTo>
                  <a:pt x="71437" y="151804"/>
                </a:lnTo>
                <a:lnTo>
                  <a:pt x="80367" y="142875"/>
                </a:lnTo>
                <a:lnTo>
                  <a:pt x="89297" y="133945"/>
                </a:lnTo>
                <a:lnTo>
                  <a:pt x="98226" y="133945"/>
                </a:lnTo>
                <a:lnTo>
                  <a:pt x="116086" y="133945"/>
                </a:lnTo>
                <a:lnTo>
                  <a:pt x="125015" y="133945"/>
                </a:lnTo>
                <a:lnTo>
                  <a:pt x="142875" y="133945"/>
                </a:lnTo>
                <a:lnTo>
                  <a:pt x="151804" y="125015"/>
                </a:lnTo>
                <a:lnTo>
                  <a:pt x="151804" y="125015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69664" y="98226"/>
                </a:lnTo>
                <a:lnTo>
                  <a:pt x="178593" y="89297"/>
                </a:lnTo>
                <a:lnTo>
                  <a:pt x="187523" y="80367"/>
                </a:lnTo>
                <a:lnTo>
                  <a:pt x="205383" y="62508"/>
                </a:lnTo>
                <a:lnTo>
                  <a:pt x="232172" y="3571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964656" y="6072187"/>
            <a:ext cx="267892" cy="410766"/>
          </a:xfrm>
          <a:custGeom>
            <a:avLst/>
            <a:gdLst/>
            <a:ahLst/>
            <a:cxnLst/>
            <a:rect l="0" t="0" r="0" b="0"/>
            <a:pathLst>
              <a:path w="267892" h="410766">
                <a:moveTo>
                  <a:pt x="107157" y="26789"/>
                </a:moveTo>
                <a:lnTo>
                  <a:pt x="98227" y="17859"/>
                </a:lnTo>
                <a:lnTo>
                  <a:pt x="98227" y="17859"/>
                </a:lnTo>
                <a:lnTo>
                  <a:pt x="9822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71437"/>
                </a:lnTo>
                <a:lnTo>
                  <a:pt x="8930" y="98226"/>
                </a:lnTo>
                <a:lnTo>
                  <a:pt x="8930" y="133945"/>
                </a:lnTo>
                <a:lnTo>
                  <a:pt x="8930" y="169664"/>
                </a:lnTo>
                <a:lnTo>
                  <a:pt x="8930" y="214312"/>
                </a:lnTo>
                <a:lnTo>
                  <a:pt x="17860" y="258961"/>
                </a:lnTo>
                <a:lnTo>
                  <a:pt x="17860" y="303609"/>
                </a:lnTo>
                <a:lnTo>
                  <a:pt x="35719" y="339328"/>
                </a:lnTo>
                <a:lnTo>
                  <a:pt x="53578" y="366117"/>
                </a:lnTo>
                <a:lnTo>
                  <a:pt x="71438" y="392906"/>
                </a:lnTo>
                <a:lnTo>
                  <a:pt x="98227" y="401836"/>
                </a:lnTo>
                <a:lnTo>
                  <a:pt x="125016" y="410765"/>
                </a:lnTo>
                <a:lnTo>
                  <a:pt x="151805" y="410765"/>
                </a:lnTo>
                <a:lnTo>
                  <a:pt x="178594" y="392906"/>
                </a:lnTo>
                <a:lnTo>
                  <a:pt x="196453" y="375047"/>
                </a:lnTo>
                <a:lnTo>
                  <a:pt x="223242" y="339328"/>
                </a:lnTo>
                <a:lnTo>
                  <a:pt x="241102" y="312539"/>
                </a:lnTo>
                <a:lnTo>
                  <a:pt x="258961" y="276820"/>
                </a:lnTo>
                <a:lnTo>
                  <a:pt x="267891" y="232172"/>
                </a:lnTo>
                <a:lnTo>
                  <a:pt x="267891" y="196453"/>
                </a:lnTo>
                <a:lnTo>
                  <a:pt x="267891" y="160734"/>
                </a:lnTo>
                <a:lnTo>
                  <a:pt x="250032" y="125015"/>
                </a:lnTo>
                <a:lnTo>
                  <a:pt x="232172" y="89297"/>
                </a:lnTo>
                <a:lnTo>
                  <a:pt x="205383" y="71437"/>
                </a:lnTo>
                <a:lnTo>
                  <a:pt x="178594" y="62508"/>
                </a:lnTo>
                <a:lnTo>
                  <a:pt x="142875" y="53578"/>
                </a:lnTo>
                <a:lnTo>
                  <a:pt x="107157" y="62508"/>
                </a:lnTo>
                <a:lnTo>
                  <a:pt x="71438" y="71437"/>
                </a:lnTo>
                <a:lnTo>
                  <a:pt x="44649" y="80367"/>
                </a:lnTo>
                <a:lnTo>
                  <a:pt x="26789" y="89297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30" y="89297"/>
                </a:lnTo>
                <a:lnTo>
                  <a:pt x="8930" y="80367"/>
                </a:lnTo>
                <a:lnTo>
                  <a:pt x="26789" y="71437"/>
                </a:lnTo>
                <a:lnTo>
                  <a:pt x="35719" y="53578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125391" y="6232921"/>
            <a:ext cx="767954" cy="44650"/>
          </a:xfrm>
          <a:custGeom>
            <a:avLst/>
            <a:gdLst/>
            <a:ahLst/>
            <a:cxnLst/>
            <a:rect l="0" t="0" r="0" b="0"/>
            <a:pathLst>
              <a:path w="767954" h="44650">
                <a:moveTo>
                  <a:pt x="17859" y="44649"/>
                </a:moveTo>
                <a:lnTo>
                  <a:pt x="1785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44649"/>
                </a:lnTo>
                <a:lnTo>
                  <a:pt x="35718" y="44649"/>
                </a:lnTo>
                <a:lnTo>
                  <a:pt x="62507" y="44649"/>
                </a:lnTo>
                <a:lnTo>
                  <a:pt x="80367" y="44649"/>
                </a:lnTo>
                <a:lnTo>
                  <a:pt x="107156" y="35719"/>
                </a:lnTo>
                <a:lnTo>
                  <a:pt x="142875" y="35719"/>
                </a:lnTo>
                <a:lnTo>
                  <a:pt x="187523" y="26789"/>
                </a:lnTo>
                <a:lnTo>
                  <a:pt x="223242" y="26789"/>
                </a:lnTo>
                <a:lnTo>
                  <a:pt x="267890" y="26789"/>
                </a:lnTo>
                <a:lnTo>
                  <a:pt x="312539" y="26789"/>
                </a:lnTo>
                <a:lnTo>
                  <a:pt x="366117" y="26789"/>
                </a:lnTo>
                <a:lnTo>
                  <a:pt x="410765" y="26789"/>
                </a:lnTo>
                <a:lnTo>
                  <a:pt x="464343" y="26789"/>
                </a:lnTo>
                <a:lnTo>
                  <a:pt x="517922" y="26789"/>
                </a:lnTo>
                <a:lnTo>
                  <a:pt x="562570" y="26789"/>
                </a:lnTo>
                <a:lnTo>
                  <a:pt x="607218" y="35719"/>
                </a:lnTo>
                <a:lnTo>
                  <a:pt x="651867" y="35719"/>
                </a:lnTo>
                <a:lnTo>
                  <a:pt x="687586" y="35719"/>
                </a:lnTo>
                <a:lnTo>
                  <a:pt x="714375" y="35719"/>
                </a:lnTo>
                <a:lnTo>
                  <a:pt x="741164" y="26789"/>
                </a:lnTo>
                <a:lnTo>
                  <a:pt x="759023" y="26789"/>
                </a:lnTo>
                <a:lnTo>
                  <a:pt x="767953" y="26789"/>
                </a:lnTo>
                <a:lnTo>
                  <a:pt x="767953" y="17859"/>
                </a:lnTo>
                <a:lnTo>
                  <a:pt x="759023" y="17859"/>
                </a:lnTo>
                <a:lnTo>
                  <a:pt x="750093" y="8930"/>
                </a:lnTo>
                <a:lnTo>
                  <a:pt x="741164" y="0"/>
                </a:lnTo>
                <a:lnTo>
                  <a:pt x="7411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34383" y="6188273"/>
            <a:ext cx="241102" cy="187524"/>
          </a:xfrm>
          <a:custGeom>
            <a:avLst/>
            <a:gdLst/>
            <a:ahLst/>
            <a:cxnLst/>
            <a:rect l="0" t="0" r="0" b="0"/>
            <a:pathLst>
              <a:path w="241102" h="187524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26789" y="17859"/>
                </a:lnTo>
                <a:lnTo>
                  <a:pt x="53578" y="17859"/>
                </a:lnTo>
                <a:lnTo>
                  <a:pt x="80367" y="26789"/>
                </a:lnTo>
                <a:lnTo>
                  <a:pt x="107156" y="26789"/>
                </a:lnTo>
                <a:lnTo>
                  <a:pt x="133945" y="35718"/>
                </a:lnTo>
                <a:lnTo>
                  <a:pt x="169664" y="44648"/>
                </a:lnTo>
                <a:lnTo>
                  <a:pt x="196453" y="53578"/>
                </a:lnTo>
                <a:lnTo>
                  <a:pt x="214312" y="71437"/>
                </a:lnTo>
                <a:lnTo>
                  <a:pt x="232172" y="89297"/>
                </a:lnTo>
                <a:lnTo>
                  <a:pt x="241101" y="107156"/>
                </a:lnTo>
                <a:lnTo>
                  <a:pt x="232172" y="125015"/>
                </a:lnTo>
                <a:lnTo>
                  <a:pt x="223242" y="142875"/>
                </a:lnTo>
                <a:lnTo>
                  <a:pt x="205383" y="160734"/>
                </a:lnTo>
                <a:lnTo>
                  <a:pt x="196453" y="169664"/>
                </a:lnTo>
                <a:lnTo>
                  <a:pt x="178594" y="178593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78594" y="187523"/>
                </a:lnTo>
                <a:lnTo>
                  <a:pt x="187523" y="178593"/>
                </a:lnTo>
                <a:lnTo>
                  <a:pt x="205383" y="169664"/>
                </a:lnTo>
                <a:lnTo>
                  <a:pt x="223242" y="160734"/>
                </a:lnTo>
                <a:lnTo>
                  <a:pt x="223242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955852" y="6081116"/>
            <a:ext cx="348258" cy="375048"/>
          </a:xfrm>
          <a:custGeom>
            <a:avLst/>
            <a:gdLst/>
            <a:ahLst/>
            <a:cxnLst/>
            <a:rect l="0" t="0" r="0" b="0"/>
            <a:pathLst>
              <a:path w="348258" h="375048">
                <a:moveTo>
                  <a:pt x="133945" y="17860"/>
                </a:moveTo>
                <a:lnTo>
                  <a:pt x="125015" y="17860"/>
                </a:lnTo>
                <a:lnTo>
                  <a:pt x="116086" y="17860"/>
                </a:lnTo>
                <a:lnTo>
                  <a:pt x="98226" y="17860"/>
                </a:lnTo>
                <a:lnTo>
                  <a:pt x="80367" y="35719"/>
                </a:lnTo>
                <a:lnTo>
                  <a:pt x="62507" y="53579"/>
                </a:lnTo>
                <a:lnTo>
                  <a:pt x="44648" y="89297"/>
                </a:lnTo>
                <a:lnTo>
                  <a:pt x="26789" y="133946"/>
                </a:lnTo>
                <a:lnTo>
                  <a:pt x="8929" y="187524"/>
                </a:lnTo>
                <a:lnTo>
                  <a:pt x="0" y="232172"/>
                </a:lnTo>
                <a:lnTo>
                  <a:pt x="0" y="267891"/>
                </a:lnTo>
                <a:lnTo>
                  <a:pt x="8929" y="303610"/>
                </a:lnTo>
                <a:lnTo>
                  <a:pt x="26789" y="330399"/>
                </a:lnTo>
                <a:lnTo>
                  <a:pt x="53578" y="348258"/>
                </a:lnTo>
                <a:lnTo>
                  <a:pt x="80367" y="366118"/>
                </a:lnTo>
                <a:lnTo>
                  <a:pt x="125015" y="375047"/>
                </a:lnTo>
                <a:lnTo>
                  <a:pt x="169664" y="375047"/>
                </a:lnTo>
                <a:lnTo>
                  <a:pt x="205382" y="366118"/>
                </a:lnTo>
                <a:lnTo>
                  <a:pt x="250031" y="348258"/>
                </a:lnTo>
                <a:lnTo>
                  <a:pt x="285750" y="321469"/>
                </a:lnTo>
                <a:lnTo>
                  <a:pt x="321468" y="285750"/>
                </a:lnTo>
                <a:lnTo>
                  <a:pt x="339328" y="250032"/>
                </a:lnTo>
                <a:lnTo>
                  <a:pt x="348257" y="196454"/>
                </a:lnTo>
                <a:lnTo>
                  <a:pt x="348257" y="151805"/>
                </a:lnTo>
                <a:lnTo>
                  <a:pt x="321468" y="107157"/>
                </a:lnTo>
                <a:lnTo>
                  <a:pt x="294679" y="62508"/>
                </a:lnTo>
                <a:lnTo>
                  <a:pt x="250031" y="26789"/>
                </a:lnTo>
                <a:lnTo>
                  <a:pt x="214312" y="8930"/>
                </a:lnTo>
                <a:lnTo>
                  <a:pt x="169664" y="0"/>
                </a:lnTo>
                <a:lnTo>
                  <a:pt x="125015" y="8930"/>
                </a:lnTo>
                <a:lnTo>
                  <a:pt x="89296" y="17860"/>
                </a:lnTo>
                <a:lnTo>
                  <a:pt x="62507" y="35719"/>
                </a:lnTo>
                <a:lnTo>
                  <a:pt x="53578" y="62508"/>
                </a:lnTo>
                <a:lnTo>
                  <a:pt x="44648" y="80368"/>
                </a:lnTo>
                <a:lnTo>
                  <a:pt x="44648" y="89297"/>
                </a:lnTo>
                <a:lnTo>
                  <a:pt x="62507" y="89297"/>
                </a:lnTo>
                <a:lnTo>
                  <a:pt x="71437" y="80368"/>
                </a:lnTo>
                <a:lnTo>
                  <a:pt x="98226" y="53579"/>
                </a:lnTo>
                <a:lnTo>
                  <a:pt x="98226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313039" y="6232921"/>
            <a:ext cx="625079" cy="26790"/>
          </a:xfrm>
          <a:custGeom>
            <a:avLst/>
            <a:gdLst/>
            <a:ahLst/>
            <a:cxnLst/>
            <a:rect l="0" t="0" r="0" b="0"/>
            <a:pathLst>
              <a:path w="625079" h="26790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98227" y="26789"/>
                </a:lnTo>
                <a:lnTo>
                  <a:pt x="133945" y="26789"/>
                </a:lnTo>
                <a:lnTo>
                  <a:pt x="178594" y="26789"/>
                </a:lnTo>
                <a:lnTo>
                  <a:pt x="223242" y="26789"/>
                </a:lnTo>
                <a:lnTo>
                  <a:pt x="276820" y="26789"/>
                </a:lnTo>
                <a:lnTo>
                  <a:pt x="321469" y="17859"/>
                </a:lnTo>
                <a:lnTo>
                  <a:pt x="366117" y="17859"/>
                </a:lnTo>
                <a:lnTo>
                  <a:pt x="410766" y="8930"/>
                </a:lnTo>
                <a:lnTo>
                  <a:pt x="464344" y="8930"/>
                </a:lnTo>
                <a:lnTo>
                  <a:pt x="508992" y="8930"/>
                </a:lnTo>
                <a:lnTo>
                  <a:pt x="544711" y="0"/>
                </a:lnTo>
                <a:lnTo>
                  <a:pt x="580430" y="0"/>
                </a:lnTo>
                <a:lnTo>
                  <a:pt x="607219" y="0"/>
                </a:lnTo>
                <a:lnTo>
                  <a:pt x="616149" y="8930"/>
                </a:lnTo>
                <a:lnTo>
                  <a:pt x="625078" y="8930"/>
                </a:lnTo>
                <a:lnTo>
                  <a:pt x="6250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875609" y="6179343"/>
            <a:ext cx="294681" cy="142876"/>
          </a:xfrm>
          <a:custGeom>
            <a:avLst/>
            <a:gdLst/>
            <a:ahLst/>
            <a:cxnLst/>
            <a:rect l="0" t="0" r="0" b="0"/>
            <a:pathLst>
              <a:path w="294681" h="142876">
                <a:moveTo>
                  <a:pt x="0" y="8930"/>
                </a:move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71438" y="0"/>
                </a:lnTo>
                <a:lnTo>
                  <a:pt x="107157" y="8930"/>
                </a:lnTo>
                <a:lnTo>
                  <a:pt x="142875" y="8930"/>
                </a:lnTo>
                <a:lnTo>
                  <a:pt x="178594" y="17859"/>
                </a:lnTo>
                <a:lnTo>
                  <a:pt x="214313" y="26789"/>
                </a:lnTo>
                <a:lnTo>
                  <a:pt x="241102" y="44648"/>
                </a:lnTo>
                <a:lnTo>
                  <a:pt x="267891" y="62508"/>
                </a:lnTo>
                <a:lnTo>
                  <a:pt x="276821" y="71437"/>
                </a:lnTo>
                <a:lnTo>
                  <a:pt x="285750" y="89297"/>
                </a:lnTo>
                <a:lnTo>
                  <a:pt x="285750" y="107156"/>
                </a:lnTo>
                <a:lnTo>
                  <a:pt x="285750" y="125016"/>
                </a:lnTo>
                <a:lnTo>
                  <a:pt x="276821" y="133945"/>
                </a:lnTo>
                <a:lnTo>
                  <a:pt x="276821" y="142875"/>
                </a:lnTo>
                <a:lnTo>
                  <a:pt x="276821" y="142875"/>
                </a:lnTo>
                <a:lnTo>
                  <a:pt x="276821" y="142875"/>
                </a:lnTo>
                <a:lnTo>
                  <a:pt x="276821" y="142875"/>
                </a:lnTo>
                <a:lnTo>
                  <a:pt x="276821" y="142875"/>
                </a:lnTo>
                <a:lnTo>
                  <a:pt x="285750" y="133945"/>
                </a:lnTo>
                <a:lnTo>
                  <a:pt x="285750" y="125016"/>
                </a:lnTo>
                <a:lnTo>
                  <a:pt x="294680" y="107156"/>
                </a:lnTo>
                <a:lnTo>
                  <a:pt x="29468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197078" y="6036468"/>
            <a:ext cx="339329" cy="410767"/>
          </a:xfrm>
          <a:custGeom>
            <a:avLst/>
            <a:gdLst/>
            <a:ahLst/>
            <a:cxnLst/>
            <a:rect l="0" t="0" r="0" b="0"/>
            <a:pathLst>
              <a:path w="339329" h="410767">
                <a:moveTo>
                  <a:pt x="160735" y="35719"/>
                </a:moveTo>
                <a:lnTo>
                  <a:pt x="151805" y="35719"/>
                </a:lnTo>
                <a:lnTo>
                  <a:pt x="142875" y="35719"/>
                </a:lnTo>
                <a:lnTo>
                  <a:pt x="125016" y="44648"/>
                </a:lnTo>
                <a:lnTo>
                  <a:pt x="107156" y="53578"/>
                </a:lnTo>
                <a:lnTo>
                  <a:pt x="89297" y="80367"/>
                </a:lnTo>
                <a:lnTo>
                  <a:pt x="71438" y="116086"/>
                </a:lnTo>
                <a:lnTo>
                  <a:pt x="44649" y="160734"/>
                </a:lnTo>
                <a:lnTo>
                  <a:pt x="26789" y="205383"/>
                </a:lnTo>
                <a:lnTo>
                  <a:pt x="8930" y="258961"/>
                </a:lnTo>
                <a:lnTo>
                  <a:pt x="0" y="303609"/>
                </a:lnTo>
                <a:lnTo>
                  <a:pt x="8930" y="348258"/>
                </a:lnTo>
                <a:lnTo>
                  <a:pt x="26789" y="383977"/>
                </a:lnTo>
                <a:lnTo>
                  <a:pt x="53578" y="401836"/>
                </a:lnTo>
                <a:lnTo>
                  <a:pt x="98227" y="410766"/>
                </a:lnTo>
                <a:lnTo>
                  <a:pt x="142875" y="392906"/>
                </a:lnTo>
                <a:lnTo>
                  <a:pt x="196453" y="375047"/>
                </a:lnTo>
                <a:lnTo>
                  <a:pt x="250031" y="339328"/>
                </a:lnTo>
                <a:lnTo>
                  <a:pt x="294680" y="303609"/>
                </a:lnTo>
                <a:lnTo>
                  <a:pt x="321469" y="258961"/>
                </a:lnTo>
                <a:lnTo>
                  <a:pt x="339328" y="214312"/>
                </a:lnTo>
                <a:lnTo>
                  <a:pt x="339328" y="169664"/>
                </a:lnTo>
                <a:lnTo>
                  <a:pt x="321469" y="116086"/>
                </a:lnTo>
                <a:lnTo>
                  <a:pt x="303610" y="71437"/>
                </a:lnTo>
                <a:lnTo>
                  <a:pt x="258961" y="35719"/>
                </a:lnTo>
                <a:lnTo>
                  <a:pt x="223242" y="8930"/>
                </a:lnTo>
                <a:lnTo>
                  <a:pt x="178594" y="0"/>
                </a:lnTo>
                <a:lnTo>
                  <a:pt x="125016" y="8930"/>
                </a:lnTo>
                <a:lnTo>
                  <a:pt x="89297" y="35719"/>
                </a:lnTo>
                <a:lnTo>
                  <a:pt x="62508" y="62508"/>
                </a:lnTo>
                <a:lnTo>
                  <a:pt x="44649" y="98227"/>
                </a:lnTo>
                <a:lnTo>
                  <a:pt x="35719" y="125016"/>
                </a:lnTo>
                <a:lnTo>
                  <a:pt x="53578" y="142875"/>
                </a:lnTo>
                <a:lnTo>
                  <a:pt x="71438" y="151805"/>
                </a:lnTo>
                <a:lnTo>
                  <a:pt x="7143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545336" y="6215062"/>
            <a:ext cx="482204" cy="71438"/>
          </a:xfrm>
          <a:custGeom>
            <a:avLst/>
            <a:gdLst/>
            <a:ahLst/>
            <a:cxnLst/>
            <a:rect l="0" t="0" r="0" b="0"/>
            <a:pathLst>
              <a:path w="482204" h="71438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35719" y="71437"/>
                </a:lnTo>
                <a:lnTo>
                  <a:pt x="53578" y="71437"/>
                </a:lnTo>
                <a:lnTo>
                  <a:pt x="80367" y="62508"/>
                </a:lnTo>
                <a:lnTo>
                  <a:pt x="125016" y="53578"/>
                </a:lnTo>
                <a:lnTo>
                  <a:pt x="160734" y="53578"/>
                </a:lnTo>
                <a:lnTo>
                  <a:pt x="205383" y="44648"/>
                </a:lnTo>
                <a:lnTo>
                  <a:pt x="250031" y="44648"/>
                </a:lnTo>
                <a:lnTo>
                  <a:pt x="285750" y="44648"/>
                </a:lnTo>
                <a:lnTo>
                  <a:pt x="330398" y="44648"/>
                </a:lnTo>
                <a:lnTo>
                  <a:pt x="375047" y="53578"/>
                </a:lnTo>
                <a:lnTo>
                  <a:pt x="410766" y="53578"/>
                </a:lnTo>
                <a:lnTo>
                  <a:pt x="437555" y="62508"/>
                </a:lnTo>
                <a:lnTo>
                  <a:pt x="455414" y="53578"/>
                </a:lnTo>
                <a:lnTo>
                  <a:pt x="473273" y="53578"/>
                </a:lnTo>
                <a:lnTo>
                  <a:pt x="482203" y="44648"/>
                </a:lnTo>
                <a:lnTo>
                  <a:pt x="482203" y="26789"/>
                </a:lnTo>
                <a:lnTo>
                  <a:pt x="482203" y="17859"/>
                </a:lnTo>
                <a:lnTo>
                  <a:pt x="473273" y="0"/>
                </a:lnTo>
                <a:lnTo>
                  <a:pt x="47327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938242" y="6161484"/>
            <a:ext cx="357189" cy="214313"/>
          </a:xfrm>
          <a:custGeom>
            <a:avLst/>
            <a:gdLst/>
            <a:ahLst/>
            <a:cxnLst/>
            <a:rect l="0" t="0" r="0" b="0"/>
            <a:pathLst>
              <a:path w="357189" h="214313">
                <a:moveTo>
                  <a:pt x="0" y="8929"/>
                </a:moveTo>
                <a:lnTo>
                  <a:pt x="0" y="8929"/>
                </a:ln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71438" y="0"/>
                </a:lnTo>
                <a:lnTo>
                  <a:pt x="98227" y="0"/>
                </a:lnTo>
                <a:lnTo>
                  <a:pt x="133946" y="8929"/>
                </a:lnTo>
                <a:lnTo>
                  <a:pt x="178594" y="17859"/>
                </a:lnTo>
                <a:lnTo>
                  <a:pt x="214313" y="26789"/>
                </a:lnTo>
                <a:lnTo>
                  <a:pt x="250031" y="35718"/>
                </a:lnTo>
                <a:lnTo>
                  <a:pt x="285750" y="53578"/>
                </a:lnTo>
                <a:lnTo>
                  <a:pt x="312539" y="53578"/>
                </a:lnTo>
                <a:lnTo>
                  <a:pt x="339328" y="62507"/>
                </a:lnTo>
                <a:lnTo>
                  <a:pt x="348258" y="80367"/>
                </a:lnTo>
                <a:lnTo>
                  <a:pt x="357188" y="89296"/>
                </a:lnTo>
                <a:lnTo>
                  <a:pt x="348258" y="107156"/>
                </a:lnTo>
                <a:lnTo>
                  <a:pt x="339328" y="125015"/>
                </a:lnTo>
                <a:lnTo>
                  <a:pt x="321469" y="151804"/>
                </a:lnTo>
                <a:lnTo>
                  <a:pt x="294680" y="169664"/>
                </a:lnTo>
                <a:lnTo>
                  <a:pt x="276821" y="187523"/>
                </a:lnTo>
                <a:lnTo>
                  <a:pt x="258961" y="205382"/>
                </a:lnTo>
                <a:lnTo>
                  <a:pt x="250031" y="214312"/>
                </a:lnTo>
                <a:lnTo>
                  <a:pt x="250031" y="214312"/>
                </a:lnTo>
                <a:lnTo>
                  <a:pt x="258961" y="205382"/>
                </a:lnTo>
                <a:lnTo>
                  <a:pt x="276821" y="196453"/>
                </a:lnTo>
                <a:lnTo>
                  <a:pt x="303610" y="178593"/>
                </a:lnTo>
                <a:lnTo>
                  <a:pt x="321469" y="151804"/>
                </a:lnTo>
                <a:lnTo>
                  <a:pt x="32146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349008" y="6090046"/>
            <a:ext cx="375048" cy="312540"/>
          </a:xfrm>
          <a:custGeom>
            <a:avLst/>
            <a:gdLst/>
            <a:ahLst/>
            <a:cxnLst/>
            <a:rect l="0" t="0" r="0" b="0"/>
            <a:pathLst>
              <a:path w="375048" h="312540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17859"/>
                </a:lnTo>
                <a:lnTo>
                  <a:pt x="62508" y="35719"/>
                </a:lnTo>
                <a:lnTo>
                  <a:pt x="53578" y="62508"/>
                </a:lnTo>
                <a:lnTo>
                  <a:pt x="35719" y="98227"/>
                </a:lnTo>
                <a:lnTo>
                  <a:pt x="17859" y="133945"/>
                </a:lnTo>
                <a:lnTo>
                  <a:pt x="893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17859" y="267891"/>
                </a:lnTo>
                <a:lnTo>
                  <a:pt x="35719" y="294680"/>
                </a:lnTo>
                <a:lnTo>
                  <a:pt x="71437" y="303609"/>
                </a:lnTo>
                <a:lnTo>
                  <a:pt x="116086" y="312539"/>
                </a:lnTo>
                <a:lnTo>
                  <a:pt x="160734" y="312539"/>
                </a:lnTo>
                <a:lnTo>
                  <a:pt x="214312" y="303609"/>
                </a:lnTo>
                <a:lnTo>
                  <a:pt x="267890" y="285750"/>
                </a:lnTo>
                <a:lnTo>
                  <a:pt x="312539" y="258961"/>
                </a:lnTo>
                <a:lnTo>
                  <a:pt x="348258" y="232172"/>
                </a:lnTo>
                <a:lnTo>
                  <a:pt x="375047" y="196453"/>
                </a:lnTo>
                <a:lnTo>
                  <a:pt x="375047" y="160734"/>
                </a:lnTo>
                <a:lnTo>
                  <a:pt x="366117" y="116086"/>
                </a:lnTo>
                <a:lnTo>
                  <a:pt x="339328" y="80367"/>
                </a:lnTo>
                <a:lnTo>
                  <a:pt x="303609" y="44649"/>
                </a:lnTo>
                <a:lnTo>
                  <a:pt x="267890" y="17859"/>
                </a:lnTo>
                <a:lnTo>
                  <a:pt x="214312" y="8930"/>
                </a:lnTo>
                <a:lnTo>
                  <a:pt x="178594" y="0"/>
                </a:lnTo>
                <a:lnTo>
                  <a:pt x="133945" y="0"/>
                </a:lnTo>
                <a:lnTo>
                  <a:pt x="98226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866930" y="6232921"/>
            <a:ext cx="464344" cy="62509"/>
          </a:xfrm>
          <a:custGeom>
            <a:avLst/>
            <a:gdLst/>
            <a:ahLst/>
            <a:cxnLst/>
            <a:rect l="0" t="0" r="0" b="0"/>
            <a:pathLst>
              <a:path w="464344" h="62509">
                <a:moveTo>
                  <a:pt x="0" y="62508"/>
                </a:moveTo>
                <a:lnTo>
                  <a:pt x="8929" y="62508"/>
                </a:lnTo>
                <a:lnTo>
                  <a:pt x="17859" y="53578"/>
                </a:lnTo>
                <a:lnTo>
                  <a:pt x="44648" y="53578"/>
                </a:lnTo>
                <a:lnTo>
                  <a:pt x="71437" y="53578"/>
                </a:lnTo>
                <a:lnTo>
                  <a:pt x="107156" y="44649"/>
                </a:lnTo>
                <a:lnTo>
                  <a:pt x="142875" y="35719"/>
                </a:lnTo>
                <a:lnTo>
                  <a:pt x="187523" y="26789"/>
                </a:lnTo>
                <a:lnTo>
                  <a:pt x="223242" y="17859"/>
                </a:lnTo>
                <a:lnTo>
                  <a:pt x="267890" y="8930"/>
                </a:lnTo>
                <a:lnTo>
                  <a:pt x="294679" y="8930"/>
                </a:lnTo>
                <a:lnTo>
                  <a:pt x="330398" y="0"/>
                </a:lnTo>
                <a:lnTo>
                  <a:pt x="348258" y="8930"/>
                </a:lnTo>
                <a:lnTo>
                  <a:pt x="375047" y="8930"/>
                </a:lnTo>
                <a:lnTo>
                  <a:pt x="392906" y="8930"/>
                </a:lnTo>
                <a:lnTo>
                  <a:pt x="410765" y="17859"/>
                </a:lnTo>
                <a:lnTo>
                  <a:pt x="428625" y="17859"/>
                </a:lnTo>
                <a:lnTo>
                  <a:pt x="437554" y="26789"/>
                </a:lnTo>
                <a:lnTo>
                  <a:pt x="446484" y="17859"/>
                </a:lnTo>
                <a:lnTo>
                  <a:pt x="455414" y="17859"/>
                </a:lnTo>
                <a:lnTo>
                  <a:pt x="464343" y="8930"/>
                </a:lnTo>
                <a:lnTo>
                  <a:pt x="464343" y="0"/>
                </a:lnTo>
                <a:lnTo>
                  <a:pt x="4643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277695" y="6134695"/>
            <a:ext cx="303611" cy="232172"/>
          </a:xfrm>
          <a:custGeom>
            <a:avLst/>
            <a:gdLst/>
            <a:ahLst/>
            <a:cxnLst/>
            <a:rect l="0" t="0" r="0" b="0"/>
            <a:pathLst>
              <a:path w="303611" h="232172">
                <a:moveTo>
                  <a:pt x="0" y="8929"/>
                </a:moveTo>
                <a:lnTo>
                  <a:pt x="0" y="8929"/>
                </a:lnTo>
                <a:lnTo>
                  <a:pt x="17860" y="8929"/>
                </a:lnTo>
                <a:lnTo>
                  <a:pt x="35719" y="0"/>
                </a:lnTo>
                <a:lnTo>
                  <a:pt x="71438" y="0"/>
                </a:lnTo>
                <a:lnTo>
                  <a:pt x="107157" y="8929"/>
                </a:lnTo>
                <a:lnTo>
                  <a:pt x="151805" y="8929"/>
                </a:lnTo>
                <a:lnTo>
                  <a:pt x="196453" y="17859"/>
                </a:lnTo>
                <a:lnTo>
                  <a:pt x="232172" y="17859"/>
                </a:lnTo>
                <a:lnTo>
                  <a:pt x="267891" y="26789"/>
                </a:lnTo>
                <a:lnTo>
                  <a:pt x="285750" y="35718"/>
                </a:lnTo>
                <a:lnTo>
                  <a:pt x="303610" y="44648"/>
                </a:lnTo>
                <a:lnTo>
                  <a:pt x="303610" y="62507"/>
                </a:lnTo>
                <a:lnTo>
                  <a:pt x="294680" y="89296"/>
                </a:lnTo>
                <a:lnTo>
                  <a:pt x="276821" y="116085"/>
                </a:lnTo>
                <a:lnTo>
                  <a:pt x="250032" y="142875"/>
                </a:lnTo>
                <a:lnTo>
                  <a:pt x="223243" y="169664"/>
                </a:lnTo>
                <a:lnTo>
                  <a:pt x="196453" y="187523"/>
                </a:lnTo>
                <a:lnTo>
                  <a:pt x="169664" y="214312"/>
                </a:lnTo>
                <a:lnTo>
                  <a:pt x="151805" y="223242"/>
                </a:lnTo>
                <a:lnTo>
                  <a:pt x="142875" y="232171"/>
                </a:lnTo>
                <a:lnTo>
                  <a:pt x="133946" y="232171"/>
                </a:lnTo>
                <a:lnTo>
                  <a:pt x="142875" y="214312"/>
                </a:lnTo>
                <a:lnTo>
                  <a:pt x="160735" y="196453"/>
                </a:lnTo>
                <a:lnTo>
                  <a:pt x="16073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7652742" y="6054327"/>
            <a:ext cx="517923" cy="312540"/>
          </a:xfrm>
          <a:custGeom>
            <a:avLst/>
            <a:gdLst/>
            <a:ahLst/>
            <a:cxnLst/>
            <a:rect l="0" t="0" r="0" b="0"/>
            <a:pathLst>
              <a:path w="517923" h="312540">
                <a:moveTo>
                  <a:pt x="89297" y="35719"/>
                </a:moveTo>
                <a:lnTo>
                  <a:pt x="80367" y="26789"/>
                </a:lnTo>
                <a:lnTo>
                  <a:pt x="80367" y="26789"/>
                </a:lnTo>
                <a:lnTo>
                  <a:pt x="71438" y="17860"/>
                </a:lnTo>
                <a:lnTo>
                  <a:pt x="71438" y="1786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9" y="44649"/>
                </a:lnTo>
                <a:lnTo>
                  <a:pt x="26789" y="62508"/>
                </a:lnTo>
                <a:lnTo>
                  <a:pt x="17860" y="98227"/>
                </a:lnTo>
                <a:lnTo>
                  <a:pt x="8930" y="133946"/>
                </a:lnTo>
                <a:lnTo>
                  <a:pt x="0" y="169664"/>
                </a:lnTo>
                <a:lnTo>
                  <a:pt x="0" y="205383"/>
                </a:lnTo>
                <a:lnTo>
                  <a:pt x="8930" y="241102"/>
                </a:lnTo>
                <a:lnTo>
                  <a:pt x="35719" y="267891"/>
                </a:lnTo>
                <a:lnTo>
                  <a:pt x="80367" y="285750"/>
                </a:lnTo>
                <a:lnTo>
                  <a:pt x="133946" y="303610"/>
                </a:lnTo>
                <a:lnTo>
                  <a:pt x="196453" y="312539"/>
                </a:lnTo>
                <a:lnTo>
                  <a:pt x="267891" y="303610"/>
                </a:lnTo>
                <a:lnTo>
                  <a:pt x="330399" y="294680"/>
                </a:lnTo>
                <a:lnTo>
                  <a:pt x="392906" y="276821"/>
                </a:lnTo>
                <a:lnTo>
                  <a:pt x="446485" y="241102"/>
                </a:lnTo>
                <a:lnTo>
                  <a:pt x="491133" y="205383"/>
                </a:lnTo>
                <a:lnTo>
                  <a:pt x="517922" y="160735"/>
                </a:lnTo>
                <a:lnTo>
                  <a:pt x="517922" y="116086"/>
                </a:lnTo>
                <a:lnTo>
                  <a:pt x="508992" y="71438"/>
                </a:lnTo>
                <a:lnTo>
                  <a:pt x="473274" y="35719"/>
                </a:lnTo>
                <a:lnTo>
                  <a:pt x="428625" y="17860"/>
                </a:lnTo>
                <a:lnTo>
                  <a:pt x="366117" y="0"/>
                </a:lnTo>
                <a:lnTo>
                  <a:pt x="303610" y="0"/>
                </a:lnTo>
                <a:lnTo>
                  <a:pt x="250031" y="8930"/>
                </a:lnTo>
                <a:lnTo>
                  <a:pt x="187524" y="8930"/>
                </a:lnTo>
                <a:lnTo>
                  <a:pt x="142875" y="1786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Coverage Usually Impossible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example show </a:t>
            </a:r>
            <a:r>
              <a:rPr lang="en-US" dirty="0"/>
              <a:t>the impossibility of completely testing even simple programs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/>
              <a:t>Schach</a:t>
            </a:r>
            <a:r>
              <a:rPr lang="en-US" dirty="0"/>
              <a:t>, 1993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Suppose loop executed 10 times.</a:t>
            </a:r>
          </a:p>
          <a:p>
            <a:r>
              <a:rPr lang="en-US" dirty="0" smtClean="0"/>
              <a:t>How many distinct paths?</a:t>
            </a:r>
          </a:p>
          <a:p>
            <a:endParaRPr lang="en-US" dirty="0"/>
          </a:p>
          <a:p>
            <a:r>
              <a:rPr lang="en-US" dirty="0" smtClean="0"/>
              <a:t>What about 100 times?</a:t>
            </a:r>
          </a:p>
          <a:p>
            <a:pPr lvl="1"/>
            <a:r>
              <a:rPr lang="en-US" dirty="0" smtClean="0"/>
              <a:t>5.15 e +47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31" y="2743200"/>
            <a:ext cx="24479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893219" y="4911328"/>
            <a:ext cx="991196" cy="687586"/>
          </a:xfrm>
          <a:custGeom>
            <a:avLst/>
            <a:gdLst/>
            <a:ahLst/>
            <a:cxnLst/>
            <a:rect l="0" t="0" r="0" b="0"/>
            <a:pathLst>
              <a:path w="991196" h="687586">
                <a:moveTo>
                  <a:pt x="437554" y="17860"/>
                </a:moveTo>
                <a:lnTo>
                  <a:pt x="428625" y="8930"/>
                </a:lnTo>
                <a:lnTo>
                  <a:pt x="410765" y="8930"/>
                </a:lnTo>
                <a:lnTo>
                  <a:pt x="375047" y="8930"/>
                </a:lnTo>
                <a:lnTo>
                  <a:pt x="348258" y="0"/>
                </a:lnTo>
                <a:lnTo>
                  <a:pt x="321469" y="0"/>
                </a:lnTo>
                <a:lnTo>
                  <a:pt x="285750" y="8930"/>
                </a:lnTo>
                <a:lnTo>
                  <a:pt x="258961" y="8930"/>
                </a:lnTo>
                <a:lnTo>
                  <a:pt x="232172" y="17860"/>
                </a:lnTo>
                <a:lnTo>
                  <a:pt x="196453" y="26789"/>
                </a:lnTo>
                <a:lnTo>
                  <a:pt x="169664" y="44649"/>
                </a:lnTo>
                <a:lnTo>
                  <a:pt x="142875" y="53578"/>
                </a:lnTo>
                <a:lnTo>
                  <a:pt x="116086" y="71438"/>
                </a:lnTo>
                <a:lnTo>
                  <a:pt x="98226" y="98227"/>
                </a:lnTo>
                <a:lnTo>
                  <a:pt x="71437" y="125016"/>
                </a:lnTo>
                <a:lnTo>
                  <a:pt x="62508" y="151805"/>
                </a:lnTo>
                <a:lnTo>
                  <a:pt x="44648" y="187524"/>
                </a:lnTo>
                <a:lnTo>
                  <a:pt x="35719" y="232172"/>
                </a:lnTo>
                <a:lnTo>
                  <a:pt x="35719" y="267891"/>
                </a:lnTo>
                <a:lnTo>
                  <a:pt x="35719" y="312539"/>
                </a:lnTo>
                <a:lnTo>
                  <a:pt x="44648" y="366117"/>
                </a:lnTo>
                <a:lnTo>
                  <a:pt x="62508" y="410766"/>
                </a:lnTo>
                <a:lnTo>
                  <a:pt x="89297" y="455414"/>
                </a:lnTo>
                <a:lnTo>
                  <a:pt x="125015" y="508992"/>
                </a:lnTo>
                <a:lnTo>
                  <a:pt x="169664" y="553641"/>
                </a:lnTo>
                <a:lnTo>
                  <a:pt x="223242" y="598289"/>
                </a:lnTo>
                <a:lnTo>
                  <a:pt x="294679" y="634008"/>
                </a:lnTo>
                <a:lnTo>
                  <a:pt x="357187" y="660797"/>
                </a:lnTo>
                <a:lnTo>
                  <a:pt x="437554" y="678656"/>
                </a:lnTo>
                <a:lnTo>
                  <a:pt x="517922" y="687585"/>
                </a:lnTo>
                <a:lnTo>
                  <a:pt x="598289" y="687585"/>
                </a:lnTo>
                <a:lnTo>
                  <a:pt x="678656" y="669726"/>
                </a:lnTo>
                <a:lnTo>
                  <a:pt x="759023" y="642938"/>
                </a:lnTo>
                <a:lnTo>
                  <a:pt x="839390" y="607219"/>
                </a:lnTo>
                <a:lnTo>
                  <a:pt x="892969" y="562570"/>
                </a:lnTo>
                <a:lnTo>
                  <a:pt x="946547" y="508992"/>
                </a:lnTo>
                <a:lnTo>
                  <a:pt x="973336" y="455414"/>
                </a:lnTo>
                <a:lnTo>
                  <a:pt x="991195" y="392906"/>
                </a:lnTo>
                <a:lnTo>
                  <a:pt x="982265" y="339328"/>
                </a:lnTo>
                <a:lnTo>
                  <a:pt x="964406" y="276820"/>
                </a:lnTo>
                <a:lnTo>
                  <a:pt x="919758" y="223242"/>
                </a:lnTo>
                <a:lnTo>
                  <a:pt x="866179" y="178594"/>
                </a:lnTo>
                <a:lnTo>
                  <a:pt x="785812" y="142875"/>
                </a:lnTo>
                <a:lnTo>
                  <a:pt x="687586" y="107156"/>
                </a:lnTo>
                <a:lnTo>
                  <a:pt x="580429" y="80367"/>
                </a:lnTo>
                <a:lnTo>
                  <a:pt x="464344" y="62508"/>
                </a:lnTo>
                <a:lnTo>
                  <a:pt x="348258" y="53578"/>
                </a:lnTo>
                <a:lnTo>
                  <a:pt x="241101" y="44649"/>
                </a:lnTo>
                <a:lnTo>
                  <a:pt x="151804" y="44649"/>
                </a:lnTo>
                <a:lnTo>
                  <a:pt x="80367" y="53578"/>
                </a:lnTo>
                <a:lnTo>
                  <a:pt x="35719" y="71438"/>
                </a:lnTo>
                <a:lnTo>
                  <a:pt x="0" y="89297"/>
                </a:lnTo>
                <a:lnTo>
                  <a:pt x="0" y="116086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80555" y="3178968"/>
            <a:ext cx="1875235" cy="89298"/>
          </a:xfrm>
          <a:custGeom>
            <a:avLst/>
            <a:gdLst/>
            <a:ahLst/>
            <a:cxnLst/>
            <a:rect l="0" t="0" r="0" b="0"/>
            <a:pathLst>
              <a:path w="1875235" h="89298">
                <a:moveTo>
                  <a:pt x="35718" y="35719"/>
                </a:moveTo>
                <a:lnTo>
                  <a:pt x="26789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44649"/>
                </a:lnTo>
                <a:lnTo>
                  <a:pt x="35718" y="53578"/>
                </a:lnTo>
                <a:lnTo>
                  <a:pt x="62508" y="62508"/>
                </a:lnTo>
                <a:lnTo>
                  <a:pt x="98226" y="71438"/>
                </a:lnTo>
                <a:lnTo>
                  <a:pt x="142875" y="71438"/>
                </a:lnTo>
                <a:lnTo>
                  <a:pt x="196453" y="80368"/>
                </a:lnTo>
                <a:lnTo>
                  <a:pt x="258961" y="89297"/>
                </a:lnTo>
                <a:lnTo>
                  <a:pt x="321468" y="89297"/>
                </a:lnTo>
                <a:lnTo>
                  <a:pt x="401836" y="89297"/>
                </a:lnTo>
                <a:lnTo>
                  <a:pt x="482203" y="80368"/>
                </a:lnTo>
                <a:lnTo>
                  <a:pt x="580429" y="80368"/>
                </a:lnTo>
                <a:lnTo>
                  <a:pt x="678656" y="71438"/>
                </a:lnTo>
                <a:lnTo>
                  <a:pt x="785812" y="62508"/>
                </a:lnTo>
                <a:lnTo>
                  <a:pt x="901898" y="62508"/>
                </a:lnTo>
                <a:lnTo>
                  <a:pt x="1017984" y="44649"/>
                </a:lnTo>
                <a:lnTo>
                  <a:pt x="1143000" y="35719"/>
                </a:lnTo>
                <a:lnTo>
                  <a:pt x="1259086" y="26789"/>
                </a:lnTo>
                <a:lnTo>
                  <a:pt x="1384101" y="17860"/>
                </a:lnTo>
                <a:lnTo>
                  <a:pt x="1491258" y="8930"/>
                </a:lnTo>
                <a:lnTo>
                  <a:pt x="1589484" y="0"/>
                </a:lnTo>
                <a:lnTo>
                  <a:pt x="1678781" y="0"/>
                </a:lnTo>
                <a:lnTo>
                  <a:pt x="1750218" y="0"/>
                </a:lnTo>
                <a:lnTo>
                  <a:pt x="1812726" y="8930"/>
                </a:lnTo>
                <a:lnTo>
                  <a:pt x="1848445" y="17860"/>
                </a:lnTo>
                <a:lnTo>
                  <a:pt x="1866304" y="26789"/>
                </a:lnTo>
                <a:lnTo>
                  <a:pt x="1875234" y="35719"/>
                </a:lnTo>
                <a:lnTo>
                  <a:pt x="1866304" y="35719"/>
                </a:lnTo>
                <a:lnTo>
                  <a:pt x="1839515" y="26789"/>
                </a:lnTo>
                <a:lnTo>
                  <a:pt x="183951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98352" y="5322094"/>
            <a:ext cx="2098477" cy="884039"/>
          </a:xfrm>
          <a:custGeom>
            <a:avLst/>
            <a:gdLst/>
            <a:ahLst/>
            <a:cxnLst/>
            <a:rect l="0" t="0" r="0" b="0"/>
            <a:pathLst>
              <a:path w="2098477" h="884039">
                <a:moveTo>
                  <a:pt x="1937742" y="285749"/>
                </a:moveTo>
                <a:lnTo>
                  <a:pt x="1937742" y="285749"/>
                </a:lnTo>
                <a:lnTo>
                  <a:pt x="1937742" y="276819"/>
                </a:lnTo>
                <a:lnTo>
                  <a:pt x="1937742" y="276819"/>
                </a:lnTo>
                <a:lnTo>
                  <a:pt x="1937742" y="276819"/>
                </a:lnTo>
                <a:lnTo>
                  <a:pt x="1928812" y="267890"/>
                </a:lnTo>
                <a:lnTo>
                  <a:pt x="1928812" y="267890"/>
                </a:lnTo>
                <a:lnTo>
                  <a:pt x="1928812" y="258960"/>
                </a:lnTo>
                <a:lnTo>
                  <a:pt x="1919882" y="258960"/>
                </a:lnTo>
                <a:lnTo>
                  <a:pt x="1919882" y="258960"/>
                </a:lnTo>
                <a:lnTo>
                  <a:pt x="1910953" y="250031"/>
                </a:lnTo>
                <a:lnTo>
                  <a:pt x="1902023" y="250031"/>
                </a:lnTo>
                <a:lnTo>
                  <a:pt x="1893093" y="241101"/>
                </a:lnTo>
                <a:lnTo>
                  <a:pt x="1884164" y="232172"/>
                </a:lnTo>
                <a:lnTo>
                  <a:pt x="1866304" y="232172"/>
                </a:lnTo>
                <a:lnTo>
                  <a:pt x="1848445" y="223242"/>
                </a:lnTo>
                <a:lnTo>
                  <a:pt x="1821656" y="214312"/>
                </a:lnTo>
                <a:lnTo>
                  <a:pt x="1794867" y="205383"/>
                </a:lnTo>
                <a:lnTo>
                  <a:pt x="1759148" y="196453"/>
                </a:lnTo>
                <a:lnTo>
                  <a:pt x="1732359" y="187523"/>
                </a:lnTo>
                <a:lnTo>
                  <a:pt x="1696640" y="169664"/>
                </a:lnTo>
                <a:lnTo>
                  <a:pt x="1651992" y="160734"/>
                </a:lnTo>
                <a:lnTo>
                  <a:pt x="1607343" y="151804"/>
                </a:lnTo>
                <a:lnTo>
                  <a:pt x="1562695" y="142875"/>
                </a:lnTo>
                <a:lnTo>
                  <a:pt x="1518046" y="133945"/>
                </a:lnTo>
                <a:lnTo>
                  <a:pt x="1464468" y="116086"/>
                </a:lnTo>
                <a:lnTo>
                  <a:pt x="1410890" y="116086"/>
                </a:lnTo>
                <a:lnTo>
                  <a:pt x="1357312" y="98226"/>
                </a:lnTo>
                <a:lnTo>
                  <a:pt x="1294804" y="89297"/>
                </a:lnTo>
                <a:lnTo>
                  <a:pt x="1241226" y="80367"/>
                </a:lnTo>
                <a:lnTo>
                  <a:pt x="1178718" y="71437"/>
                </a:lnTo>
                <a:lnTo>
                  <a:pt x="1116211" y="53578"/>
                </a:lnTo>
                <a:lnTo>
                  <a:pt x="1062632" y="44648"/>
                </a:lnTo>
                <a:lnTo>
                  <a:pt x="1000125" y="35719"/>
                </a:lnTo>
                <a:lnTo>
                  <a:pt x="928687" y="17859"/>
                </a:lnTo>
                <a:lnTo>
                  <a:pt x="875109" y="17859"/>
                </a:lnTo>
                <a:lnTo>
                  <a:pt x="812601" y="8929"/>
                </a:lnTo>
                <a:lnTo>
                  <a:pt x="750093" y="0"/>
                </a:lnTo>
                <a:lnTo>
                  <a:pt x="687586" y="0"/>
                </a:lnTo>
                <a:lnTo>
                  <a:pt x="634007" y="0"/>
                </a:lnTo>
                <a:lnTo>
                  <a:pt x="571500" y="8929"/>
                </a:lnTo>
                <a:lnTo>
                  <a:pt x="517921" y="8929"/>
                </a:lnTo>
                <a:lnTo>
                  <a:pt x="455414" y="8929"/>
                </a:lnTo>
                <a:lnTo>
                  <a:pt x="401836" y="17859"/>
                </a:lnTo>
                <a:lnTo>
                  <a:pt x="348257" y="26789"/>
                </a:lnTo>
                <a:lnTo>
                  <a:pt x="303609" y="35719"/>
                </a:lnTo>
                <a:lnTo>
                  <a:pt x="258961" y="44648"/>
                </a:lnTo>
                <a:lnTo>
                  <a:pt x="214312" y="62508"/>
                </a:lnTo>
                <a:lnTo>
                  <a:pt x="169664" y="80367"/>
                </a:lnTo>
                <a:lnTo>
                  <a:pt x="133945" y="98226"/>
                </a:lnTo>
                <a:lnTo>
                  <a:pt x="107156" y="116086"/>
                </a:lnTo>
                <a:lnTo>
                  <a:pt x="80367" y="142875"/>
                </a:lnTo>
                <a:lnTo>
                  <a:pt x="53578" y="169664"/>
                </a:lnTo>
                <a:lnTo>
                  <a:pt x="35718" y="196453"/>
                </a:lnTo>
                <a:lnTo>
                  <a:pt x="17859" y="223242"/>
                </a:lnTo>
                <a:lnTo>
                  <a:pt x="8929" y="258960"/>
                </a:lnTo>
                <a:lnTo>
                  <a:pt x="0" y="294679"/>
                </a:lnTo>
                <a:lnTo>
                  <a:pt x="0" y="330397"/>
                </a:lnTo>
                <a:lnTo>
                  <a:pt x="8929" y="375046"/>
                </a:lnTo>
                <a:lnTo>
                  <a:pt x="8929" y="410765"/>
                </a:lnTo>
                <a:lnTo>
                  <a:pt x="26789" y="446483"/>
                </a:lnTo>
                <a:lnTo>
                  <a:pt x="35718" y="482202"/>
                </a:lnTo>
                <a:lnTo>
                  <a:pt x="62507" y="517921"/>
                </a:lnTo>
                <a:lnTo>
                  <a:pt x="89297" y="553640"/>
                </a:lnTo>
                <a:lnTo>
                  <a:pt x="116086" y="589358"/>
                </a:lnTo>
                <a:lnTo>
                  <a:pt x="151804" y="625077"/>
                </a:lnTo>
                <a:lnTo>
                  <a:pt x="187523" y="660796"/>
                </a:lnTo>
                <a:lnTo>
                  <a:pt x="232171" y="696515"/>
                </a:lnTo>
                <a:lnTo>
                  <a:pt x="285750" y="732233"/>
                </a:lnTo>
                <a:lnTo>
                  <a:pt x="330398" y="759022"/>
                </a:lnTo>
                <a:lnTo>
                  <a:pt x="392906" y="776882"/>
                </a:lnTo>
                <a:lnTo>
                  <a:pt x="455414" y="803671"/>
                </a:lnTo>
                <a:lnTo>
                  <a:pt x="508992" y="821530"/>
                </a:lnTo>
                <a:lnTo>
                  <a:pt x="580429" y="839390"/>
                </a:lnTo>
                <a:lnTo>
                  <a:pt x="642937" y="848319"/>
                </a:lnTo>
                <a:lnTo>
                  <a:pt x="714375" y="866179"/>
                </a:lnTo>
                <a:lnTo>
                  <a:pt x="794742" y="875108"/>
                </a:lnTo>
                <a:lnTo>
                  <a:pt x="875109" y="875108"/>
                </a:lnTo>
                <a:lnTo>
                  <a:pt x="946546" y="884038"/>
                </a:lnTo>
                <a:lnTo>
                  <a:pt x="1035843" y="884038"/>
                </a:lnTo>
                <a:lnTo>
                  <a:pt x="1116211" y="884038"/>
                </a:lnTo>
                <a:lnTo>
                  <a:pt x="1196578" y="884038"/>
                </a:lnTo>
                <a:lnTo>
                  <a:pt x="1276945" y="875108"/>
                </a:lnTo>
                <a:lnTo>
                  <a:pt x="1366242" y="875108"/>
                </a:lnTo>
                <a:lnTo>
                  <a:pt x="1455539" y="866179"/>
                </a:lnTo>
                <a:lnTo>
                  <a:pt x="1535906" y="848319"/>
                </a:lnTo>
                <a:lnTo>
                  <a:pt x="1616273" y="839390"/>
                </a:lnTo>
                <a:lnTo>
                  <a:pt x="1696640" y="821530"/>
                </a:lnTo>
                <a:lnTo>
                  <a:pt x="1768078" y="803671"/>
                </a:lnTo>
                <a:lnTo>
                  <a:pt x="1839515" y="776882"/>
                </a:lnTo>
                <a:lnTo>
                  <a:pt x="1893093" y="759022"/>
                </a:lnTo>
                <a:lnTo>
                  <a:pt x="1946671" y="732233"/>
                </a:lnTo>
                <a:lnTo>
                  <a:pt x="1991320" y="696515"/>
                </a:lnTo>
                <a:lnTo>
                  <a:pt x="2027039" y="660796"/>
                </a:lnTo>
                <a:lnTo>
                  <a:pt x="2053828" y="634007"/>
                </a:lnTo>
                <a:lnTo>
                  <a:pt x="2071687" y="598288"/>
                </a:lnTo>
                <a:lnTo>
                  <a:pt x="2089546" y="562569"/>
                </a:lnTo>
                <a:lnTo>
                  <a:pt x="2098476" y="526851"/>
                </a:lnTo>
                <a:lnTo>
                  <a:pt x="2098476" y="491132"/>
                </a:lnTo>
                <a:lnTo>
                  <a:pt x="2089546" y="446483"/>
                </a:lnTo>
                <a:lnTo>
                  <a:pt x="2071687" y="410765"/>
                </a:lnTo>
                <a:lnTo>
                  <a:pt x="2053828" y="375046"/>
                </a:lnTo>
                <a:lnTo>
                  <a:pt x="2018109" y="339327"/>
                </a:lnTo>
                <a:lnTo>
                  <a:pt x="1973461" y="303608"/>
                </a:lnTo>
                <a:lnTo>
                  <a:pt x="1919882" y="276819"/>
                </a:lnTo>
                <a:lnTo>
                  <a:pt x="1875234" y="241101"/>
                </a:lnTo>
                <a:lnTo>
                  <a:pt x="1812726" y="223242"/>
                </a:lnTo>
                <a:lnTo>
                  <a:pt x="1759148" y="196453"/>
                </a:lnTo>
                <a:lnTo>
                  <a:pt x="1696640" y="178594"/>
                </a:lnTo>
                <a:lnTo>
                  <a:pt x="1634132" y="169664"/>
                </a:lnTo>
                <a:lnTo>
                  <a:pt x="1580554" y="160734"/>
                </a:lnTo>
                <a:lnTo>
                  <a:pt x="1535906" y="160734"/>
                </a:lnTo>
                <a:lnTo>
                  <a:pt x="1491257" y="160734"/>
                </a:lnTo>
                <a:lnTo>
                  <a:pt x="1464468" y="151804"/>
                </a:lnTo>
                <a:lnTo>
                  <a:pt x="1464468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Last Time</a:t>
            </a:r>
          </a:p>
          <a:p>
            <a:r>
              <a:rPr lang="en-US" sz="2400" dirty="0" err="1"/>
              <a:t>Wrapup</a:t>
            </a:r>
            <a:r>
              <a:rPr lang="en-US" sz="2400" dirty="0"/>
              <a:t> Functional Testing</a:t>
            </a:r>
          </a:p>
          <a:p>
            <a:r>
              <a:rPr lang="en-US" sz="2400" dirty="0" err="1"/>
              <a:t>Ch</a:t>
            </a:r>
            <a:r>
              <a:rPr lang="en-US" sz="2400" dirty="0"/>
              <a:t> 8 </a:t>
            </a:r>
            <a:r>
              <a:rPr lang="en-US" sz="2400" dirty="0" err="1"/>
              <a:t>pp</a:t>
            </a:r>
            <a:r>
              <a:rPr lang="en-US" sz="2400" dirty="0"/>
              <a:t> 117-127</a:t>
            </a:r>
          </a:p>
          <a:p>
            <a:r>
              <a:rPr lang="en-US" sz="2400" dirty="0"/>
              <a:t>Testing Effort</a:t>
            </a:r>
          </a:p>
          <a:p>
            <a:r>
              <a:rPr lang="en-US" sz="2400" dirty="0"/>
              <a:t>Testing Efficiency</a:t>
            </a:r>
          </a:p>
          <a:p>
            <a:r>
              <a:rPr lang="en-US" sz="2400" dirty="0"/>
              <a:t>Testing Effectiveness</a:t>
            </a:r>
          </a:p>
          <a:p>
            <a:r>
              <a:rPr lang="en-US" sz="2400" dirty="0"/>
              <a:t>Guidelines</a:t>
            </a:r>
          </a:p>
          <a:p>
            <a:r>
              <a:rPr lang="en-US" sz="2400" dirty="0"/>
              <a:t>Case Study – Insurance Premium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Today</a:t>
            </a:r>
          </a:p>
          <a:p>
            <a:r>
              <a:rPr lang="en-US" dirty="0" smtClean="0"/>
              <a:t>Testing Overview Again</a:t>
            </a:r>
          </a:p>
          <a:p>
            <a:pPr lvl="1"/>
            <a:r>
              <a:rPr lang="en-US" dirty="0" smtClean="0"/>
              <a:t>Definition of Testing</a:t>
            </a:r>
          </a:p>
          <a:p>
            <a:pPr lvl="1"/>
            <a:r>
              <a:rPr lang="en-US" dirty="0" smtClean="0"/>
              <a:t>Verification </a:t>
            </a:r>
            <a:r>
              <a:rPr lang="en-US" dirty="0" err="1" smtClean="0"/>
              <a:t>vs</a:t>
            </a:r>
            <a:r>
              <a:rPr lang="en-US" dirty="0" smtClean="0"/>
              <a:t> Validation</a:t>
            </a:r>
            <a:endParaRPr lang="en-US" dirty="0"/>
          </a:p>
          <a:p>
            <a:r>
              <a:rPr lang="en-US" b="1" dirty="0" smtClean="0"/>
              <a:t>Path Testing</a:t>
            </a:r>
          </a:p>
          <a:p>
            <a:r>
              <a:rPr lang="en-US" b="1" dirty="0" err="1" smtClean="0"/>
              <a:t>Ch</a:t>
            </a:r>
            <a:r>
              <a:rPr lang="en-US" b="1" dirty="0" smtClean="0"/>
              <a:t> 9 </a:t>
            </a:r>
            <a:r>
              <a:rPr lang="en-US" b="1" dirty="0" err="1" smtClean="0"/>
              <a:t>pp</a:t>
            </a:r>
            <a:r>
              <a:rPr lang="en-US" b="1" dirty="0" smtClean="0"/>
              <a:t> 131-149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3609" y="6273225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2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09555" y="2893218"/>
            <a:ext cx="2920009" cy="1000126"/>
          </a:xfrm>
          <a:custGeom>
            <a:avLst/>
            <a:gdLst/>
            <a:ahLst/>
            <a:cxnLst/>
            <a:rect l="0" t="0" r="0" b="0"/>
            <a:pathLst>
              <a:path w="2920009" h="1000126">
                <a:moveTo>
                  <a:pt x="2616398" y="285750"/>
                </a:moveTo>
                <a:lnTo>
                  <a:pt x="2607468" y="276821"/>
                </a:lnTo>
                <a:lnTo>
                  <a:pt x="2580679" y="267891"/>
                </a:lnTo>
                <a:lnTo>
                  <a:pt x="2544961" y="258961"/>
                </a:lnTo>
                <a:lnTo>
                  <a:pt x="2491383" y="241102"/>
                </a:lnTo>
                <a:lnTo>
                  <a:pt x="2437804" y="223243"/>
                </a:lnTo>
                <a:lnTo>
                  <a:pt x="2375297" y="205383"/>
                </a:lnTo>
                <a:lnTo>
                  <a:pt x="2303859" y="196453"/>
                </a:lnTo>
                <a:lnTo>
                  <a:pt x="2223492" y="178594"/>
                </a:lnTo>
                <a:lnTo>
                  <a:pt x="2143125" y="160735"/>
                </a:lnTo>
                <a:lnTo>
                  <a:pt x="2053828" y="142875"/>
                </a:lnTo>
                <a:lnTo>
                  <a:pt x="1964531" y="125016"/>
                </a:lnTo>
                <a:lnTo>
                  <a:pt x="1857375" y="107157"/>
                </a:lnTo>
                <a:lnTo>
                  <a:pt x="1759148" y="89297"/>
                </a:lnTo>
                <a:lnTo>
                  <a:pt x="1651992" y="71438"/>
                </a:lnTo>
                <a:lnTo>
                  <a:pt x="1544836" y="62508"/>
                </a:lnTo>
                <a:lnTo>
                  <a:pt x="1437679" y="53578"/>
                </a:lnTo>
                <a:lnTo>
                  <a:pt x="1321593" y="44649"/>
                </a:lnTo>
                <a:lnTo>
                  <a:pt x="1205508" y="44649"/>
                </a:lnTo>
                <a:lnTo>
                  <a:pt x="1089422" y="44649"/>
                </a:lnTo>
                <a:lnTo>
                  <a:pt x="982265" y="44649"/>
                </a:lnTo>
                <a:lnTo>
                  <a:pt x="866179" y="53578"/>
                </a:lnTo>
                <a:lnTo>
                  <a:pt x="750093" y="71438"/>
                </a:lnTo>
                <a:lnTo>
                  <a:pt x="634008" y="98227"/>
                </a:lnTo>
                <a:lnTo>
                  <a:pt x="535781" y="125016"/>
                </a:lnTo>
                <a:lnTo>
                  <a:pt x="437554" y="151805"/>
                </a:lnTo>
                <a:lnTo>
                  <a:pt x="348258" y="187524"/>
                </a:lnTo>
                <a:lnTo>
                  <a:pt x="267890" y="232172"/>
                </a:lnTo>
                <a:lnTo>
                  <a:pt x="196453" y="285750"/>
                </a:lnTo>
                <a:lnTo>
                  <a:pt x="133945" y="339328"/>
                </a:lnTo>
                <a:lnTo>
                  <a:pt x="80367" y="392907"/>
                </a:lnTo>
                <a:lnTo>
                  <a:pt x="35718" y="446485"/>
                </a:lnTo>
                <a:lnTo>
                  <a:pt x="17859" y="500063"/>
                </a:lnTo>
                <a:lnTo>
                  <a:pt x="0" y="553641"/>
                </a:lnTo>
                <a:lnTo>
                  <a:pt x="8929" y="598289"/>
                </a:lnTo>
                <a:lnTo>
                  <a:pt x="26789" y="651868"/>
                </a:lnTo>
                <a:lnTo>
                  <a:pt x="62508" y="696516"/>
                </a:lnTo>
                <a:lnTo>
                  <a:pt x="107156" y="741164"/>
                </a:lnTo>
                <a:lnTo>
                  <a:pt x="169664" y="776883"/>
                </a:lnTo>
                <a:lnTo>
                  <a:pt x="250031" y="812602"/>
                </a:lnTo>
                <a:lnTo>
                  <a:pt x="339328" y="848321"/>
                </a:lnTo>
                <a:lnTo>
                  <a:pt x="446484" y="884039"/>
                </a:lnTo>
                <a:lnTo>
                  <a:pt x="553640" y="919758"/>
                </a:lnTo>
                <a:lnTo>
                  <a:pt x="678656" y="937618"/>
                </a:lnTo>
                <a:lnTo>
                  <a:pt x="812601" y="964407"/>
                </a:lnTo>
                <a:lnTo>
                  <a:pt x="955476" y="982266"/>
                </a:lnTo>
                <a:lnTo>
                  <a:pt x="1107281" y="991196"/>
                </a:lnTo>
                <a:lnTo>
                  <a:pt x="1259086" y="1000125"/>
                </a:lnTo>
                <a:lnTo>
                  <a:pt x="1419820" y="1000125"/>
                </a:lnTo>
                <a:lnTo>
                  <a:pt x="1589484" y="991196"/>
                </a:lnTo>
                <a:lnTo>
                  <a:pt x="1759148" y="973336"/>
                </a:lnTo>
                <a:lnTo>
                  <a:pt x="1919883" y="946547"/>
                </a:lnTo>
                <a:lnTo>
                  <a:pt x="2080617" y="910828"/>
                </a:lnTo>
                <a:lnTo>
                  <a:pt x="2232422" y="866180"/>
                </a:lnTo>
                <a:lnTo>
                  <a:pt x="2375297" y="812602"/>
                </a:lnTo>
                <a:lnTo>
                  <a:pt x="2500312" y="750094"/>
                </a:lnTo>
                <a:lnTo>
                  <a:pt x="2616398" y="696516"/>
                </a:lnTo>
                <a:lnTo>
                  <a:pt x="2723554" y="642938"/>
                </a:lnTo>
                <a:lnTo>
                  <a:pt x="2803922" y="580430"/>
                </a:lnTo>
                <a:lnTo>
                  <a:pt x="2866429" y="517922"/>
                </a:lnTo>
                <a:lnTo>
                  <a:pt x="2911078" y="464344"/>
                </a:lnTo>
                <a:lnTo>
                  <a:pt x="2920008" y="401836"/>
                </a:lnTo>
                <a:lnTo>
                  <a:pt x="2911078" y="339328"/>
                </a:lnTo>
                <a:lnTo>
                  <a:pt x="2875359" y="285750"/>
                </a:lnTo>
                <a:lnTo>
                  <a:pt x="2794992" y="223243"/>
                </a:lnTo>
                <a:lnTo>
                  <a:pt x="2705695" y="169664"/>
                </a:lnTo>
                <a:lnTo>
                  <a:pt x="2580679" y="116086"/>
                </a:lnTo>
                <a:lnTo>
                  <a:pt x="2428875" y="62508"/>
                </a:lnTo>
                <a:lnTo>
                  <a:pt x="2268140" y="26789"/>
                </a:lnTo>
                <a:lnTo>
                  <a:pt x="2080617" y="8930"/>
                </a:lnTo>
                <a:lnTo>
                  <a:pt x="1893093" y="0"/>
                </a:lnTo>
                <a:lnTo>
                  <a:pt x="1705570" y="0"/>
                </a:lnTo>
                <a:lnTo>
                  <a:pt x="1544836" y="17860"/>
                </a:lnTo>
                <a:lnTo>
                  <a:pt x="1401961" y="35719"/>
                </a:lnTo>
                <a:lnTo>
                  <a:pt x="1303734" y="53578"/>
                </a:lnTo>
                <a:lnTo>
                  <a:pt x="1223367" y="62508"/>
                </a:lnTo>
                <a:lnTo>
                  <a:pt x="1178718" y="62508"/>
                </a:lnTo>
                <a:lnTo>
                  <a:pt x="1160859" y="53578"/>
                </a:lnTo>
                <a:lnTo>
                  <a:pt x="116085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Coverage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Metric </a:t>
            </a:r>
            <a:r>
              <a:rPr lang="en-US" dirty="0" smtClean="0"/>
              <a:t>-	Description </a:t>
            </a:r>
            <a:r>
              <a:rPr lang="en-US" dirty="0"/>
              <a:t>of Coverage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0</a:t>
            </a:r>
            <a:r>
              <a:rPr lang="en-US" dirty="0" smtClean="0"/>
              <a:t> 	-	Every </a:t>
            </a:r>
            <a:r>
              <a:rPr lang="en-US" dirty="0"/>
              <a:t>statement 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	-	Every </a:t>
            </a:r>
            <a:r>
              <a:rPr lang="en-US" dirty="0"/>
              <a:t>DD-Path (predicate outcome)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1p</a:t>
            </a:r>
            <a:r>
              <a:rPr lang="en-US" dirty="0" smtClean="0"/>
              <a:t>	-	Every </a:t>
            </a:r>
            <a:r>
              <a:rPr lang="en-US" dirty="0"/>
              <a:t>predicate to each outcome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12</a:t>
            </a:r>
            <a:r>
              <a:rPr lang="en-US" dirty="0" smtClean="0"/>
              <a:t> - 		C</a:t>
            </a:r>
            <a:r>
              <a:rPr lang="en-US" baseline="-25000" dirty="0" smtClean="0"/>
              <a:t>1</a:t>
            </a:r>
            <a:r>
              <a:rPr lang="en-US" dirty="0" smtClean="0"/>
              <a:t>1 </a:t>
            </a:r>
            <a:r>
              <a:rPr lang="en-US" dirty="0"/>
              <a:t>-</a:t>
            </a:r>
            <a:r>
              <a:rPr lang="en-US" dirty="0" smtClean="0"/>
              <a:t>coverage </a:t>
            </a:r>
            <a:r>
              <a:rPr lang="en-US" dirty="0"/>
              <a:t>+ loop coverage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r>
              <a:rPr lang="en-US" dirty="0" smtClean="0"/>
              <a:t> - 		C</a:t>
            </a:r>
            <a:r>
              <a:rPr lang="en-US" baseline="-25000" dirty="0" smtClean="0"/>
              <a:t>1</a:t>
            </a:r>
            <a:r>
              <a:rPr lang="en-US" dirty="0" smtClean="0"/>
              <a:t>1 -coverage </a:t>
            </a:r>
            <a:r>
              <a:rPr lang="en-US" dirty="0"/>
              <a:t>+ every dependent pair of DD-Paths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MCC</a:t>
            </a:r>
            <a:r>
              <a:rPr lang="en-US" dirty="0" smtClean="0"/>
              <a:t> -	Multiple </a:t>
            </a:r>
            <a:r>
              <a:rPr lang="en-US" dirty="0"/>
              <a:t>condition coverage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ik</a:t>
            </a:r>
            <a:r>
              <a:rPr lang="en-US" dirty="0" smtClean="0"/>
              <a:t> -		Every </a:t>
            </a:r>
            <a:r>
              <a:rPr lang="en-US" dirty="0"/>
              <a:t>program path that contains up to k repetitions </a:t>
            </a:r>
            <a:r>
              <a:rPr lang="en-US"/>
              <a:t>of </a:t>
            </a:r>
            <a:r>
              <a:rPr lang="en-US" smtClean="0"/>
              <a:t>		a </a:t>
            </a:r>
            <a:r>
              <a:rPr lang="en-US" dirty="0"/>
              <a:t>loop (usually k = 2)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stat</a:t>
            </a:r>
            <a:r>
              <a:rPr lang="en-US" dirty="0" smtClean="0"/>
              <a:t> - 	Statistically </a:t>
            </a:r>
            <a:r>
              <a:rPr lang="en-US" dirty="0"/>
              <a:t>significant fraction of paths</a:t>
            </a:r>
          </a:p>
          <a:p>
            <a:r>
              <a:rPr lang="en-US" dirty="0"/>
              <a:t>C</a:t>
            </a:r>
            <a:r>
              <a:rPr lang="en-US" baseline="-25000" dirty="0" smtClean="0"/>
              <a:t>∞</a:t>
            </a:r>
            <a:r>
              <a:rPr lang="en-US" dirty="0" smtClean="0"/>
              <a:t>    -  	All </a:t>
            </a:r>
            <a:r>
              <a:rPr lang="en-US" dirty="0"/>
              <a:t>possible execution </a:t>
            </a:r>
            <a:r>
              <a:rPr lang="en-US" dirty="0" smtClean="0"/>
              <a:t>paths</a:t>
            </a:r>
          </a:p>
          <a:p>
            <a:pPr lvl="1"/>
            <a:r>
              <a:rPr lang="en-US" dirty="0" smtClean="0"/>
              <a:t>Based on work </a:t>
            </a:r>
            <a:r>
              <a:rPr lang="en-US" dirty="0"/>
              <a:t>of E.F. Miller (Miller, 1977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  <p:sp>
        <p:nvSpPr>
          <p:cNvPr id="5" name="Freeform 4"/>
          <p:cNvSpPr/>
          <p:nvPr/>
        </p:nvSpPr>
        <p:spPr>
          <a:xfrm>
            <a:off x="6688336" y="2357437"/>
            <a:ext cx="187524" cy="348259"/>
          </a:xfrm>
          <a:custGeom>
            <a:avLst/>
            <a:gdLst/>
            <a:ahLst/>
            <a:cxnLst/>
            <a:rect l="0" t="0" r="0" b="0"/>
            <a:pathLst>
              <a:path w="187524" h="348259">
                <a:moveTo>
                  <a:pt x="35719" y="62508"/>
                </a:moveTo>
                <a:lnTo>
                  <a:pt x="35719" y="62508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116086"/>
                </a:lnTo>
                <a:lnTo>
                  <a:pt x="44648" y="133946"/>
                </a:lnTo>
                <a:lnTo>
                  <a:pt x="44648" y="160735"/>
                </a:lnTo>
                <a:lnTo>
                  <a:pt x="44648" y="187524"/>
                </a:lnTo>
                <a:lnTo>
                  <a:pt x="44648" y="223243"/>
                </a:lnTo>
                <a:lnTo>
                  <a:pt x="53578" y="258961"/>
                </a:lnTo>
                <a:lnTo>
                  <a:pt x="53578" y="285751"/>
                </a:lnTo>
                <a:lnTo>
                  <a:pt x="53578" y="321469"/>
                </a:lnTo>
                <a:lnTo>
                  <a:pt x="53578" y="339329"/>
                </a:lnTo>
                <a:lnTo>
                  <a:pt x="53578" y="348258"/>
                </a:lnTo>
                <a:lnTo>
                  <a:pt x="44648" y="348258"/>
                </a:lnTo>
                <a:lnTo>
                  <a:pt x="35719" y="321469"/>
                </a:lnTo>
                <a:lnTo>
                  <a:pt x="26789" y="294680"/>
                </a:lnTo>
                <a:lnTo>
                  <a:pt x="17859" y="250032"/>
                </a:lnTo>
                <a:lnTo>
                  <a:pt x="8930" y="205383"/>
                </a:lnTo>
                <a:lnTo>
                  <a:pt x="0" y="151805"/>
                </a:lnTo>
                <a:lnTo>
                  <a:pt x="0" y="107157"/>
                </a:lnTo>
                <a:lnTo>
                  <a:pt x="8930" y="62508"/>
                </a:lnTo>
                <a:lnTo>
                  <a:pt x="17859" y="26789"/>
                </a:lnTo>
                <a:lnTo>
                  <a:pt x="44648" y="8930"/>
                </a:lnTo>
                <a:lnTo>
                  <a:pt x="71437" y="0"/>
                </a:lnTo>
                <a:lnTo>
                  <a:pt x="98227" y="0"/>
                </a:lnTo>
                <a:lnTo>
                  <a:pt x="133945" y="8930"/>
                </a:lnTo>
                <a:lnTo>
                  <a:pt x="160734" y="17860"/>
                </a:lnTo>
                <a:lnTo>
                  <a:pt x="178594" y="35719"/>
                </a:lnTo>
                <a:lnTo>
                  <a:pt x="187523" y="53578"/>
                </a:lnTo>
                <a:lnTo>
                  <a:pt x="178594" y="80367"/>
                </a:lnTo>
                <a:lnTo>
                  <a:pt x="160734" y="107157"/>
                </a:lnTo>
                <a:lnTo>
                  <a:pt x="142875" y="133946"/>
                </a:lnTo>
                <a:lnTo>
                  <a:pt x="116086" y="151805"/>
                </a:lnTo>
                <a:lnTo>
                  <a:pt x="107156" y="151805"/>
                </a:lnTo>
                <a:lnTo>
                  <a:pt x="98227" y="142876"/>
                </a:lnTo>
                <a:lnTo>
                  <a:pt x="98227" y="125016"/>
                </a:lnTo>
                <a:lnTo>
                  <a:pt x="107156" y="89297"/>
                </a:lnTo>
                <a:lnTo>
                  <a:pt x="10715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93719" y="2294929"/>
            <a:ext cx="267891" cy="196455"/>
          </a:xfrm>
          <a:custGeom>
            <a:avLst/>
            <a:gdLst/>
            <a:ahLst/>
            <a:cxnLst/>
            <a:rect l="0" t="0" r="0" b="0"/>
            <a:pathLst>
              <a:path w="267891" h="196455">
                <a:moveTo>
                  <a:pt x="89297" y="89297"/>
                </a:moveTo>
                <a:lnTo>
                  <a:pt x="80367" y="89297"/>
                </a:lnTo>
                <a:lnTo>
                  <a:pt x="71437" y="89297"/>
                </a:lnTo>
                <a:lnTo>
                  <a:pt x="53578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8929" y="89297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5"/>
                </a:lnTo>
                <a:lnTo>
                  <a:pt x="17859" y="178594"/>
                </a:lnTo>
                <a:lnTo>
                  <a:pt x="26789" y="187524"/>
                </a:lnTo>
                <a:lnTo>
                  <a:pt x="44648" y="196454"/>
                </a:lnTo>
                <a:lnTo>
                  <a:pt x="62508" y="187524"/>
                </a:lnTo>
                <a:lnTo>
                  <a:pt x="71437" y="178594"/>
                </a:lnTo>
                <a:lnTo>
                  <a:pt x="89297" y="160735"/>
                </a:lnTo>
                <a:lnTo>
                  <a:pt x="98226" y="133946"/>
                </a:lnTo>
                <a:lnTo>
                  <a:pt x="107156" y="116086"/>
                </a:lnTo>
                <a:lnTo>
                  <a:pt x="107156" y="98227"/>
                </a:lnTo>
                <a:lnTo>
                  <a:pt x="116086" y="8036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42875"/>
                </a:lnTo>
                <a:lnTo>
                  <a:pt x="116086" y="160735"/>
                </a:lnTo>
                <a:lnTo>
                  <a:pt x="125015" y="178594"/>
                </a:lnTo>
                <a:lnTo>
                  <a:pt x="142875" y="196454"/>
                </a:lnTo>
                <a:lnTo>
                  <a:pt x="160734" y="196454"/>
                </a:lnTo>
                <a:lnTo>
                  <a:pt x="178594" y="187524"/>
                </a:lnTo>
                <a:lnTo>
                  <a:pt x="205383" y="178594"/>
                </a:lnTo>
                <a:lnTo>
                  <a:pt x="214312" y="151805"/>
                </a:lnTo>
                <a:lnTo>
                  <a:pt x="232172" y="116086"/>
                </a:lnTo>
                <a:lnTo>
                  <a:pt x="241101" y="80368"/>
                </a:lnTo>
                <a:lnTo>
                  <a:pt x="258961" y="3571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99102" y="2196703"/>
            <a:ext cx="98227" cy="321470"/>
          </a:xfrm>
          <a:custGeom>
            <a:avLst/>
            <a:gdLst/>
            <a:ahLst/>
            <a:cxnLst/>
            <a:rect l="0" t="0" r="0" b="0"/>
            <a:pathLst>
              <a:path w="98227" h="321470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30"/>
                </a:lnTo>
                <a:lnTo>
                  <a:pt x="53578" y="35719"/>
                </a:lnTo>
                <a:lnTo>
                  <a:pt x="44648" y="62508"/>
                </a:lnTo>
                <a:lnTo>
                  <a:pt x="35718" y="107156"/>
                </a:lnTo>
                <a:lnTo>
                  <a:pt x="35718" y="151805"/>
                </a:lnTo>
                <a:lnTo>
                  <a:pt x="35718" y="196453"/>
                </a:lnTo>
                <a:lnTo>
                  <a:pt x="44648" y="241101"/>
                </a:lnTo>
                <a:lnTo>
                  <a:pt x="53578" y="276820"/>
                </a:lnTo>
                <a:lnTo>
                  <a:pt x="71437" y="303610"/>
                </a:lnTo>
                <a:lnTo>
                  <a:pt x="89296" y="321469"/>
                </a:lnTo>
                <a:lnTo>
                  <a:pt x="98226" y="321469"/>
                </a:lnTo>
                <a:lnTo>
                  <a:pt x="98226" y="312539"/>
                </a:lnTo>
                <a:lnTo>
                  <a:pt x="98226" y="294680"/>
                </a:lnTo>
                <a:lnTo>
                  <a:pt x="80367" y="276820"/>
                </a:lnTo>
                <a:lnTo>
                  <a:pt x="62507" y="241101"/>
                </a:lnTo>
                <a:lnTo>
                  <a:pt x="35718" y="20538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02648" y="2250281"/>
            <a:ext cx="410767" cy="107157"/>
          </a:xfrm>
          <a:custGeom>
            <a:avLst/>
            <a:gdLst/>
            <a:ahLst/>
            <a:cxnLst/>
            <a:rect l="0" t="0" r="0" b="0"/>
            <a:pathLst>
              <a:path w="410767" h="107157">
                <a:moveTo>
                  <a:pt x="0" y="107156"/>
                </a:moveTo>
                <a:lnTo>
                  <a:pt x="8930" y="107156"/>
                </a:lnTo>
                <a:lnTo>
                  <a:pt x="35719" y="98227"/>
                </a:lnTo>
                <a:lnTo>
                  <a:pt x="80368" y="89297"/>
                </a:lnTo>
                <a:lnTo>
                  <a:pt x="133946" y="80367"/>
                </a:lnTo>
                <a:lnTo>
                  <a:pt x="196454" y="71438"/>
                </a:lnTo>
                <a:lnTo>
                  <a:pt x="250032" y="62508"/>
                </a:lnTo>
                <a:lnTo>
                  <a:pt x="303610" y="44648"/>
                </a:lnTo>
                <a:lnTo>
                  <a:pt x="348258" y="35719"/>
                </a:lnTo>
                <a:lnTo>
                  <a:pt x="383977" y="26789"/>
                </a:lnTo>
                <a:lnTo>
                  <a:pt x="401836" y="893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33047" y="2223492"/>
            <a:ext cx="330399" cy="330400"/>
          </a:xfrm>
          <a:custGeom>
            <a:avLst/>
            <a:gdLst/>
            <a:ahLst/>
            <a:cxnLst/>
            <a:rect l="0" t="0" r="0" b="0"/>
            <a:pathLst>
              <a:path w="330399" h="330400">
                <a:moveTo>
                  <a:pt x="17859" y="0"/>
                </a:move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60734"/>
                </a:lnTo>
                <a:lnTo>
                  <a:pt x="0" y="205383"/>
                </a:lnTo>
                <a:lnTo>
                  <a:pt x="8930" y="241102"/>
                </a:lnTo>
                <a:lnTo>
                  <a:pt x="8930" y="267891"/>
                </a:lnTo>
                <a:lnTo>
                  <a:pt x="17859" y="285750"/>
                </a:lnTo>
                <a:lnTo>
                  <a:pt x="17859" y="294680"/>
                </a:lnTo>
                <a:lnTo>
                  <a:pt x="26789" y="285750"/>
                </a:lnTo>
                <a:lnTo>
                  <a:pt x="35719" y="267891"/>
                </a:lnTo>
                <a:lnTo>
                  <a:pt x="53578" y="241102"/>
                </a:lnTo>
                <a:lnTo>
                  <a:pt x="62508" y="214312"/>
                </a:lnTo>
                <a:lnTo>
                  <a:pt x="80367" y="187523"/>
                </a:lnTo>
                <a:lnTo>
                  <a:pt x="98226" y="178594"/>
                </a:lnTo>
                <a:lnTo>
                  <a:pt x="107156" y="187523"/>
                </a:lnTo>
                <a:lnTo>
                  <a:pt x="107156" y="196453"/>
                </a:lnTo>
                <a:lnTo>
                  <a:pt x="116086" y="223242"/>
                </a:lnTo>
                <a:lnTo>
                  <a:pt x="116086" y="250031"/>
                </a:lnTo>
                <a:lnTo>
                  <a:pt x="125016" y="276821"/>
                </a:lnTo>
                <a:lnTo>
                  <a:pt x="133945" y="303610"/>
                </a:lnTo>
                <a:lnTo>
                  <a:pt x="142875" y="321469"/>
                </a:lnTo>
                <a:lnTo>
                  <a:pt x="160734" y="330399"/>
                </a:lnTo>
                <a:lnTo>
                  <a:pt x="187523" y="330399"/>
                </a:lnTo>
                <a:lnTo>
                  <a:pt x="214312" y="321469"/>
                </a:lnTo>
                <a:lnTo>
                  <a:pt x="250031" y="285750"/>
                </a:lnTo>
                <a:lnTo>
                  <a:pt x="285750" y="250031"/>
                </a:lnTo>
                <a:lnTo>
                  <a:pt x="330398" y="205383"/>
                </a:lnTo>
                <a:lnTo>
                  <a:pt x="33039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456289" y="2402086"/>
            <a:ext cx="71439" cy="35719"/>
          </a:xfrm>
          <a:custGeom>
            <a:avLst/>
            <a:gdLst/>
            <a:ahLst/>
            <a:cxnLst/>
            <a:rect l="0" t="0" r="0" b="0"/>
            <a:pathLst>
              <a:path w="71439" h="35719">
                <a:moveTo>
                  <a:pt x="8930" y="35718"/>
                </a:moveTo>
                <a:lnTo>
                  <a:pt x="8930" y="35718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44649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97391" y="2303859"/>
            <a:ext cx="160735" cy="214314"/>
          </a:xfrm>
          <a:custGeom>
            <a:avLst/>
            <a:gdLst/>
            <a:ahLst/>
            <a:cxnLst/>
            <a:rect l="0" t="0" r="0" b="0"/>
            <a:pathLst>
              <a:path w="160735" h="214314">
                <a:moveTo>
                  <a:pt x="89297" y="0"/>
                </a:moveTo>
                <a:lnTo>
                  <a:pt x="80367" y="893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8" y="35719"/>
                </a:lnTo>
                <a:lnTo>
                  <a:pt x="17859" y="5357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17859" y="169664"/>
                </a:lnTo>
                <a:lnTo>
                  <a:pt x="35718" y="187524"/>
                </a:lnTo>
                <a:lnTo>
                  <a:pt x="53578" y="205383"/>
                </a:lnTo>
                <a:lnTo>
                  <a:pt x="89297" y="214313"/>
                </a:lnTo>
                <a:lnTo>
                  <a:pt x="116086" y="214313"/>
                </a:lnTo>
                <a:lnTo>
                  <a:pt x="142875" y="205383"/>
                </a:lnTo>
                <a:lnTo>
                  <a:pt x="160734" y="178594"/>
                </a:lnTo>
                <a:lnTo>
                  <a:pt x="16073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22406" y="2402086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1786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26789" y="107156"/>
                </a:lnTo>
                <a:lnTo>
                  <a:pt x="44649" y="107156"/>
                </a:lnTo>
                <a:lnTo>
                  <a:pt x="62508" y="116086"/>
                </a:lnTo>
                <a:lnTo>
                  <a:pt x="89297" y="107156"/>
                </a:lnTo>
                <a:lnTo>
                  <a:pt x="98227" y="89297"/>
                </a:lnTo>
                <a:lnTo>
                  <a:pt x="116086" y="62508"/>
                </a:lnTo>
                <a:lnTo>
                  <a:pt x="107157" y="35718"/>
                </a:lnTo>
                <a:lnTo>
                  <a:pt x="98227" y="8929"/>
                </a:lnTo>
                <a:lnTo>
                  <a:pt x="9822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77758" y="2384226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26789" y="8930"/>
                </a:moveTo>
                <a:lnTo>
                  <a:pt x="26789" y="17860"/>
                </a:lnTo>
                <a:lnTo>
                  <a:pt x="17859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26789" y="62508"/>
                </a:lnTo>
                <a:lnTo>
                  <a:pt x="44648" y="62508"/>
                </a:lnTo>
                <a:lnTo>
                  <a:pt x="80367" y="53578"/>
                </a:lnTo>
                <a:lnTo>
                  <a:pt x="107156" y="44649"/>
                </a:lnTo>
                <a:lnTo>
                  <a:pt x="142875" y="2678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938492" y="2303859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0" y="98227"/>
                </a:move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17860" y="133945"/>
                </a:lnTo>
                <a:lnTo>
                  <a:pt x="26789" y="142875"/>
                </a:lnTo>
                <a:lnTo>
                  <a:pt x="44649" y="151805"/>
                </a:lnTo>
                <a:lnTo>
                  <a:pt x="53578" y="160735"/>
                </a:lnTo>
                <a:lnTo>
                  <a:pt x="71438" y="160735"/>
                </a:lnTo>
                <a:lnTo>
                  <a:pt x="89297" y="160735"/>
                </a:lnTo>
                <a:lnTo>
                  <a:pt x="98227" y="151805"/>
                </a:lnTo>
                <a:lnTo>
                  <a:pt x="107156" y="142875"/>
                </a:lnTo>
                <a:lnTo>
                  <a:pt x="116086" y="125016"/>
                </a:lnTo>
                <a:lnTo>
                  <a:pt x="116086" y="107156"/>
                </a:lnTo>
                <a:lnTo>
                  <a:pt x="125016" y="80367"/>
                </a:lnTo>
                <a:lnTo>
                  <a:pt x="125016" y="53578"/>
                </a:lnTo>
                <a:lnTo>
                  <a:pt x="125016" y="35719"/>
                </a:lnTo>
                <a:lnTo>
                  <a:pt x="133946" y="17860"/>
                </a:lnTo>
                <a:lnTo>
                  <a:pt x="13394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063508" y="2339578"/>
            <a:ext cx="348258" cy="142876"/>
          </a:xfrm>
          <a:custGeom>
            <a:avLst/>
            <a:gdLst/>
            <a:ahLst/>
            <a:cxnLst/>
            <a:rect l="0" t="0" r="0" b="0"/>
            <a:pathLst>
              <a:path w="348258" h="142876">
                <a:moveTo>
                  <a:pt x="8930" y="71437"/>
                </a:move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26789" y="62508"/>
                </a:lnTo>
                <a:lnTo>
                  <a:pt x="53578" y="53578"/>
                </a:lnTo>
                <a:lnTo>
                  <a:pt x="80367" y="53578"/>
                </a:lnTo>
                <a:lnTo>
                  <a:pt x="107156" y="44648"/>
                </a:lnTo>
                <a:lnTo>
                  <a:pt x="133944" y="35719"/>
                </a:lnTo>
                <a:lnTo>
                  <a:pt x="142874" y="17859"/>
                </a:lnTo>
                <a:lnTo>
                  <a:pt x="151804" y="8930"/>
                </a:lnTo>
                <a:lnTo>
                  <a:pt x="142874" y="0"/>
                </a:lnTo>
                <a:lnTo>
                  <a:pt x="133944" y="0"/>
                </a:lnTo>
                <a:lnTo>
                  <a:pt x="125015" y="0"/>
                </a:lnTo>
                <a:lnTo>
                  <a:pt x="98226" y="8930"/>
                </a:lnTo>
                <a:lnTo>
                  <a:pt x="80367" y="17859"/>
                </a:lnTo>
                <a:lnTo>
                  <a:pt x="71437" y="44648"/>
                </a:lnTo>
                <a:lnTo>
                  <a:pt x="62508" y="62508"/>
                </a:lnTo>
                <a:lnTo>
                  <a:pt x="62508" y="89297"/>
                </a:lnTo>
                <a:lnTo>
                  <a:pt x="71437" y="107156"/>
                </a:lnTo>
                <a:lnTo>
                  <a:pt x="89297" y="116086"/>
                </a:lnTo>
                <a:lnTo>
                  <a:pt x="107156" y="125016"/>
                </a:lnTo>
                <a:lnTo>
                  <a:pt x="133944" y="125016"/>
                </a:lnTo>
                <a:lnTo>
                  <a:pt x="151804" y="125016"/>
                </a:lnTo>
                <a:lnTo>
                  <a:pt x="160733" y="116086"/>
                </a:lnTo>
                <a:lnTo>
                  <a:pt x="169663" y="98226"/>
                </a:lnTo>
                <a:lnTo>
                  <a:pt x="178593" y="80367"/>
                </a:lnTo>
                <a:lnTo>
                  <a:pt x="178593" y="62508"/>
                </a:lnTo>
                <a:lnTo>
                  <a:pt x="178593" y="44648"/>
                </a:lnTo>
                <a:lnTo>
                  <a:pt x="187522" y="26789"/>
                </a:lnTo>
                <a:lnTo>
                  <a:pt x="187522" y="17859"/>
                </a:lnTo>
                <a:lnTo>
                  <a:pt x="187522" y="17859"/>
                </a:lnTo>
                <a:lnTo>
                  <a:pt x="187522" y="26789"/>
                </a:lnTo>
                <a:lnTo>
                  <a:pt x="187522" y="44648"/>
                </a:lnTo>
                <a:lnTo>
                  <a:pt x="196452" y="62508"/>
                </a:lnTo>
                <a:lnTo>
                  <a:pt x="196452" y="80367"/>
                </a:lnTo>
                <a:lnTo>
                  <a:pt x="196452" y="107156"/>
                </a:lnTo>
                <a:lnTo>
                  <a:pt x="196452" y="125016"/>
                </a:lnTo>
                <a:lnTo>
                  <a:pt x="196452" y="142875"/>
                </a:lnTo>
                <a:lnTo>
                  <a:pt x="196452" y="142875"/>
                </a:lnTo>
                <a:lnTo>
                  <a:pt x="205382" y="142875"/>
                </a:lnTo>
                <a:lnTo>
                  <a:pt x="214312" y="133945"/>
                </a:lnTo>
                <a:lnTo>
                  <a:pt x="232171" y="116086"/>
                </a:lnTo>
                <a:lnTo>
                  <a:pt x="250030" y="98226"/>
                </a:lnTo>
                <a:lnTo>
                  <a:pt x="267890" y="71437"/>
                </a:lnTo>
                <a:lnTo>
                  <a:pt x="285749" y="44648"/>
                </a:lnTo>
                <a:lnTo>
                  <a:pt x="303608" y="35719"/>
                </a:lnTo>
                <a:lnTo>
                  <a:pt x="312538" y="26789"/>
                </a:lnTo>
                <a:lnTo>
                  <a:pt x="330397" y="26789"/>
                </a:lnTo>
                <a:lnTo>
                  <a:pt x="339327" y="26789"/>
                </a:lnTo>
                <a:lnTo>
                  <a:pt x="339327" y="35719"/>
                </a:lnTo>
                <a:lnTo>
                  <a:pt x="348257" y="35719"/>
                </a:lnTo>
                <a:lnTo>
                  <a:pt x="348257" y="44648"/>
                </a:lnTo>
                <a:lnTo>
                  <a:pt x="348257" y="44648"/>
                </a:lnTo>
                <a:lnTo>
                  <a:pt x="348257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367116" y="2357437"/>
            <a:ext cx="178595" cy="160736"/>
          </a:xfrm>
          <a:custGeom>
            <a:avLst/>
            <a:gdLst/>
            <a:ahLst/>
            <a:cxnLst/>
            <a:rect l="0" t="0" r="0" b="0"/>
            <a:pathLst>
              <a:path w="178595" h="160736">
                <a:moveTo>
                  <a:pt x="89297" y="0"/>
                </a:moveTo>
                <a:lnTo>
                  <a:pt x="71438" y="8930"/>
                </a:lnTo>
                <a:lnTo>
                  <a:pt x="62508" y="26789"/>
                </a:lnTo>
                <a:lnTo>
                  <a:pt x="35719" y="44649"/>
                </a:lnTo>
                <a:lnTo>
                  <a:pt x="2678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33946"/>
                </a:lnTo>
                <a:lnTo>
                  <a:pt x="8930" y="142876"/>
                </a:lnTo>
                <a:lnTo>
                  <a:pt x="26789" y="142876"/>
                </a:lnTo>
                <a:lnTo>
                  <a:pt x="44649" y="133946"/>
                </a:lnTo>
                <a:lnTo>
                  <a:pt x="62508" y="116086"/>
                </a:lnTo>
                <a:lnTo>
                  <a:pt x="80368" y="89297"/>
                </a:lnTo>
                <a:lnTo>
                  <a:pt x="98227" y="71438"/>
                </a:lnTo>
                <a:lnTo>
                  <a:pt x="125016" y="44649"/>
                </a:lnTo>
                <a:lnTo>
                  <a:pt x="133946" y="26789"/>
                </a:lnTo>
                <a:lnTo>
                  <a:pt x="133946" y="17860"/>
                </a:lnTo>
                <a:lnTo>
                  <a:pt x="133946" y="26789"/>
                </a:lnTo>
                <a:lnTo>
                  <a:pt x="133946" y="35719"/>
                </a:lnTo>
                <a:lnTo>
                  <a:pt x="125016" y="53578"/>
                </a:lnTo>
                <a:lnTo>
                  <a:pt x="116086" y="80367"/>
                </a:lnTo>
                <a:lnTo>
                  <a:pt x="107157" y="107157"/>
                </a:lnTo>
                <a:lnTo>
                  <a:pt x="107157" y="133946"/>
                </a:lnTo>
                <a:lnTo>
                  <a:pt x="107157" y="151805"/>
                </a:lnTo>
                <a:lnTo>
                  <a:pt x="116086" y="160735"/>
                </a:lnTo>
                <a:lnTo>
                  <a:pt x="133946" y="160735"/>
                </a:lnTo>
                <a:lnTo>
                  <a:pt x="151805" y="151805"/>
                </a:lnTo>
                <a:lnTo>
                  <a:pt x="178594" y="133946"/>
                </a:lnTo>
                <a:lnTo>
                  <a:pt x="178594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36780" y="2384226"/>
            <a:ext cx="116087" cy="250033"/>
          </a:xfrm>
          <a:custGeom>
            <a:avLst/>
            <a:gdLst/>
            <a:ahLst/>
            <a:cxnLst/>
            <a:rect l="0" t="0" r="0" b="0"/>
            <a:pathLst>
              <a:path w="116087" h="250033">
                <a:moveTo>
                  <a:pt x="116086" y="0"/>
                </a:moveTo>
                <a:lnTo>
                  <a:pt x="98227" y="0"/>
                </a:lnTo>
                <a:lnTo>
                  <a:pt x="80368" y="0"/>
                </a:lnTo>
                <a:lnTo>
                  <a:pt x="62508" y="0"/>
                </a:lnTo>
                <a:lnTo>
                  <a:pt x="44649" y="8930"/>
                </a:lnTo>
                <a:lnTo>
                  <a:pt x="26790" y="8930"/>
                </a:lnTo>
                <a:lnTo>
                  <a:pt x="26790" y="17860"/>
                </a:lnTo>
                <a:lnTo>
                  <a:pt x="26790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17860"/>
                </a:lnTo>
                <a:lnTo>
                  <a:pt x="107157" y="26789"/>
                </a:lnTo>
                <a:lnTo>
                  <a:pt x="98227" y="53578"/>
                </a:lnTo>
                <a:lnTo>
                  <a:pt x="89297" y="80368"/>
                </a:lnTo>
                <a:lnTo>
                  <a:pt x="80368" y="107157"/>
                </a:lnTo>
                <a:lnTo>
                  <a:pt x="62508" y="142876"/>
                </a:lnTo>
                <a:lnTo>
                  <a:pt x="53579" y="169665"/>
                </a:lnTo>
                <a:lnTo>
                  <a:pt x="44649" y="205383"/>
                </a:lnTo>
                <a:lnTo>
                  <a:pt x="26790" y="223243"/>
                </a:lnTo>
                <a:lnTo>
                  <a:pt x="17860" y="241102"/>
                </a:lnTo>
                <a:lnTo>
                  <a:pt x="8930" y="250032"/>
                </a:lnTo>
                <a:lnTo>
                  <a:pt x="0" y="250032"/>
                </a:lnTo>
                <a:lnTo>
                  <a:pt x="0" y="241102"/>
                </a:lnTo>
                <a:lnTo>
                  <a:pt x="0" y="223243"/>
                </a:lnTo>
                <a:lnTo>
                  <a:pt x="0" y="196454"/>
                </a:lnTo>
                <a:lnTo>
                  <a:pt x="0" y="160735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590359" y="2366367"/>
            <a:ext cx="178594" cy="62509"/>
          </a:xfrm>
          <a:custGeom>
            <a:avLst/>
            <a:gdLst/>
            <a:ahLst/>
            <a:cxnLst/>
            <a:rect l="0" t="0" r="0" b="0"/>
            <a:pathLst>
              <a:path w="178594" h="6250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26789"/>
                </a:lnTo>
                <a:lnTo>
                  <a:pt x="62507" y="26789"/>
                </a:lnTo>
                <a:lnTo>
                  <a:pt x="80367" y="26789"/>
                </a:lnTo>
                <a:lnTo>
                  <a:pt x="98226" y="17859"/>
                </a:lnTo>
                <a:lnTo>
                  <a:pt x="116086" y="17859"/>
                </a:lnTo>
                <a:lnTo>
                  <a:pt x="116086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6" y="0"/>
                </a:lnTo>
                <a:lnTo>
                  <a:pt x="71437" y="8930"/>
                </a:lnTo>
                <a:lnTo>
                  <a:pt x="62507" y="26789"/>
                </a:lnTo>
                <a:lnTo>
                  <a:pt x="62507" y="35719"/>
                </a:lnTo>
                <a:lnTo>
                  <a:pt x="80367" y="44648"/>
                </a:lnTo>
                <a:lnTo>
                  <a:pt x="98226" y="62508"/>
                </a:lnTo>
                <a:lnTo>
                  <a:pt x="125015" y="62508"/>
                </a:lnTo>
                <a:lnTo>
                  <a:pt x="151804" y="53578"/>
                </a:lnTo>
                <a:lnTo>
                  <a:pt x="160734" y="53578"/>
                </a:lnTo>
                <a:lnTo>
                  <a:pt x="178593" y="44648"/>
                </a:lnTo>
                <a:lnTo>
                  <a:pt x="17859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991945" y="4875609"/>
            <a:ext cx="2143126" cy="1589485"/>
          </a:xfrm>
          <a:custGeom>
            <a:avLst/>
            <a:gdLst/>
            <a:ahLst/>
            <a:cxnLst/>
            <a:rect l="0" t="0" r="0" b="0"/>
            <a:pathLst>
              <a:path w="2143126" h="1589485">
                <a:moveTo>
                  <a:pt x="26789" y="1589484"/>
                </a:moveTo>
                <a:lnTo>
                  <a:pt x="35719" y="1580554"/>
                </a:lnTo>
                <a:lnTo>
                  <a:pt x="53578" y="1553765"/>
                </a:lnTo>
                <a:lnTo>
                  <a:pt x="89297" y="1526976"/>
                </a:lnTo>
                <a:lnTo>
                  <a:pt x="125016" y="1500187"/>
                </a:lnTo>
                <a:lnTo>
                  <a:pt x="178594" y="1455539"/>
                </a:lnTo>
                <a:lnTo>
                  <a:pt x="241102" y="1410890"/>
                </a:lnTo>
                <a:lnTo>
                  <a:pt x="312539" y="1357312"/>
                </a:lnTo>
                <a:lnTo>
                  <a:pt x="392907" y="1294804"/>
                </a:lnTo>
                <a:lnTo>
                  <a:pt x="500063" y="1214437"/>
                </a:lnTo>
                <a:lnTo>
                  <a:pt x="607219" y="1143000"/>
                </a:lnTo>
                <a:lnTo>
                  <a:pt x="732235" y="1044773"/>
                </a:lnTo>
                <a:lnTo>
                  <a:pt x="857250" y="955476"/>
                </a:lnTo>
                <a:lnTo>
                  <a:pt x="991196" y="866179"/>
                </a:lnTo>
                <a:lnTo>
                  <a:pt x="1116211" y="776882"/>
                </a:lnTo>
                <a:lnTo>
                  <a:pt x="1250156" y="696516"/>
                </a:lnTo>
                <a:lnTo>
                  <a:pt x="1366242" y="616149"/>
                </a:lnTo>
                <a:lnTo>
                  <a:pt x="1482328" y="535782"/>
                </a:lnTo>
                <a:lnTo>
                  <a:pt x="1580554" y="473274"/>
                </a:lnTo>
                <a:lnTo>
                  <a:pt x="1651992" y="437555"/>
                </a:lnTo>
                <a:lnTo>
                  <a:pt x="1687710" y="410766"/>
                </a:lnTo>
                <a:lnTo>
                  <a:pt x="1732359" y="392907"/>
                </a:lnTo>
                <a:lnTo>
                  <a:pt x="1759148" y="375047"/>
                </a:lnTo>
                <a:lnTo>
                  <a:pt x="1794867" y="348258"/>
                </a:lnTo>
                <a:lnTo>
                  <a:pt x="1830585" y="330399"/>
                </a:lnTo>
                <a:lnTo>
                  <a:pt x="1839515" y="321469"/>
                </a:lnTo>
                <a:lnTo>
                  <a:pt x="1839515" y="312539"/>
                </a:lnTo>
                <a:lnTo>
                  <a:pt x="1794867" y="330399"/>
                </a:lnTo>
                <a:lnTo>
                  <a:pt x="1723429" y="357188"/>
                </a:lnTo>
                <a:lnTo>
                  <a:pt x="1643062" y="392907"/>
                </a:lnTo>
                <a:lnTo>
                  <a:pt x="1544835" y="446485"/>
                </a:lnTo>
                <a:lnTo>
                  <a:pt x="1437679" y="500063"/>
                </a:lnTo>
                <a:lnTo>
                  <a:pt x="1321593" y="571500"/>
                </a:lnTo>
                <a:lnTo>
                  <a:pt x="1196578" y="660797"/>
                </a:lnTo>
                <a:lnTo>
                  <a:pt x="1053703" y="750093"/>
                </a:lnTo>
                <a:lnTo>
                  <a:pt x="919758" y="848320"/>
                </a:lnTo>
                <a:lnTo>
                  <a:pt x="776883" y="955476"/>
                </a:lnTo>
                <a:lnTo>
                  <a:pt x="642938" y="1053703"/>
                </a:lnTo>
                <a:lnTo>
                  <a:pt x="517922" y="1151929"/>
                </a:lnTo>
                <a:lnTo>
                  <a:pt x="392907" y="1232296"/>
                </a:lnTo>
                <a:lnTo>
                  <a:pt x="294680" y="1312664"/>
                </a:lnTo>
                <a:lnTo>
                  <a:pt x="196453" y="1375171"/>
                </a:lnTo>
                <a:lnTo>
                  <a:pt x="125016" y="1428750"/>
                </a:lnTo>
                <a:lnTo>
                  <a:pt x="71438" y="1473398"/>
                </a:lnTo>
                <a:lnTo>
                  <a:pt x="26789" y="1500187"/>
                </a:lnTo>
                <a:lnTo>
                  <a:pt x="0" y="1509117"/>
                </a:lnTo>
                <a:lnTo>
                  <a:pt x="0" y="1509117"/>
                </a:lnTo>
                <a:lnTo>
                  <a:pt x="8930" y="1491257"/>
                </a:lnTo>
                <a:lnTo>
                  <a:pt x="44649" y="1464468"/>
                </a:lnTo>
                <a:lnTo>
                  <a:pt x="98227" y="1428750"/>
                </a:lnTo>
                <a:lnTo>
                  <a:pt x="160735" y="1375171"/>
                </a:lnTo>
                <a:lnTo>
                  <a:pt x="241102" y="1312664"/>
                </a:lnTo>
                <a:lnTo>
                  <a:pt x="330399" y="1250156"/>
                </a:lnTo>
                <a:lnTo>
                  <a:pt x="437555" y="1169789"/>
                </a:lnTo>
                <a:lnTo>
                  <a:pt x="544711" y="1089421"/>
                </a:lnTo>
                <a:lnTo>
                  <a:pt x="669727" y="991195"/>
                </a:lnTo>
                <a:lnTo>
                  <a:pt x="803672" y="901898"/>
                </a:lnTo>
                <a:lnTo>
                  <a:pt x="937618" y="803671"/>
                </a:lnTo>
                <a:lnTo>
                  <a:pt x="1080493" y="696516"/>
                </a:lnTo>
                <a:lnTo>
                  <a:pt x="1232296" y="589360"/>
                </a:lnTo>
                <a:lnTo>
                  <a:pt x="1384101" y="491133"/>
                </a:lnTo>
                <a:lnTo>
                  <a:pt x="1500187" y="410766"/>
                </a:lnTo>
                <a:lnTo>
                  <a:pt x="1598414" y="357188"/>
                </a:lnTo>
                <a:lnTo>
                  <a:pt x="1687710" y="303610"/>
                </a:lnTo>
                <a:lnTo>
                  <a:pt x="1759148" y="258961"/>
                </a:lnTo>
                <a:lnTo>
                  <a:pt x="1857375" y="205383"/>
                </a:lnTo>
                <a:lnTo>
                  <a:pt x="1955601" y="142875"/>
                </a:lnTo>
                <a:lnTo>
                  <a:pt x="2044898" y="89297"/>
                </a:lnTo>
                <a:lnTo>
                  <a:pt x="2116335" y="44649"/>
                </a:lnTo>
                <a:lnTo>
                  <a:pt x="2143125" y="17860"/>
                </a:lnTo>
                <a:lnTo>
                  <a:pt x="2143125" y="0"/>
                </a:lnTo>
                <a:lnTo>
                  <a:pt x="2143125" y="0"/>
                </a:lnTo>
                <a:lnTo>
                  <a:pt x="2143125" y="8930"/>
                </a:lnTo>
                <a:lnTo>
                  <a:pt x="2143125" y="53579"/>
                </a:lnTo>
                <a:lnTo>
                  <a:pt x="2053828" y="125016"/>
                </a:lnTo>
                <a:lnTo>
                  <a:pt x="1902023" y="223243"/>
                </a:lnTo>
                <a:lnTo>
                  <a:pt x="1696640" y="330399"/>
                </a:lnTo>
                <a:lnTo>
                  <a:pt x="1491257" y="446485"/>
                </a:lnTo>
                <a:lnTo>
                  <a:pt x="1276945" y="580430"/>
                </a:lnTo>
                <a:lnTo>
                  <a:pt x="1071563" y="714375"/>
                </a:lnTo>
                <a:lnTo>
                  <a:pt x="857250" y="866179"/>
                </a:lnTo>
                <a:lnTo>
                  <a:pt x="660797" y="1017984"/>
                </a:lnTo>
                <a:lnTo>
                  <a:pt x="473274" y="1178718"/>
                </a:lnTo>
                <a:lnTo>
                  <a:pt x="312539" y="1321593"/>
                </a:lnTo>
                <a:lnTo>
                  <a:pt x="232172" y="1410890"/>
                </a:lnTo>
                <a:lnTo>
                  <a:pt x="125016" y="1518046"/>
                </a:lnTo>
                <a:lnTo>
                  <a:pt x="80368" y="1571625"/>
                </a:lnTo>
                <a:lnTo>
                  <a:pt x="71438" y="1562695"/>
                </a:lnTo>
                <a:lnTo>
                  <a:pt x="107157" y="1491257"/>
                </a:lnTo>
                <a:lnTo>
                  <a:pt x="169664" y="1384101"/>
                </a:lnTo>
                <a:lnTo>
                  <a:pt x="241102" y="1232296"/>
                </a:lnTo>
                <a:lnTo>
                  <a:pt x="241102" y="1232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Functional Attributes – testing focusses here</a:t>
            </a:r>
          </a:p>
          <a:p>
            <a:r>
              <a:rPr lang="en-US" dirty="0" smtClean="0"/>
              <a:t>Quality (non-functional) Attributes 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Modifiability</a:t>
            </a:r>
          </a:p>
          <a:p>
            <a:pPr lvl="1"/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Performance </a:t>
            </a:r>
          </a:p>
          <a:p>
            <a:pPr lvl="1"/>
            <a:r>
              <a:rPr lang="en-US" dirty="0" smtClean="0"/>
              <a:t>Testability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sz="3100" dirty="0" smtClean="0"/>
              <a:t>Can we test for these?</a:t>
            </a:r>
          </a:p>
          <a:p>
            <a:r>
              <a:rPr lang="en-US" sz="3100" dirty="0" smtClean="0">
                <a:solidFill>
                  <a:srgbClr val="0070C0"/>
                </a:solidFill>
              </a:rPr>
              <a:t>Can</a:t>
            </a:r>
            <a:r>
              <a:rPr lang="en-US" sz="3100" dirty="0" smtClean="0"/>
              <a:t> we measure these?</a:t>
            </a:r>
          </a:p>
          <a:p>
            <a:pPr marL="342900" lvl="1" indent="-342900"/>
            <a:r>
              <a:rPr lang="en-US" sz="3100" dirty="0" smtClean="0">
                <a:solidFill>
                  <a:srgbClr val="0070C0"/>
                </a:solidFill>
              </a:rPr>
              <a:t>Can we design to achieve these? </a:t>
            </a:r>
          </a:p>
          <a:p>
            <a:pPr marL="742950" lvl="2" indent="-342900"/>
            <a:r>
              <a:rPr lang="en-US" dirty="0" smtClean="0"/>
              <a:t>yes </a:t>
            </a:r>
            <a:r>
              <a:rPr lang="en-US" sz="2200" dirty="0" smtClean="0"/>
              <a:t>CSCE </a:t>
            </a:r>
            <a:r>
              <a:rPr lang="en-US" sz="2200" dirty="0"/>
              <a:t>742 Software </a:t>
            </a:r>
            <a:r>
              <a:rPr lang="en-US" sz="2200" dirty="0" smtClean="0"/>
              <a:t>Architecture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6277570" y="1259086"/>
            <a:ext cx="196454" cy="267891"/>
          </a:xfrm>
          <a:custGeom>
            <a:avLst/>
            <a:gdLst/>
            <a:ahLst/>
            <a:cxnLst/>
            <a:rect l="0" t="0" r="0" b="0"/>
            <a:pathLst>
              <a:path w="196454" h="267891">
                <a:moveTo>
                  <a:pt x="35719" y="80367"/>
                </a:move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98227"/>
                </a:lnTo>
                <a:lnTo>
                  <a:pt x="44649" y="116086"/>
                </a:lnTo>
                <a:lnTo>
                  <a:pt x="44649" y="142875"/>
                </a:lnTo>
                <a:lnTo>
                  <a:pt x="44649" y="169664"/>
                </a:lnTo>
                <a:lnTo>
                  <a:pt x="44649" y="205383"/>
                </a:lnTo>
                <a:lnTo>
                  <a:pt x="44649" y="232172"/>
                </a:lnTo>
                <a:lnTo>
                  <a:pt x="44649" y="258961"/>
                </a:lnTo>
                <a:lnTo>
                  <a:pt x="44649" y="267890"/>
                </a:lnTo>
                <a:lnTo>
                  <a:pt x="44649" y="267890"/>
                </a:lnTo>
                <a:lnTo>
                  <a:pt x="44649" y="267890"/>
                </a:lnTo>
                <a:lnTo>
                  <a:pt x="35719" y="250031"/>
                </a:lnTo>
                <a:lnTo>
                  <a:pt x="35719" y="223242"/>
                </a:lnTo>
                <a:lnTo>
                  <a:pt x="26789" y="196453"/>
                </a:lnTo>
                <a:lnTo>
                  <a:pt x="17860" y="160734"/>
                </a:lnTo>
                <a:lnTo>
                  <a:pt x="8930" y="133945"/>
                </a:lnTo>
                <a:lnTo>
                  <a:pt x="0" y="98227"/>
                </a:lnTo>
                <a:lnTo>
                  <a:pt x="0" y="71437"/>
                </a:lnTo>
                <a:lnTo>
                  <a:pt x="0" y="53578"/>
                </a:lnTo>
                <a:lnTo>
                  <a:pt x="0" y="35719"/>
                </a:lnTo>
                <a:lnTo>
                  <a:pt x="17860" y="26789"/>
                </a:lnTo>
                <a:lnTo>
                  <a:pt x="35719" y="17859"/>
                </a:lnTo>
                <a:lnTo>
                  <a:pt x="5357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17859"/>
                </a:lnTo>
                <a:lnTo>
                  <a:pt x="19645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59711" y="1375172"/>
            <a:ext cx="187524" cy="62508"/>
          </a:xfrm>
          <a:custGeom>
            <a:avLst/>
            <a:gdLst/>
            <a:ahLst/>
            <a:cxnLst/>
            <a:rect l="0" t="0" r="0" b="0"/>
            <a:pathLst>
              <a:path w="187524" h="62508">
                <a:moveTo>
                  <a:pt x="0" y="62507"/>
                </a:moveTo>
                <a:lnTo>
                  <a:pt x="8930" y="53578"/>
                </a:lnTo>
                <a:lnTo>
                  <a:pt x="17859" y="53578"/>
                </a:lnTo>
                <a:lnTo>
                  <a:pt x="44648" y="44648"/>
                </a:lnTo>
                <a:lnTo>
                  <a:pt x="80367" y="35718"/>
                </a:lnTo>
                <a:lnTo>
                  <a:pt x="116086" y="26789"/>
                </a:lnTo>
                <a:lnTo>
                  <a:pt x="151805" y="1785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29375" y="1384102"/>
            <a:ext cx="223243" cy="160735"/>
          </a:xfrm>
          <a:custGeom>
            <a:avLst/>
            <a:gdLst/>
            <a:ahLst/>
            <a:cxnLst/>
            <a:rect l="0" t="0" r="0" b="0"/>
            <a:pathLst>
              <a:path w="223243" h="160735">
                <a:moveTo>
                  <a:pt x="8930" y="26788"/>
                </a:moveTo>
                <a:lnTo>
                  <a:pt x="0" y="35718"/>
                </a:lnTo>
                <a:lnTo>
                  <a:pt x="0" y="35718"/>
                </a:lnTo>
                <a:lnTo>
                  <a:pt x="0" y="53577"/>
                </a:lnTo>
                <a:lnTo>
                  <a:pt x="8930" y="71437"/>
                </a:lnTo>
                <a:lnTo>
                  <a:pt x="17859" y="89296"/>
                </a:lnTo>
                <a:lnTo>
                  <a:pt x="26789" y="98226"/>
                </a:lnTo>
                <a:lnTo>
                  <a:pt x="44648" y="116085"/>
                </a:lnTo>
                <a:lnTo>
                  <a:pt x="53578" y="116085"/>
                </a:lnTo>
                <a:lnTo>
                  <a:pt x="62508" y="116085"/>
                </a:lnTo>
                <a:lnTo>
                  <a:pt x="80367" y="116085"/>
                </a:lnTo>
                <a:lnTo>
                  <a:pt x="89297" y="107156"/>
                </a:lnTo>
                <a:lnTo>
                  <a:pt x="98227" y="89296"/>
                </a:lnTo>
                <a:lnTo>
                  <a:pt x="98227" y="62507"/>
                </a:lnTo>
                <a:lnTo>
                  <a:pt x="107156" y="44648"/>
                </a:lnTo>
                <a:lnTo>
                  <a:pt x="116086" y="26788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35718"/>
                </a:lnTo>
                <a:lnTo>
                  <a:pt x="116086" y="62507"/>
                </a:lnTo>
                <a:lnTo>
                  <a:pt x="116086" y="89296"/>
                </a:lnTo>
                <a:lnTo>
                  <a:pt x="116086" y="116085"/>
                </a:lnTo>
                <a:lnTo>
                  <a:pt x="125016" y="142874"/>
                </a:lnTo>
                <a:lnTo>
                  <a:pt x="142875" y="151804"/>
                </a:lnTo>
                <a:lnTo>
                  <a:pt x="151805" y="160734"/>
                </a:lnTo>
                <a:lnTo>
                  <a:pt x="169664" y="151804"/>
                </a:lnTo>
                <a:lnTo>
                  <a:pt x="187523" y="133945"/>
                </a:lnTo>
                <a:lnTo>
                  <a:pt x="196453" y="107156"/>
                </a:lnTo>
                <a:lnTo>
                  <a:pt x="205383" y="80367"/>
                </a:lnTo>
                <a:lnTo>
                  <a:pt x="214313" y="35718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43688" y="1348383"/>
            <a:ext cx="187524" cy="133946"/>
          </a:xfrm>
          <a:custGeom>
            <a:avLst/>
            <a:gdLst/>
            <a:ahLst/>
            <a:cxnLst/>
            <a:rect l="0" t="0" r="0" b="0"/>
            <a:pathLst>
              <a:path w="187524" h="133946">
                <a:moveTo>
                  <a:pt x="1785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25015"/>
                </a:lnTo>
                <a:lnTo>
                  <a:pt x="35718" y="116086"/>
                </a:lnTo>
                <a:lnTo>
                  <a:pt x="44648" y="89296"/>
                </a:lnTo>
                <a:lnTo>
                  <a:pt x="53578" y="62507"/>
                </a:lnTo>
                <a:lnTo>
                  <a:pt x="53578" y="44648"/>
                </a:lnTo>
                <a:lnTo>
                  <a:pt x="62507" y="17859"/>
                </a:lnTo>
                <a:lnTo>
                  <a:pt x="62507" y="8930"/>
                </a:lnTo>
                <a:lnTo>
                  <a:pt x="71437" y="8930"/>
                </a:lnTo>
                <a:lnTo>
                  <a:pt x="71437" y="1785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6" y="71437"/>
                </a:lnTo>
                <a:lnTo>
                  <a:pt x="98226" y="9822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16085" y="133945"/>
                </a:lnTo>
                <a:lnTo>
                  <a:pt x="125015" y="133945"/>
                </a:lnTo>
                <a:lnTo>
                  <a:pt x="133945" y="125015"/>
                </a:lnTo>
                <a:lnTo>
                  <a:pt x="151804" y="98226"/>
                </a:lnTo>
                <a:lnTo>
                  <a:pt x="169664" y="71437"/>
                </a:lnTo>
                <a:lnTo>
                  <a:pt x="187523" y="44648"/>
                </a:lnTo>
                <a:lnTo>
                  <a:pt x="18752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31211" y="1268016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53578" y="71437"/>
                </a:moveTo>
                <a:lnTo>
                  <a:pt x="44648" y="80367"/>
                </a:lnTo>
                <a:lnTo>
                  <a:pt x="35719" y="80367"/>
                </a:lnTo>
                <a:lnTo>
                  <a:pt x="17859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8930" y="196453"/>
                </a:lnTo>
                <a:lnTo>
                  <a:pt x="26789" y="205382"/>
                </a:lnTo>
                <a:lnTo>
                  <a:pt x="53578" y="214312"/>
                </a:lnTo>
                <a:lnTo>
                  <a:pt x="80367" y="214312"/>
                </a:lnTo>
                <a:lnTo>
                  <a:pt x="98227" y="205382"/>
                </a:lnTo>
                <a:lnTo>
                  <a:pt x="116086" y="196453"/>
                </a:lnTo>
                <a:lnTo>
                  <a:pt x="133945" y="178593"/>
                </a:lnTo>
                <a:lnTo>
                  <a:pt x="142875" y="151804"/>
                </a:lnTo>
                <a:lnTo>
                  <a:pt x="142875" y="116086"/>
                </a:lnTo>
                <a:lnTo>
                  <a:pt x="142875" y="80367"/>
                </a:lnTo>
                <a:lnTo>
                  <a:pt x="142875" y="35718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20508" y="1178719"/>
            <a:ext cx="107157" cy="312540"/>
          </a:xfrm>
          <a:custGeom>
            <a:avLst/>
            <a:gdLst/>
            <a:ahLst/>
            <a:cxnLst/>
            <a:rect l="0" t="0" r="0" b="0"/>
            <a:pathLst>
              <a:path w="107157" h="312540">
                <a:moveTo>
                  <a:pt x="26789" y="0"/>
                </a:moveTo>
                <a:lnTo>
                  <a:pt x="17859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71437"/>
                </a:lnTo>
                <a:lnTo>
                  <a:pt x="0" y="98226"/>
                </a:lnTo>
                <a:lnTo>
                  <a:pt x="0" y="142875"/>
                </a:lnTo>
                <a:lnTo>
                  <a:pt x="8930" y="178594"/>
                </a:lnTo>
                <a:lnTo>
                  <a:pt x="26789" y="214312"/>
                </a:lnTo>
                <a:lnTo>
                  <a:pt x="44648" y="250031"/>
                </a:lnTo>
                <a:lnTo>
                  <a:pt x="62508" y="276820"/>
                </a:lnTo>
                <a:lnTo>
                  <a:pt x="89297" y="294679"/>
                </a:lnTo>
                <a:lnTo>
                  <a:pt x="98226" y="312539"/>
                </a:lnTo>
                <a:lnTo>
                  <a:pt x="107156" y="312539"/>
                </a:lnTo>
                <a:lnTo>
                  <a:pt x="98226" y="303609"/>
                </a:lnTo>
                <a:lnTo>
                  <a:pt x="89297" y="276820"/>
                </a:lnTo>
                <a:lnTo>
                  <a:pt x="62508" y="258960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59773" y="1321594"/>
            <a:ext cx="285751" cy="17860"/>
          </a:xfrm>
          <a:custGeom>
            <a:avLst/>
            <a:gdLst/>
            <a:ahLst/>
            <a:cxnLst/>
            <a:rect l="0" t="0" r="0" b="0"/>
            <a:pathLst>
              <a:path w="285751" h="17860">
                <a:moveTo>
                  <a:pt x="0" y="17859"/>
                </a:moveTo>
                <a:lnTo>
                  <a:pt x="8930" y="17859"/>
                </a:lnTo>
                <a:lnTo>
                  <a:pt x="26790" y="17859"/>
                </a:lnTo>
                <a:lnTo>
                  <a:pt x="53579" y="17859"/>
                </a:lnTo>
                <a:lnTo>
                  <a:pt x="98227" y="17859"/>
                </a:lnTo>
                <a:lnTo>
                  <a:pt x="142875" y="17859"/>
                </a:lnTo>
                <a:lnTo>
                  <a:pt x="187524" y="17859"/>
                </a:lnTo>
                <a:lnTo>
                  <a:pt x="223243" y="17859"/>
                </a:lnTo>
                <a:lnTo>
                  <a:pt x="258961" y="8929"/>
                </a:lnTo>
                <a:lnTo>
                  <a:pt x="276821" y="8929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983016" y="1357313"/>
            <a:ext cx="62508" cy="151805"/>
          </a:xfrm>
          <a:custGeom>
            <a:avLst/>
            <a:gdLst/>
            <a:ahLst/>
            <a:cxnLst/>
            <a:rect l="0" t="0" r="0" b="0"/>
            <a:pathLst>
              <a:path w="62508" h="151805">
                <a:moveTo>
                  <a:pt x="8929" y="0"/>
                </a:moveTo>
                <a:lnTo>
                  <a:pt x="8929" y="8929"/>
                </a:lnTo>
                <a:lnTo>
                  <a:pt x="0" y="26789"/>
                </a:lnTo>
                <a:lnTo>
                  <a:pt x="0" y="53577"/>
                </a:lnTo>
                <a:lnTo>
                  <a:pt x="8929" y="80366"/>
                </a:lnTo>
                <a:lnTo>
                  <a:pt x="17859" y="98226"/>
                </a:lnTo>
                <a:lnTo>
                  <a:pt x="26789" y="125015"/>
                </a:lnTo>
                <a:lnTo>
                  <a:pt x="35718" y="142874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7" y="142874"/>
                </a:lnTo>
                <a:lnTo>
                  <a:pt x="62507" y="125015"/>
                </a:lnTo>
                <a:lnTo>
                  <a:pt x="53578" y="107156"/>
                </a:lnTo>
                <a:lnTo>
                  <a:pt x="53578" y="62507"/>
                </a:lnTo>
                <a:lnTo>
                  <a:pt x="53578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983016" y="1241227"/>
            <a:ext cx="98227" cy="62508"/>
          </a:xfrm>
          <a:custGeom>
            <a:avLst/>
            <a:gdLst/>
            <a:ahLst/>
            <a:cxnLst/>
            <a:rect l="0" t="0" r="0" b="0"/>
            <a:pathLst>
              <a:path w="98227" h="6250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44648" y="44648"/>
                </a:lnTo>
                <a:lnTo>
                  <a:pt x="62507" y="53578"/>
                </a:lnTo>
                <a:lnTo>
                  <a:pt x="80367" y="62507"/>
                </a:lnTo>
                <a:lnTo>
                  <a:pt x="98226" y="62507"/>
                </a:lnTo>
                <a:lnTo>
                  <a:pt x="98226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25891" y="1321594"/>
            <a:ext cx="419696" cy="142876"/>
          </a:xfrm>
          <a:custGeom>
            <a:avLst/>
            <a:gdLst/>
            <a:ahLst/>
            <a:cxnLst/>
            <a:rect l="0" t="0" r="0" b="0"/>
            <a:pathLst>
              <a:path w="419696" h="142876">
                <a:moveTo>
                  <a:pt x="53578" y="35719"/>
                </a:moveTo>
                <a:lnTo>
                  <a:pt x="44648" y="35719"/>
                </a:lnTo>
                <a:lnTo>
                  <a:pt x="35718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6"/>
                </a:lnTo>
                <a:lnTo>
                  <a:pt x="26789" y="116085"/>
                </a:lnTo>
                <a:lnTo>
                  <a:pt x="35718" y="125015"/>
                </a:lnTo>
                <a:lnTo>
                  <a:pt x="44648" y="133945"/>
                </a:lnTo>
                <a:lnTo>
                  <a:pt x="53578" y="142875"/>
                </a:lnTo>
                <a:lnTo>
                  <a:pt x="71437" y="133945"/>
                </a:lnTo>
                <a:lnTo>
                  <a:pt x="80367" y="125015"/>
                </a:lnTo>
                <a:lnTo>
                  <a:pt x="80367" y="107156"/>
                </a:lnTo>
                <a:lnTo>
                  <a:pt x="80367" y="89296"/>
                </a:lnTo>
                <a:lnTo>
                  <a:pt x="71437" y="62508"/>
                </a:lnTo>
                <a:lnTo>
                  <a:pt x="53578" y="44648"/>
                </a:lnTo>
                <a:lnTo>
                  <a:pt x="35718" y="17859"/>
                </a:lnTo>
                <a:lnTo>
                  <a:pt x="17859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26789" y="17859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17859"/>
                </a:lnTo>
                <a:lnTo>
                  <a:pt x="160734" y="26789"/>
                </a:lnTo>
                <a:lnTo>
                  <a:pt x="178593" y="35719"/>
                </a:lnTo>
                <a:lnTo>
                  <a:pt x="187523" y="44648"/>
                </a:lnTo>
                <a:lnTo>
                  <a:pt x="196453" y="62508"/>
                </a:lnTo>
                <a:lnTo>
                  <a:pt x="196453" y="71437"/>
                </a:lnTo>
                <a:lnTo>
                  <a:pt x="196453" y="89296"/>
                </a:lnTo>
                <a:lnTo>
                  <a:pt x="196453" y="98226"/>
                </a:lnTo>
                <a:lnTo>
                  <a:pt x="187523" y="10715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205382" y="98226"/>
                </a:lnTo>
                <a:lnTo>
                  <a:pt x="223242" y="80367"/>
                </a:lnTo>
                <a:lnTo>
                  <a:pt x="241101" y="62508"/>
                </a:lnTo>
                <a:lnTo>
                  <a:pt x="250031" y="44648"/>
                </a:lnTo>
                <a:lnTo>
                  <a:pt x="267890" y="26789"/>
                </a:lnTo>
                <a:lnTo>
                  <a:pt x="285750" y="17859"/>
                </a:lnTo>
                <a:lnTo>
                  <a:pt x="294679" y="17859"/>
                </a:lnTo>
                <a:lnTo>
                  <a:pt x="294679" y="17859"/>
                </a:lnTo>
                <a:lnTo>
                  <a:pt x="294679" y="35719"/>
                </a:lnTo>
                <a:lnTo>
                  <a:pt x="294679" y="53578"/>
                </a:lnTo>
                <a:lnTo>
                  <a:pt x="294679" y="71437"/>
                </a:lnTo>
                <a:lnTo>
                  <a:pt x="294679" y="89296"/>
                </a:lnTo>
                <a:lnTo>
                  <a:pt x="294679" y="107156"/>
                </a:lnTo>
                <a:lnTo>
                  <a:pt x="303609" y="116085"/>
                </a:lnTo>
                <a:lnTo>
                  <a:pt x="321468" y="116085"/>
                </a:lnTo>
                <a:lnTo>
                  <a:pt x="339328" y="107156"/>
                </a:lnTo>
                <a:lnTo>
                  <a:pt x="366117" y="98226"/>
                </a:lnTo>
                <a:lnTo>
                  <a:pt x="392906" y="71437"/>
                </a:lnTo>
                <a:lnTo>
                  <a:pt x="419695" y="44648"/>
                </a:lnTo>
                <a:lnTo>
                  <a:pt x="41969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509867" y="1312664"/>
            <a:ext cx="160736" cy="98227"/>
          </a:xfrm>
          <a:custGeom>
            <a:avLst/>
            <a:gdLst/>
            <a:ahLst/>
            <a:cxnLst/>
            <a:rect l="0" t="0" r="0" b="0"/>
            <a:pathLst>
              <a:path w="160736" h="98227">
                <a:moveTo>
                  <a:pt x="53578" y="0"/>
                </a:moveTo>
                <a:lnTo>
                  <a:pt x="44649" y="0"/>
                </a:lnTo>
                <a:lnTo>
                  <a:pt x="35719" y="8930"/>
                </a:lnTo>
                <a:lnTo>
                  <a:pt x="17860" y="17859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35719" y="71438"/>
                </a:lnTo>
                <a:lnTo>
                  <a:pt x="44649" y="62508"/>
                </a:lnTo>
                <a:lnTo>
                  <a:pt x="62508" y="53578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62508" y="62508"/>
                </a:lnTo>
                <a:lnTo>
                  <a:pt x="62508" y="71438"/>
                </a:lnTo>
                <a:lnTo>
                  <a:pt x="62508" y="80367"/>
                </a:lnTo>
                <a:lnTo>
                  <a:pt x="62508" y="98226"/>
                </a:lnTo>
                <a:lnTo>
                  <a:pt x="62508" y="98226"/>
                </a:lnTo>
                <a:lnTo>
                  <a:pt x="80367" y="98226"/>
                </a:lnTo>
                <a:lnTo>
                  <a:pt x="89297" y="98226"/>
                </a:lnTo>
                <a:lnTo>
                  <a:pt x="116086" y="80367"/>
                </a:lnTo>
                <a:lnTo>
                  <a:pt x="133946" y="71438"/>
                </a:lnTo>
                <a:lnTo>
                  <a:pt x="151805" y="44649"/>
                </a:lnTo>
                <a:lnTo>
                  <a:pt x="160735" y="26789"/>
                </a:lnTo>
                <a:lnTo>
                  <a:pt x="160735" y="17859"/>
                </a:lnTo>
                <a:lnTo>
                  <a:pt x="160735" y="8930"/>
                </a:lnTo>
                <a:lnTo>
                  <a:pt x="16073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634883" y="1098351"/>
            <a:ext cx="26790" cy="276822"/>
          </a:xfrm>
          <a:custGeom>
            <a:avLst/>
            <a:gdLst/>
            <a:ahLst/>
            <a:cxnLst/>
            <a:rect l="0" t="0" r="0" b="0"/>
            <a:pathLst>
              <a:path w="26790" h="276822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71438"/>
                </a:lnTo>
                <a:lnTo>
                  <a:pt x="0" y="116086"/>
                </a:lnTo>
                <a:lnTo>
                  <a:pt x="8930" y="160735"/>
                </a:lnTo>
                <a:lnTo>
                  <a:pt x="8930" y="205383"/>
                </a:lnTo>
                <a:lnTo>
                  <a:pt x="17859" y="241102"/>
                </a:lnTo>
                <a:lnTo>
                  <a:pt x="17859" y="258962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67891"/>
                </a:lnTo>
                <a:lnTo>
                  <a:pt x="26789" y="250032"/>
                </a:lnTo>
                <a:lnTo>
                  <a:pt x="26789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822406" y="1017984"/>
            <a:ext cx="339329" cy="321470"/>
          </a:xfrm>
          <a:custGeom>
            <a:avLst/>
            <a:gdLst/>
            <a:ahLst/>
            <a:cxnLst/>
            <a:rect l="0" t="0" r="0" b="0"/>
            <a:pathLst>
              <a:path w="339329" h="321470">
                <a:moveTo>
                  <a:pt x="44649" y="98227"/>
                </a:moveTo>
                <a:lnTo>
                  <a:pt x="44649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42875"/>
                </a:lnTo>
                <a:lnTo>
                  <a:pt x="26789" y="169664"/>
                </a:lnTo>
                <a:lnTo>
                  <a:pt x="26789" y="205383"/>
                </a:lnTo>
                <a:lnTo>
                  <a:pt x="26789" y="241102"/>
                </a:lnTo>
                <a:lnTo>
                  <a:pt x="26789" y="267891"/>
                </a:lnTo>
                <a:lnTo>
                  <a:pt x="26789" y="294680"/>
                </a:lnTo>
                <a:lnTo>
                  <a:pt x="26789" y="312539"/>
                </a:lnTo>
                <a:lnTo>
                  <a:pt x="17860" y="321469"/>
                </a:lnTo>
                <a:lnTo>
                  <a:pt x="17860" y="312539"/>
                </a:lnTo>
                <a:lnTo>
                  <a:pt x="8930" y="294680"/>
                </a:lnTo>
                <a:lnTo>
                  <a:pt x="8930" y="276821"/>
                </a:lnTo>
                <a:lnTo>
                  <a:pt x="0" y="241102"/>
                </a:lnTo>
                <a:lnTo>
                  <a:pt x="0" y="196453"/>
                </a:lnTo>
                <a:lnTo>
                  <a:pt x="8930" y="151805"/>
                </a:lnTo>
                <a:lnTo>
                  <a:pt x="17860" y="107157"/>
                </a:lnTo>
                <a:lnTo>
                  <a:pt x="35719" y="71438"/>
                </a:lnTo>
                <a:lnTo>
                  <a:pt x="62508" y="35719"/>
                </a:lnTo>
                <a:lnTo>
                  <a:pt x="98227" y="17860"/>
                </a:lnTo>
                <a:lnTo>
                  <a:pt x="125016" y="8930"/>
                </a:lnTo>
                <a:lnTo>
                  <a:pt x="160735" y="0"/>
                </a:lnTo>
                <a:lnTo>
                  <a:pt x="187524" y="0"/>
                </a:lnTo>
                <a:lnTo>
                  <a:pt x="205383" y="17860"/>
                </a:lnTo>
                <a:lnTo>
                  <a:pt x="214313" y="35719"/>
                </a:lnTo>
                <a:lnTo>
                  <a:pt x="196453" y="71438"/>
                </a:lnTo>
                <a:lnTo>
                  <a:pt x="169664" y="116086"/>
                </a:lnTo>
                <a:lnTo>
                  <a:pt x="142875" y="169664"/>
                </a:lnTo>
                <a:lnTo>
                  <a:pt x="107157" y="214313"/>
                </a:lnTo>
                <a:lnTo>
                  <a:pt x="89297" y="258961"/>
                </a:lnTo>
                <a:lnTo>
                  <a:pt x="71438" y="285750"/>
                </a:lnTo>
                <a:lnTo>
                  <a:pt x="71438" y="303610"/>
                </a:lnTo>
                <a:lnTo>
                  <a:pt x="80367" y="312539"/>
                </a:lnTo>
                <a:lnTo>
                  <a:pt x="107157" y="321469"/>
                </a:lnTo>
                <a:lnTo>
                  <a:pt x="142875" y="321469"/>
                </a:lnTo>
                <a:lnTo>
                  <a:pt x="178594" y="321469"/>
                </a:lnTo>
                <a:lnTo>
                  <a:pt x="223242" y="312539"/>
                </a:lnTo>
                <a:lnTo>
                  <a:pt x="258961" y="303610"/>
                </a:lnTo>
                <a:lnTo>
                  <a:pt x="303610" y="294680"/>
                </a:lnTo>
                <a:lnTo>
                  <a:pt x="339328" y="276821"/>
                </a:lnTo>
                <a:lnTo>
                  <a:pt x="339328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018859" y="1214437"/>
            <a:ext cx="276821" cy="142877"/>
          </a:xfrm>
          <a:custGeom>
            <a:avLst/>
            <a:gdLst/>
            <a:ahLst/>
            <a:cxnLst/>
            <a:rect l="0" t="0" r="0" b="0"/>
            <a:pathLst>
              <a:path w="276821" h="142877">
                <a:moveTo>
                  <a:pt x="8930" y="44649"/>
                </a:moveTo>
                <a:lnTo>
                  <a:pt x="8930" y="44649"/>
                </a:lnTo>
                <a:lnTo>
                  <a:pt x="0" y="44649"/>
                </a:lnTo>
                <a:lnTo>
                  <a:pt x="0" y="53579"/>
                </a:lnTo>
                <a:lnTo>
                  <a:pt x="8930" y="53579"/>
                </a:lnTo>
                <a:lnTo>
                  <a:pt x="26789" y="62508"/>
                </a:lnTo>
                <a:lnTo>
                  <a:pt x="53579" y="62508"/>
                </a:lnTo>
                <a:lnTo>
                  <a:pt x="89297" y="62508"/>
                </a:lnTo>
                <a:lnTo>
                  <a:pt x="116086" y="62508"/>
                </a:lnTo>
                <a:lnTo>
                  <a:pt x="151805" y="53579"/>
                </a:lnTo>
                <a:lnTo>
                  <a:pt x="169664" y="44649"/>
                </a:lnTo>
                <a:lnTo>
                  <a:pt x="178593" y="35719"/>
                </a:lnTo>
                <a:lnTo>
                  <a:pt x="187523" y="26790"/>
                </a:lnTo>
                <a:lnTo>
                  <a:pt x="187523" y="17860"/>
                </a:lnTo>
                <a:lnTo>
                  <a:pt x="169664" y="8930"/>
                </a:lnTo>
                <a:lnTo>
                  <a:pt x="151805" y="0"/>
                </a:lnTo>
                <a:lnTo>
                  <a:pt x="125016" y="0"/>
                </a:lnTo>
                <a:lnTo>
                  <a:pt x="98227" y="17860"/>
                </a:lnTo>
                <a:lnTo>
                  <a:pt x="80368" y="35719"/>
                </a:lnTo>
                <a:lnTo>
                  <a:pt x="80368" y="62508"/>
                </a:lnTo>
                <a:lnTo>
                  <a:pt x="80368" y="80368"/>
                </a:lnTo>
                <a:lnTo>
                  <a:pt x="89297" y="107157"/>
                </a:lnTo>
                <a:lnTo>
                  <a:pt x="116086" y="125016"/>
                </a:lnTo>
                <a:lnTo>
                  <a:pt x="142875" y="133946"/>
                </a:lnTo>
                <a:lnTo>
                  <a:pt x="160735" y="142876"/>
                </a:lnTo>
                <a:lnTo>
                  <a:pt x="187523" y="133946"/>
                </a:lnTo>
                <a:lnTo>
                  <a:pt x="214312" y="125016"/>
                </a:lnTo>
                <a:lnTo>
                  <a:pt x="241101" y="107157"/>
                </a:lnTo>
                <a:lnTo>
                  <a:pt x="258961" y="80368"/>
                </a:lnTo>
                <a:lnTo>
                  <a:pt x="276820" y="53579"/>
                </a:lnTo>
                <a:lnTo>
                  <a:pt x="276820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97452" y="1187648"/>
            <a:ext cx="169665" cy="330400"/>
          </a:xfrm>
          <a:custGeom>
            <a:avLst/>
            <a:gdLst/>
            <a:ahLst/>
            <a:cxnLst/>
            <a:rect l="0" t="0" r="0" b="0"/>
            <a:pathLst>
              <a:path w="169665" h="330400">
                <a:moveTo>
                  <a:pt x="125016" y="0"/>
                </a:moveTo>
                <a:lnTo>
                  <a:pt x="116086" y="8930"/>
                </a:lnTo>
                <a:lnTo>
                  <a:pt x="107157" y="17860"/>
                </a:lnTo>
                <a:lnTo>
                  <a:pt x="89297" y="35719"/>
                </a:lnTo>
                <a:lnTo>
                  <a:pt x="80368" y="53579"/>
                </a:lnTo>
                <a:lnTo>
                  <a:pt x="80368" y="71438"/>
                </a:lnTo>
                <a:lnTo>
                  <a:pt x="80368" y="89297"/>
                </a:lnTo>
                <a:lnTo>
                  <a:pt x="80368" y="98227"/>
                </a:lnTo>
                <a:lnTo>
                  <a:pt x="89297" y="107157"/>
                </a:lnTo>
                <a:lnTo>
                  <a:pt x="107157" y="116086"/>
                </a:lnTo>
                <a:lnTo>
                  <a:pt x="125016" y="107157"/>
                </a:lnTo>
                <a:lnTo>
                  <a:pt x="142875" y="98227"/>
                </a:lnTo>
                <a:lnTo>
                  <a:pt x="151805" y="89297"/>
                </a:lnTo>
                <a:lnTo>
                  <a:pt x="160735" y="71438"/>
                </a:lnTo>
                <a:lnTo>
                  <a:pt x="169664" y="62508"/>
                </a:lnTo>
                <a:lnTo>
                  <a:pt x="169664" y="62508"/>
                </a:lnTo>
                <a:lnTo>
                  <a:pt x="169664" y="71438"/>
                </a:lnTo>
                <a:lnTo>
                  <a:pt x="169664" y="89297"/>
                </a:lnTo>
                <a:lnTo>
                  <a:pt x="160735" y="116086"/>
                </a:lnTo>
                <a:lnTo>
                  <a:pt x="160735" y="151805"/>
                </a:lnTo>
                <a:lnTo>
                  <a:pt x="160735" y="187524"/>
                </a:lnTo>
                <a:lnTo>
                  <a:pt x="151805" y="223242"/>
                </a:lnTo>
                <a:lnTo>
                  <a:pt x="151805" y="267891"/>
                </a:lnTo>
                <a:lnTo>
                  <a:pt x="133946" y="294680"/>
                </a:lnTo>
                <a:lnTo>
                  <a:pt x="116086" y="321469"/>
                </a:lnTo>
                <a:lnTo>
                  <a:pt x="98227" y="330399"/>
                </a:lnTo>
                <a:lnTo>
                  <a:pt x="71438" y="321469"/>
                </a:lnTo>
                <a:lnTo>
                  <a:pt x="44649" y="303610"/>
                </a:lnTo>
                <a:lnTo>
                  <a:pt x="26789" y="27682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70664" y="1214437"/>
            <a:ext cx="303610" cy="428626"/>
          </a:xfrm>
          <a:custGeom>
            <a:avLst/>
            <a:gdLst/>
            <a:ahLst/>
            <a:cxnLst/>
            <a:rect l="0" t="0" r="0" b="0"/>
            <a:pathLst>
              <a:path w="303610" h="428626">
                <a:moveTo>
                  <a:pt x="169663" y="89297"/>
                </a:moveTo>
                <a:lnTo>
                  <a:pt x="169663" y="80368"/>
                </a:lnTo>
                <a:lnTo>
                  <a:pt x="169663" y="71438"/>
                </a:lnTo>
                <a:lnTo>
                  <a:pt x="169663" y="62508"/>
                </a:lnTo>
                <a:lnTo>
                  <a:pt x="169663" y="53579"/>
                </a:lnTo>
                <a:lnTo>
                  <a:pt x="169663" y="35719"/>
                </a:lnTo>
                <a:lnTo>
                  <a:pt x="160734" y="26790"/>
                </a:lnTo>
                <a:lnTo>
                  <a:pt x="151804" y="17860"/>
                </a:lnTo>
                <a:lnTo>
                  <a:pt x="142874" y="8930"/>
                </a:lnTo>
                <a:lnTo>
                  <a:pt x="133945" y="0"/>
                </a:lnTo>
                <a:lnTo>
                  <a:pt x="116085" y="0"/>
                </a:lnTo>
                <a:lnTo>
                  <a:pt x="98226" y="17860"/>
                </a:lnTo>
                <a:lnTo>
                  <a:pt x="80366" y="26790"/>
                </a:lnTo>
                <a:lnTo>
                  <a:pt x="53577" y="35719"/>
                </a:lnTo>
                <a:lnTo>
                  <a:pt x="35718" y="53579"/>
                </a:lnTo>
                <a:lnTo>
                  <a:pt x="17859" y="7143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26788" y="80368"/>
                </a:lnTo>
                <a:lnTo>
                  <a:pt x="53577" y="71438"/>
                </a:lnTo>
                <a:lnTo>
                  <a:pt x="89296" y="62508"/>
                </a:lnTo>
                <a:lnTo>
                  <a:pt x="116085" y="53579"/>
                </a:lnTo>
                <a:lnTo>
                  <a:pt x="151804" y="53579"/>
                </a:lnTo>
                <a:lnTo>
                  <a:pt x="169663" y="62508"/>
                </a:lnTo>
                <a:lnTo>
                  <a:pt x="187523" y="80368"/>
                </a:lnTo>
                <a:lnTo>
                  <a:pt x="187523" y="116086"/>
                </a:lnTo>
                <a:lnTo>
                  <a:pt x="187523" y="160735"/>
                </a:lnTo>
                <a:lnTo>
                  <a:pt x="169663" y="205383"/>
                </a:lnTo>
                <a:lnTo>
                  <a:pt x="151804" y="258961"/>
                </a:lnTo>
                <a:lnTo>
                  <a:pt x="133945" y="303610"/>
                </a:lnTo>
                <a:lnTo>
                  <a:pt x="125015" y="339328"/>
                </a:lnTo>
                <a:lnTo>
                  <a:pt x="116085" y="375047"/>
                </a:lnTo>
                <a:lnTo>
                  <a:pt x="107156" y="401836"/>
                </a:lnTo>
                <a:lnTo>
                  <a:pt x="116085" y="419696"/>
                </a:lnTo>
                <a:lnTo>
                  <a:pt x="125015" y="428625"/>
                </a:lnTo>
                <a:lnTo>
                  <a:pt x="142874" y="428625"/>
                </a:lnTo>
                <a:lnTo>
                  <a:pt x="160734" y="419696"/>
                </a:lnTo>
                <a:lnTo>
                  <a:pt x="187523" y="401836"/>
                </a:lnTo>
                <a:lnTo>
                  <a:pt x="205382" y="383977"/>
                </a:lnTo>
                <a:lnTo>
                  <a:pt x="223241" y="348258"/>
                </a:lnTo>
                <a:lnTo>
                  <a:pt x="232171" y="303610"/>
                </a:lnTo>
                <a:lnTo>
                  <a:pt x="232171" y="267891"/>
                </a:lnTo>
                <a:lnTo>
                  <a:pt x="214312" y="232172"/>
                </a:lnTo>
                <a:lnTo>
                  <a:pt x="196452" y="196453"/>
                </a:lnTo>
                <a:lnTo>
                  <a:pt x="169663" y="178594"/>
                </a:lnTo>
                <a:lnTo>
                  <a:pt x="142874" y="169665"/>
                </a:lnTo>
                <a:lnTo>
                  <a:pt x="125015" y="160735"/>
                </a:lnTo>
                <a:lnTo>
                  <a:pt x="116085" y="160735"/>
                </a:lnTo>
                <a:lnTo>
                  <a:pt x="125015" y="151805"/>
                </a:lnTo>
                <a:lnTo>
                  <a:pt x="142874" y="151805"/>
                </a:lnTo>
                <a:lnTo>
                  <a:pt x="160734" y="142876"/>
                </a:lnTo>
                <a:lnTo>
                  <a:pt x="196452" y="133946"/>
                </a:lnTo>
                <a:lnTo>
                  <a:pt x="232171" y="116086"/>
                </a:lnTo>
                <a:lnTo>
                  <a:pt x="267890" y="98227"/>
                </a:lnTo>
                <a:lnTo>
                  <a:pt x="303609" y="80368"/>
                </a:lnTo>
                <a:lnTo>
                  <a:pt x="303609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429624" y="1205508"/>
            <a:ext cx="187525" cy="142876"/>
          </a:xfrm>
          <a:custGeom>
            <a:avLst/>
            <a:gdLst/>
            <a:ahLst/>
            <a:cxnLst/>
            <a:rect l="0" t="0" r="0" b="0"/>
            <a:pathLst>
              <a:path w="187525" h="142876">
                <a:moveTo>
                  <a:pt x="26789" y="35719"/>
                </a:move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35719" y="133945"/>
                </a:lnTo>
                <a:lnTo>
                  <a:pt x="44649" y="116086"/>
                </a:lnTo>
                <a:lnTo>
                  <a:pt x="62508" y="98226"/>
                </a:lnTo>
                <a:lnTo>
                  <a:pt x="80367" y="80367"/>
                </a:lnTo>
                <a:lnTo>
                  <a:pt x="89297" y="53578"/>
                </a:lnTo>
                <a:lnTo>
                  <a:pt x="107156" y="2678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98227" y="26789"/>
                </a:lnTo>
                <a:lnTo>
                  <a:pt x="89297" y="53578"/>
                </a:lnTo>
                <a:lnTo>
                  <a:pt x="89297" y="71437"/>
                </a:lnTo>
                <a:lnTo>
                  <a:pt x="89297" y="89297"/>
                </a:lnTo>
                <a:lnTo>
                  <a:pt x="89297" y="107156"/>
                </a:lnTo>
                <a:lnTo>
                  <a:pt x="89297" y="125015"/>
                </a:lnTo>
                <a:lnTo>
                  <a:pt x="98227" y="133945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33946" y="125015"/>
                </a:lnTo>
                <a:lnTo>
                  <a:pt x="142875" y="107156"/>
                </a:lnTo>
                <a:lnTo>
                  <a:pt x="160735" y="80367"/>
                </a:lnTo>
                <a:lnTo>
                  <a:pt x="169664" y="53578"/>
                </a:lnTo>
                <a:lnTo>
                  <a:pt x="178594" y="26789"/>
                </a:lnTo>
                <a:lnTo>
                  <a:pt x="187524" y="17859"/>
                </a:lnTo>
                <a:lnTo>
                  <a:pt x="187524" y="8929"/>
                </a:lnTo>
                <a:lnTo>
                  <a:pt x="18752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572499" y="1250156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8930" y="26789"/>
                </a:moveTo>
                <a:lnTo>
                  <a:pt x="8930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71438"/>
                </a:lnTo>
                <a:lnTo>
                  <a:pt x="26789" y="80367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53578"/>
                </a:lnTo>
                <a:lnTo>
                  <a:pt x="44649" y="2678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563570" y="1143000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17859"/>
                </a:lnTo>
                <a:lnTo>
                  <a:pt x="7143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679655" y="1196578"/>
            <a:ext cx="107158" cy="125017"/>
          </a:xfrm>
          <a:custGeom>
            <a:avLst/>
            <a:gdLst/>
            <a:ahLst/>
            <a:cxnLst/>
            <a:rect l="0" t="0" r="0" b="0"/>
            <a:pathLst>
              <a:path w="107158" h="125017">
                <a:moveTo>
                  <a:pt x="26790" y="26789"/>
                </a:move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16086"/>
                </a:lnTo>
                <a:lnTo>
                  <a:pt x="26790" y="98227"/>
                </a:lnTo>
                <a:lnTo>
                  <a:pt x="35719" y="80367"/>
                </a:lnTo>
                <a:lnTo>
                  <a:pt x="44649" y="62508"/>
                </a:lnTo>
                <a:lnTo>
                  <a:pt x="53579" y="3571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8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35719"/>
                </a:lnTo>
                <a:lnTo>
                  <a:pt x="107157" y="44649"/>
                </a:lnTo>
                <a:lnTo>
                  <a:pt x="10715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742163" y="1134070"/>
            <a:ext cx="392908" cy="178595"/>
          </a:xfrm>
          <a:custGeom>
            <a:avLst/>
            <a:gdLst/>
            <a:ahLst/>
            <a:cxnLst/>
            <a:rect l="0" t="0" r="0" b="0"/>
            <a:pathLst>
              <a:path w="392908" h="178595">
                <a:moveTo>
                  <a:pt x="8930" y="160735"/>
                </a:moveTo>
                <a:lnTo>
                  <a:pt x="8930" y="160735"/>
                </a:lnTo>
                <a:lnTo>
                  <a:pt x="8930" y="16073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33946"/>
                </a:lnTo>
                <a:lnTo>
                  <a:pt x="89297" y="133946"/>
                </a:lnTo>
                <a:lnTo>
                  <a:pt x="98227" y="125016"/>
                </a:lnTo>
                <a:lnTo>
                  <a:pt x="107157" y="116086"/>
                </a:lnTo>
                <a:lnTo>
                  <a:pt x="107157" y="107157"/>
                </a:lnTo>
                <a:lnTo>
                  <a:pt x="98227" y="107157"/>
                </a:lnTo>
                <a:lnTo>
                  <a:pt x="89297" y="107157"/>
                </a:lnTo>
                <a:lnTo>
                  <a:pt x="71438" y="125016"/>
                </a:lnTo>
                <a:lnTo>
                  <a:pt x="62508" y="142875"/>
                </a:lnTo>
                <a:lnTo>
                  <a:pt x="62508" y="151805"/>
                </a:lnTo>
                <a:lnTo>
                  <a:pt x="62508" y="160735"/>
                </a:lnTo>
                <a:lnTo>
                  <a:pt x="62508" y="169664"/>
                </a:lnTo>
                <a:lnTo>
                  <a:pt x="62508" y="169664"/>
                </a:lnTo>
                <a:lnTo>
                  <a:pt x="71438" y="17859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9297" y="178594"/>
                </a:lnTo>
                <a:lnTo>
                  <a:pt x="98227" y="169664"/>
                </a:lnTo>
                <a:lnTo>
                  <a:pt x="116086" y="160735"/>
                </a:lnTo>
                <a:lnTo>
                  <a:pt x="125016" y="142875"/>
                </a:lnTo>
                <a:lnTo>
                  <a:pt x="133946" y="142875"/>
                </a:lnTo>
                <a:lnTo>
                  <a:pt x="133946" y="13394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51805" y="116086"/>
                </a:lnTo>
                <a:lnTo>
                  <a:pt x="151805" y="116086"/>
                </a:lnTo>
                <a:lnTo>
                  <a:pt x="160735" y="116086"/>
                </a:lnTo>
                <a:lnTo>
                  <a:pt x="160735" y="125016"/>
                </a:lnTo>
                <a:lnTo>
                  <a:pt x="160735" y="133946"/>
                </a:lnTo>
                <a:lnTo>
                  <a:pt x="160735" y="133946"/>
                </a:lnTo>
                <a:lnTo>
                  <a:pt x="160735" y="142875"/>
                </a:lnTo>
                <a:lnTo>
                  <a:pt x="169664" y="151805"/>
                </a:lnTo>
                <a:lnTo>
                  <a:pt x="169664" y="151805"/>
                </a:lnTo>
                <a:lnTo>
                  <a:pt x="178594" y="151805"/>
                </a:lnTo>
                <a:lnTo>
                  <a:pt x="178594" y="151805"/>
                </a:lnTo>
                <a:lnTo>
                  <a:pt x="187524" y="142875"/>
                </a:lnTo>
                <a:lnTo>
                  <a:pt x="196453" y="142875"/>
                </a:lnTo>
                <a:lnTo>
                  <a:pt x="205383" y="133946"/>
                </a:lnTo>
                <a:lnTo>
                  <a:pt x="205383" y="133946"/>
                </a:lnTo>
                <a:lnTo>
                  <a:pt x="214313" y="125016"/>
                </a:lnTo>
                <a:lnTo>
                  <a:pt x="214313" y="125016"/>
                </a:lnTo>
                <a:lnTo>
                  <a:pt x="214313" y="125016"/>
                </a:lnTo>
                <a:lnTo>
                  <a:pt x="223242" y="125016"/>
                </a:lnTo>
                <a:lnTo>
                  <a:pt x="223242" y="125016"/>
                </a:lnTo>
                <a:lnTo>
                  <a:pt x="223242" y="133946"/>
                </a:lnTo>
                <a:lnTo>
                  <a:pt x="223242" y="133946"/>
                </a:lnTo>
                <a:lnTo>
                  <a:pt x="223242" y="133946"/>
                </a:lnTo>
                <a:lnTo>
                  <a:pt x="232172" y="133946"/>
                </a:lnTo>
                <a:lnTo>
                  <a:pt x="232172" y="133946"/>
                </a:lnTo>
                <a:lnTo>
                  <a:pt x="241102" y="133946"/>
                </a:lnTo>
                <a:lnTo>
                  <a:pt x="250032" y="125016"/>
                </a:lnTo>
                <a:lnTo>
                  <a:pt x="258961" y="116086"/>
                </a:lnTo>
                <a:lnTo>
                  <a:pt x="267891" y="98227"/>
                </a:lnTo>
                <a:lnTo>
                  <a:pt x="276821" y="89297"/>
                </a:lnTo>
                <a:lnTo>
                  <a:pt x="285750" y="71438"/>
                </a:lnTo>
                <a:lnTo>
                  <a:pt x="294680" y="53578"/>
                </a:lnTo>
                <a:lnTo>
                  <a:pt x="294680" y="35719"/>
                </a:lnTo>
                <a:lnTo>
                  <a:pt x="303610" y="26789"/>
                </a:lnTo>
                <a:lnTo>
                  <a:pt x="303610" y="17860"/>
                </a:lnTo>
                <a:lnTo>
                  <a:pt x="303610" y="8930"/>
                </a:lnTo>
                <a:lnTo>
                  <a:pt x="303610" y="0"/>
                </a:lnTo>
                <a:lnTo>
                  <a:pt x="294680" y="0"/>
                </a:lnTo>
                <a:lnTo>
                  <a:pt x="294680" y="0"/>
                </a:lnTo>
                <a:lnTo>
                  <a:pt x="285750" y="0"/>
                </a:lnTo>
                <a:lnTo>
                  <a:pt x="285750" y="8930"/>
                </a:lnTo>
                <a:lnTo>
                  <a:pt x="276821" y="17860"/>
                </a:lnTo>
                <a:lnTo>
                  <a:pt x="276821" y="35719"/>
                </a:lnTo>
                <a:lnTo>
                  <a:pt x="276821" y="53578"/>
                </a:lnTo>
                <a:lnTo>
                  <a:pt x="276821" y="62508"/>
                </a:lnTo>
                <a:lnTo>
                  <a:pt x="276821" y="80367"/>
                </a:lnTo>
                <a:lnTo>
                  <a:pt x="285750" y="98227"/>
                </a:lnTo>
                <a:lnTo>
                  <a:pt x="303610" y="107157"/>
                </a:lnTo>
                <a:lnTo>
                  <a:pt x="312539" y="116086"/>
                </a:lnTo>
                <a:lnTo>
                  <a:pt x="330399" y="116086"/>
                </a:lnTo>
                <a:lnTo>
                  <a:pt x="348258" y="116086"/>
                </a:lnTo>
                <a:lnTo>
                  <a:pt x="357188" y="116086"/>
                </a:lnTo>
                <a:lnTo>
                  <a:pt x="375047" y="116086"/>
                </a:lnTo>
                <a:lnTo>
                  <a:pt x="383977" y="107157"/>
                </a:lnTo>
                <a:lnTo>
                  <a:pt x="392907" y="107157"/>
                </a:lnTo>
                <a:lnTo>
                  <a:pt x="392907" y="107157"/>
                </a:lnTo>
                <a:lnTo>
                  <a:pt x="392907" y="107157"/>
                </a:lnTo>
                <a:lnTo>
                  <a:pt x="392907" y="107157"/>
                </a:lnTo>
                <a:lnTo>
                  <a:pt x="392907" y="107157"/>
                </a:lnTo>
                <a:lnTo>
                  <a:pt x="392907" y="107157"/>
                </a:lnTo>
                <a:lnTo>
                  <a:pt x="392907" y="116086"/>
                </a:lnTo>
                <a:lnTo>
                  <a:pt x="392907" y="116086"/>
                </a:lnTo>
                <a:lnTo>
                  <a:pt x="392907" y="116086"/>
                </a:lnTo>
                <a:lnTo>
                  <a:pt x="392907" y="116086"/>
                </a:lnTo>
                <a:lnTo>
                  <a:pt x="392907" y="116086"/>
                </a:lnTo>
                <a:lnTo>
                  <a:pt x="392907" y="116086"/>
                </a:lnTo>
                <a:lnTo>
                  <a:pt x="375047" y="116086"/>
                </a:lnTo>
                <a:lnTo>
                  <a:pt x="366117" y="116086"/>
                </a:lnTo>
                <a:lnTo>
                  <a:pt x="348258" y="116086"/>
                </a:lnTo>
                <a:lnTo>
                  <a:pt x="321469" y="116086"/>
                </a:lnTo>
                <a:lnTo>
                  <a:pt x="294680" y="116086"/>
                </a:lnTo>
                <a:lnTo>
                  <a:pt x="267891" y="116086"/>
                </a:lnTo>
                <a:lnTo>
                  <a:pt x="241102" y="116086"/>
                </a:lnTo>
                <a:lnTo>
                  <a:pt x="223242" y="107157"/>
                </a:lnTo>
                <a:lnTo>
                  <a:pt x="214313" y="107157"/>
                </a:lnTo>
                <a:lnTo>
                  <a:pt x="205383" y="98227"/>
                </a:lnTo>
                <a:lnTo>
                  <a:pt x="205383" y="89297"/>
                </a:lnTo>
                <a:lnTo>
                  <a:pt x="214313" y="80367"/>
                </a:lnTo>
                <a:lnTo>
                  <a:pt x="232172" y="62508"/>
                </a:lnTo>
                <a:lnTo>
                  <a:pt x="23217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018984" y="1169789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322219" y="1696640"/>
            <a:ext cx="321470" cy="401837"/>
          </a:xfrm>
          <a:custGeom>
            <a:avLst/>
            <a:gdLst/>
            <a:ahLst/>
            <a:cxnLst/>
            <a:rect l="0" t="0" r="0" b="0"/>
            <a:pathLst>
              <a:path w="321470" h="401837">
                <a:moveTo>
                  <a:pt x="8929" y="178594"/>
                </a:move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87524"/>
                </a:lnTo>
                <a:lnTo>
                  <a:pt x="8929" y="205383"/>
                </a:lnTo>
                <a:lnTo>
                  <a:pt x="17859" y="223243"/>
                </a:lnTo>
                <a:lnTo>
                  <a:pt x="26789" y="258961"/>
                </a:lnTo>
                <a:lnTo>
                  <a:pt x="26789" y="285750"/>
                </a:lnTo>
                <a:lnTo>
                  <a:pt x="26789" y="321469"/>
                </a:lnTo>
                <a:lnTo>
                  <a:pt x="26789" y="357188"/>
                </a:lnTo>
                <a:lnTo>
                  <a:pt x="26789" y="383977"/>
                </a:lnTo>
                <a:lnTo>
                  <a:pt x="26789" y="392907"/>
                </a:lnTo>
                <a:lnTo>
                  <a:pt x="17859" y="401836"/>
                </a:lnTo>
                <a:lnTo>
                  <a:pt x="8929" y="401836"/>
                </a:lnTo>
                <a:lnTo>
                  <a:pt x="8929" y="392907"/>
                </a:lnTo>
                <a:lnTo>
                  <a:pt x="8929" y="366118"/>
                </a:lnTo>
                <a:lnTo>
                  <a:pt x="8929" y="330399"/>
                </a:lnTo>
                <a:lnTo>
                  <a:pt x="8929" y="294680"/>
                </a:lnTo>
                <a:lnTo>
                  <a:pt x="8929" y="250032"/>
                </a:lnTo>
                <a:lnTo>
                  <a:pt x="8929" y="205383"/>
                </a:lnTo>
                <a:lnTo>
                  <a:pt x="17859" y="169664"/>
                </a:lnTo>
                <a:lnTo>
                  <a:pt x="17859" y="133946"/>
                </a:lnTo>
                <a:lnTo>
                  <a:pt x="17859" y="116086"/>
                </a:lnTo>
                <a:lnTo>
                  <a:pt x="17859" y="107157"/>
                </a:lnTo>
                <a:lnTo>
                  <a:pt x="17859" y="107157"/>
                </a:lnTo>
                <a:lnTo>
                  <a:pt x="26789" y="125016"/>
                </a:lnTo>
                <a:lnTo>
                  <a:pt x="44648" y="151805"/>
                </a:lnTo>
                <a:lnTo>
                  <a:pt x="53578" y="178594"/>
                </a:lnTo>
                <a:lnTo>
                  <a:pt x="80367" y="223243"/>
                </a:lnTo>
                <a:lnTo>
                  <a:pt x="107156" y="258961"/>
                </a:lnTo>
                <a:lnTo>
                  <a:pt x="133945" y="294680"/>
                </a:lnTo>
                <a:lnTo>
                  <a:pt x="160734" y="330399"/>
                </a:lnTo>
                <a:lnTo>
                  <a:pt x="178594" y="357188"/>
                </a:lnTo>
                <a:lnTo>
                  <a:pt x="205383" y="366118"/>
                </a:lnTo>
                <a:lnTo>
                  <a:pt x="223242" y="383977"/>
                </a:lnTo>
                <a:lnTo>
                  <a:pt x="232172" y="375047"/>
                </a:lnTo>
                <a:lnTo>
                  <a:pt x="241101" y="366118"/>
                </a:lnTo>
                <a:lnTo>
                  <a:pt x="241101" y="348258"/>
                </a:lnTo>
                <a:lnTo>
                  <a:pt x="232172" y="321469"/>
                </a:lnTo>
                <a:lnTo>
                  <a:pt x="223242" y="285750"/>
                </a:lnTo>
                <a:lnTo>
                  <a:pt x="205383" y="232172"/>
                </a:lnTo>
                <a:lnTo>
                  <a:pt x="196453" y="187524"/>
                </a:lnTo>
                <a:lnTo>
                  <a:pt x="178594" y="133946"/>
                </a:lnTo>
                <a:lnTo>
                  <a:pt x="178594" y="89297"/>
                </a:lnTo>
                <a:lnTo>
                  <a:pt x="169664" y="53579"/>
                </a:lnTo>
                <a:lnTo>
                  <a:pt x="178594" y="26789"/>
                </a:lnTo>
                <a:lnTo>
                  <a:pt x="187523" y="8930"/>
                </a:lnTo>
                <a:lnTo>
                  <a:pt x="187523" y="0"/>
                </a:lnTo>
                <a:lnTo>
                  <a:pt x="205383" y="8930"/>
                </a:lnTo>
                <a:lnTo>
                  <a:pt x="214312" y="8930"/>
                </a:lnTo>
                <a:lnTo>
                  <a:pt x="232172" y="17860"/>
                </a:lnTo>
                <a:lnTo>
                  <a:pt x="250031" y="35719"/>
                </a:lnTo>
                <a:lnTo>
                  <a:pt x="267890" y="44649"/>
                </a:lnTo>
                <a:lnTo>
                  <a:pt x="285750" y="62508"/>
                </a:lnTo>
                <a:lnTo>
                  <a:pt x="303609" y="80368"/>
                </a:lnTo>
                <a:lnTo>
                  <a:pt x="321469" y="98227"/>
                </a:lnTo>
                <a:lnTo>
                  <a:pt x="321469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599039" y="1928812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17859" y="0"/>
                </a:moveTo>
                <a:lnTo>
                  <a:pt x="17859" y="8930"/>
                </a:lnTo>
                <a:lnTo>
                  <a:pt x="8930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9" y="107157"/>
                </a:lnTo>
                <a:lnTo>
                  <a:pt x="53578" y="125016"/>
                </a:lnTo>
                <a:lnTo>
                  <a:pt x="62508" y="125016"/>
                </a:lnTo>
                <a:lnTo>
                  <a:pt x="80367" y="125016"/>
                </a:lnTo>
                <a:lnTo>
                  <a:pt x="98227" y="116086"/>
                </a:lnTo>
                <a:lnTo>
                  <a:pt x="116086" y="107157"/>
                </a:lnTo>
                <a:lnTo>
                  <a:pt x="116086" y="89297"/>
                </a:lnTo>
                <a:lnTo>
                  <a:pt x="116086" y="62508"/>
                </a:lnTo>
                <a:lnTo>
                  <a:pt x="107156" y="44649"/>
                </a:lnTo>
                <a:lnTo>
                  <a:pt x="89297" y="26789"/>
                </a:lnTo>
                <a:lnTo>
                  <a:pt x="71438" y="17860"/>
                </a:lnTo>
                <a:lnTo>
                  <a:pt x="4464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26789" y="71438"/>
                </a:lnTo>
                <a:lnTo>
                  <a:pt x="44649" y="80367"/>
                </a:lnTo>
                <a:lnTo>
                  <a:pt x="80367" y="80367"/>
                </a:lnTo>
                <a:lnTo>
                  <a:pt x="107156" y="80367"/>
                </a:lnTo>
                <a:lnTo>
                  <a:pt x="133945" y="71438"/>
                </a:lnTo>
                <a:lnTo>
                  <a:pt x="151805" y="62508"/>
                </a:lnTo>
                <a:lnTo>
                  <a:pt x="151805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759773" y="1884164"/>
            <a:ext cx="250033" cy="196454"/>
          </a:xfrm>
          <a:custGeom>
            <a:avLst/>
            <a:gdLst/>
            <a:ahLst/>
            <a:cxnLst/>
            <a:rect l="0" t="0" r="0" b="0"/>
            <a:pathLst>
              <a:path w="250033" h="196454">
                <a:moveTo>
                  <a:pt x="8930" y="35719"/>
                </a:move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17860" y="196453"/>
                </a:lnTo>
                <a:lnTo>
                  <a:pt x="17860" y="187523"/>
                </a:lnTo>
                <a:lnTo>
                  <a:pt x="17860" y="178594"/>
                </a:lnTo>
                <a:lnTo>
                  <a:pt x="26790" y="160734"/>
                </a:lnTo>
                <a:lnTo>
                  <a:pt x="26790" y="133945"/>
                </a:lnTo>
                <a:lnTo>
                  <a:pt x="26790" y="107156"/>
                </a:lnTo>
                <a:lnTo>
                  <a:pt x="26790" y="80367"/>
                </a:lnTo>
                <a:lnTo>
                  <a:pt x="17860" y="53578"/>
                </a:lnTo>
                <a:lnTo>
                  <a:pt x="1786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90" y="35719"/>
                </a:lnTo>
                <a:lnTo>
                  <a:pt x="35719" y="53578"/>
                </a:lnTo>
                <a:lnTo>
                  <a:pt x="44649" y="80367"/>
                </a:lnTo>
                <a:lnTo>
                  <a:pt x="62508" y="98226"/>
                </a:lnTo>
                <a:lnTo>
                  <a:pt x="80368" y="125015"/>
                </a:lnTo>
                <a:lnTo>
                  <a:pt x="98227" y="142875"/>
                </a:lnTo>
                <a:lnTo>
                  <a:pt x="107157" y="160734"/>
                </a:lnTo>
                <a:lnTo>
                  <a:pt x="125016" y="178594"/>
                </a:lnTo>
                <a:lnTo>
                  <a:pt x="142875" y="178594"/>
                </a:lnTo>
                <a:lnTo>
                  <a:pt x="151805" y="178594"/>
                </a:lnTo>
                <a:lnTo>
                  <a:pt x="160735" y="169664"/>
                </a:lnTo>
                <a:lnTo>
                  <a:pt x="169665" y="151805"/>
                </a:lnTo>
                <a:lnTo>
                  <a:pt x="178594" y="125015"/>
                </a:lnTo>
                <a:lnTo>
                  <a:pt x="178594" y="98226"/>
                </a:lnTo>
                <a:lnTo>
                  <a:pt x="169665" y="71437"/>
                </a:lnTo>
                <a:lnTo>
                  <a:pt x="160735" y="35719"/>
                </a:lnTo>
                <a:lnTo>
                  <a:pt x="160735" y="17859"/>
                </a:lnTo>
                <a:lnTo>
                  <a:pt x="151805" y="893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17859"/>
                </a:lnTo>
                <a:lnTo>
                  <a:pt x="160735" y="17859"/>
                </a:lnTo>
                <a:lnTo>
                  <a:pt x="178594" y="17859"/>
                </a:lnTo>
                <a:lnTo>
                  <a:pt x="196454" y="8930"/>
                </a:lnTo>
                <a:lnTo>
                  <a:pt x="223243" y="893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000875" y="1830586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893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44648" y="35718"/>
                </a:lnTo>
                <a:lnTo>
                  <a:pt x="71438" y="35718"/>
                </a:lnTo>
                <a:lnTo>
                  <a:pt x="98227" y="2678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6073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206258" y="1687711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35719" y="62508"/>
                </a:moveTo>
                <a:lnTo>
                  <a:pt x="35719" y="71437"/>
                </a:lnTo>
                <a:lnTo>
                  <a:pt x="35719" y="71437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2501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223242"/>
                </a:lnTo>
                <a:lnTo>
                  <a:pt x="44648" y="258961"/>
                </a:lnTo>
                <a:lnTo>
                  <a:pt x="53578" y="285750"/>
                </a:lnTo>
                <a:lnTo>
                  <a:pt x="53578" y="303609"/>
                </a:lnTo>
                <a:lnTo>
                  <a:pt x="62508" y="312539"/>
                </a:lnTo>
                <a:lnTo>
                  <a:pt x="62508" y="312539"/>
                </a:lnTo>
                <a:lnTo>
                  <a:pt x="62508" y="312539"/>
                </a:lnTo>
                <a:lnTo>
                  <a:pt x="62508" y="294679"/>
                </a:lnTo>
                <a:lnTo>
                  <a:pt x="62508" y="267890"/>
                </a:lnTo>
                <a:lnTo>
                  <a:pt x="53578" y="241101"/>
                </a:lnTo>
                <a:lnTo>
                  <a:pt x="44648" y="196453"/>
                </a:lnTo>
                <a:lnTo>
                  <a:pt x="35719" y="151804"/>
                </a:lnTo>
                <a:lnTo>
                  <a:pt x="26789" y="107156"/>
                </a:lnTo>
                <a:lnTo>
                  <a:pt x="17859" y="71437"/>
                </a:lnTo>
                <a:lnTo>
                  <a:pt x="8930" y="44648"/>
                </a:lnTo>
                <a:lnTo>
                  <a:pt x="8930" y="1785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0"/>
                </a:lnTo>
                <a:lnTo>
                  <a:pt x="223242" y="0"/>
                </a:lnTo>
                <a:lnTo>
                  <a:pt x="241101" y="0"/>
                </a:lnTo>
                <a:lnTo>
                  <a:pt x="250031" y="0"/>
                </a:lnTo>
                <a:lnTo>
                  <a:pt x="241101" y="0"/>
                </a:lnTo>
                <a:lnTo>
                  <a:pt x="232172" y="0"/>
                </a:lnTo>
                <a:lnTo>
                  <a:pt x="214312" y="8929"/>
                </a:lnTo>
                <a:lnTo>
                  <a:pt x="214312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179469" y="1848445"/>
            <a:ext cx="214313" cy="53579"/>
          </a:xfrm>
          <a:custGeom>
            <a:avLst/>
            <a:gdLst/>
            <a:ahLst/>
            <a:cxnLst/>
            <a:rect l="0" t="0" r="0" b="0"/>
            <a:pathLst>
              <a:path w="214313" h="53579">
                <a:moveTo>
                  <a:pt x="0" y="53578"/>
                </a:moveTo>
                <a:lnTo>
                  <a:pt x="0" y="53578"/>
                </a:lnTo>
                <a:lnTo>
                  <a:pt x="8929" y="44649"/>
                </a:lnTo>
                <a:lnTo>
                  <a:pt x="26789" y="44649"/>
                </a:lnTo>
                <a:lnTo>
                  <a:pt x="44648" y="35719"/>
                </a:lnTo>
                <a:lnTo>
                  <a:pt x="80367" y="26789"/>
                </a:lnTo>
                <a:lnTo>
                  <a:pt x="116086" y="8930"/>
                </a:lnTo>
                <a:lnTo>
                  <a:pt x="151804" y="893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893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402711" y="1821656"/>
            <a:ext cx="241103" cy="151806"/>
          </a:xfrm>
          <a:custGeom>
            <a:avLst/>
            <a:gdLst/>
            <a:ahLst/>
            <a:cxnLst/>
            <a:rect l="0" t="0" r="0" b="0"/>
            <a:pathLst>
              <a:path w="241103" h="151806">
                <a:moveTo>
                  <a:pt x="8930" y="35719"/>
                </a:moveTo>
                <a:lnTo>
                  <a:pt x="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42875"/>
                </a:lnTo>
                <a:lnTo>
                  <a:pt x="53578" y="133945"/>
                </a:lnTo>
                <a:lnTo>
                  <a:pt x="62508" y="116086"/>
                </a:lnTo>
                <a:lnTo>
                  <a:pt x="80367" y="98227"/>
                </a:lnTo>
                <a:lnTo>
                  <a:pt x="89297" y="71438"/>
                </a:lnTo>
                <a:lnTo>
                  <a:pt x="107156" y="35719"/>
                </a:lnTo>
                <a:lnTo>
                  <a:pt x="116086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44648"/>
                </a:lnTo>
                <a:lnTo>
                  <a:pt x="116086" y="71438"/>
                </a:lnTo>
                <a:lnTo>
                  <a:pt x="116086" y="98227"/>
                </a:lnTo>
                <a:lnTo>
                  <a:pt x="125016" y="125016"/>
                </a:lnTo>
                <a:lnTo>
                  <a:pt x="133945" y="142875"/>
                </a:lnTo>
                <a:lnTo>
                  <a:pt x="151805" y="151805"/>
                </a:lnTo>
                <a:lnTo>
                  <a:pt x="169664" y="151805"/>
                </a:lnTo>
                <a:lnTo>
                  <a:pt x="187523" y="142875"/>
                </a:lnTo>
                <a:lnTo>
                  <a:pt x="205383" y="125016"/>
                </a:lnTo>
                <a:lnTo>
                  <a:pt x="214312" y="107156"/>
                </a:lnTo>
                <a:lnTo>
                  <a:pt x="232172" y="71438"/>
                </a:lnTo>
                <a:lnTo>
                  <a:pt x="241102" y="35719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572375" y="1821656"/>
            <a:ext cx="303610" cy="125017"/>
          </a:xfrm>
          <a:custGeom>
            <a:avLst/>
            <a:gdLst/>
            <a:ahLst/>
            <a:cxnLst/>
            <a:rect l="0" t="0" r="0" b="0"/>
            <a:pathLst>
              <a:path w="303610" h="125017">
                <a:moveTo>
                  <a:pt x="8930" y="26789"/>
                </a:moveTo>
                <a:lnTo>
                  <a:pt x="893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71438" y="107156"/>
                </a:lnTo>
                <a:lnTo>
                  <a:pt x="71438" y="89297"/>
                </a:lnTo>
                <a:lnTo>
                  <a:pt x="80367" y="62508"/>
                </a:lnTo>
                <a:lnTo>
                  <a:pt x="98227" y="44648"/>
                </a:lnTo>
                <a:lnTo>
                  <a:pt x="107156" y="17859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17859"/>
                </a:lnTo>
                <a:lnTo>
                  <a:pt x="133945" y="35719"/>
                </a:lnTo>
                <a:lnTo>
                  <a:pt x="133945" y="62508"/>
                </a:lnTo>
                <a:lnTo>
                  <a:pt x="133945" y="80367"/>
                </a:lnTo>
                <a:lnTo>
                  <a:pt x="133945" y="9822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0734" y="125016"/>
                </a:lnTo>
                <a:lnTo>
                  <a:pt x="178594" y="125016"/>
                </a:lnTo>
                <a:lnTo>
                  <a:pt x="196453" y="116086"/>
                </a:lnTo>
                <a:lnTo>
                  <a:pt x="223242" y="98227"/>
                </a:lnTo>
                <a:lnTo>
                  <a:pt x="250031" y="80367"/>
                </a:lnTo>
                <a:lnTo>
                  <a:pt x="276820" y="53578"/>
                </a:lnTo>
                <a:lnTo>
                  <a:pt x="294680" y="35719"/>
                </a:lnTo>
                <a:lnTo>
                  <a:pt x="303609" y="8930"/>
                </a:lnTo>
                <a:lnTo>
                  <a:pt x="30360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786688" y="1634133"/>
            <a:ext cx="187524" cy="330399"/>
          </a:xfrm>
          <a:custGeom>
            <a:avLst/>
            <a:gdLst/>
            <a:ahLst/>
            <a:cxnLst/>
            <a:rect l="0" t="0" r="0" b="0"/>
            <a:pathLst>
              <a:path w="187524" h="330399">
                <a:moveTo>
                  <a:pt x="80367" y="160734"/>
                </a:moveTo>
                <a:lnTo>
                  <a:pt x="71437" y="160734"/>
                </a:lnTo>
                <a:lnTo>
                  <a:pt x="62507" y="160734"/>
                </a:lnTo>
                <a:lnTo>
                  <a:pt x="53578" y="169664"/>
                </a:lnTo>
                <a:lnTo>
                  <a:pt x="35718" y="187523"/>
                </a:lnTo>
                <a:lnTo>
                  <a:pt x="17859" y="214312"/>
                </a:lnTo>
                <a:lnTo>
                  <a:pt x="8929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8929" y="303609"/>
                </a:lnTo>
                <a:lnTo>
                  <a:pt x="26789" y="321468"/>
                </a:lnTo>
                <a:lnTo>
                  <a:pt x="35718" y="330398"/>
                </a:lnTo>
                <a:lnTo>
                  <a:pt x="62507" y="330398"/>
                </a:lnTo>
                <a:lnTo>
                  <a:pt x="80367" y="321468"/>
                </a:lnTo>
                <a:lnTo>
                  <a:pt x="107156" y="312539"/>
                </a:lnTo>
                <a:lnTo>
                  <a:pt x="125015" y="294679"/>
                </a:lnTo>
                <a:lnTo>
                  <a:pt x="151804" y="276820"/>
                </a:lnTo>
                <a:lnTo>
                  <a:pt x="169664" y="250031"/>
                </a:lnTo>
                <a:lnTo>
                  <a:pt x="178593" y="214312"/>
                </a:lnTo>
                <a:lnTo>
                  <a:pt x="187523" y="178593"/>
                </a:lnTo>
                <a:lnTo>
                  <a:pt x="187523" y="142875"/>
                </a:lnTo>
                <a:lnTo>
                  <a:pt x="178593" y="98226"/>
                </a:lnTo>
                <a:lnTo>
                  <a:pt x="178593" y="71437"/>
                </a:lnTo>
                <a:lnTo>
                  <a:pt x="169664" y="35718"/>
                </a:lnTo>
                <a:lnTo>
                  <a:pt x="160734" y="17859"/>
                </a:lnTo>
                <a:lnTo>
                  <a:pt x="151804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25015" y="26789"/>
                </a:lnTo>
                <a:lnTo>
                  <a:pt x="125015" y="53578"/>
                </a:lnTo>
                <a:lnTo>
                  <a:pt x="125015" y="89296"/>
                </a:lnTo>
                <a:lnTo>
                  <a:pt x="125015" y="125015"/>
                </a:lnTo>
                <a:lnTo>
                  <a:pt x="125015" y="160734"/>
                </a:lnTo>
                <a:lnTo>
                  <a:pt x="133945" y="196453"/>
                </a:lnTo>
                <a:lnTo>
                  <a:pt x="133945" y="223242"/>
                </a:lnTo>
                <a:lnTo>
                  <a:pt x="142875" y="250031"/>
                </a:lnTo>
                <a:lnTo>
                  <a:pt x="151804" y="267890"/>
                </a:lnTo>
                <a:lnTo>
                  <a:pt x="151804" y="276820"/>
                </a:lnTo>
                <a:lnTo>
                  <a:pt x="160734" y="285750"/>
                </a:lnTo>
                <a:lnTo>
                  <a:pt x="169664" y="285750"/>
                </a:lnTo>
                <a:lnTo>
                  <a:pt x="178593" y="285750"/>
                </a:lnTo>
                <a:lnTo>
                  <a:pt x="187523" y="267890"/>
                </a:lnTo>
                <a:lnTo>
                  <a:pt x="178593" y="258961"/>
                </a:lnTo>
                <a:lnTo>
                  <a:pt x="169664" y="232171"/>
                </a:lnTo>
                <a:lnTo>
                  <a:pt x="160734" y="205382"/>
                </a:lnTo>
                <a:lnTo>
                  <a:pt x="142875" y="178593"/>
                </a:lnTo>
                <a:lnTo>
                  <a:pt x="125015" y="151804"/>
                </a:lnTo>
                <a:lnTo>
                  <a:pt x="125015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795617" y="1741289"/>
            <a:ext cx="276822" cy="232173"/>
          </a:xfrm>
          <a:custGeom>
            <a:avLst/>
            <a:gdLst/>
            <a:ahLst/>
            <a:cxnLst/>
            <a:rect l="0" t="0" r="0" b="0"/>
            <a:pathLst>
              <a:path w="276822" h="232173">
                <a:moveTo>
                  <a:pt x="893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35719" y="17859"/>
                </a:lnTo>
                <a:lnTo>
                  <a:pt x="62508" y="8930"/>
                </a:lnTo>
                <a:lnTo>
                  <a:pt x="107156" y="8930"/>
                </a:lnTo>
                <a:lnTo>
                  <a:pt x="142875" y="0"/>
                </a:lnTo>
                <a:lnTo>
                  <a:pt x="187524" y="0"/>
                </a:lnTo>
                <a:lnTo>
                  <a:pt x="223242" y="0"/>
                </a:lnTo>
                <a:lnTo>
                  <a:pt x="241102" y="8930"/>
                </a:lnTo>
                <a:lnTo>
                  <a:pt x="258961" y="8930"/>
                </a:lnTo>
                <a:lnTo>
                  <a:pt x="267891" y="17859"/>
                </a:lnTo>
                <a:lnTo>
                  <a:pt x="276821" y="26789"/>
                </a:lnTo>
                <a:lnTo>
                  <a:pt x="267891" y="35719"/>
                </a:lnTo>
                <a:lnTo>
                  <a:pt x="258961" y="44648"/>
                </a:lnTo>
                <a:lnTo>
                  <a:pt x="258961" y="62508"/>
                </a:lnTo>
                <a:lnTo>
                  <a:pt x="241102" y="80367"/>
                </a:lnTo>
                <a:lnTo>
                  <a:pt x="241102" y="107156"/>
                </a:lnTo>
                <a:lnTo>
                  <a:pt x="232172" y="125015"/>
                </a:lnTo>
                <a:lnTo>
                  <a:pt x="232172" y="151805"/>
                </a:lnTo>
                <a:lnTo>
                  <a:pt x="232172" y="169664"/>
                </a:lnTo>
                <a:lnTo>
                  <a:pt x="232172" y="196453"/>
                </a:lnTo>
                <a:lnTo>
                  <a:pt x="232172" y="205383"/>
                </a:lnTo>
                <a:lnTo>
                  <a:pt x="232172" y="223242"/>
                </a:lnTo>
                <a:lnTo>
                  <a:pt x="232172" y="232172"/>
                </a:lnTo>
                <a:lnTo>
                  <a:pt x="232172" y="232172"/>
                </a:lnTo>
                <a:lnTo>
                  <a:pt x="232172" y="223242"/>
                </a:lnTo>
                <a:lnTo>
                  <a:pt x="232172" y="205383"/>
                </a:lnTo>
                <a:lnTo>
                  <a:pt x="232172" y="187523"/>
                </a:lnTo>
                <a:lnTo>
                  <a:pt x="232172" y="151805"/>
                </a:lnTo>
                <a:lnTo>
                  <a:pt x="232172" y="116086"/>
                </a:lnTo>
                <a:lnTo>
                  <a:pt x="232172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009930" y="1669851"/>
            <a:ext cx="71438" cy="53579"/>
          </a:xfrm>
          <a:custGeom>
            <a:avLst/>
            <a:gdLst/>
            <a:ahLst/>
            <a:cxnLst/>
            <a:rect l="0" t="0" r="0" b="0"/>
            <a:pathLst>
              <a:path w="71438" h="53579">
                <a:moveTo>
                  <a:pt x="26789" y="26789"/>
                </a:moveTo>
                <a:lnTo>
                  <a:pt x="17859" y="17860"/>
                </a:lnTo>
                <a:lnTo>
                  <a:pt x="17859" y="17860"/>
                </a:ln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35718" y="26789"/>
                </a:lnTo>
                <a:lnTo>
                  <a:pt x="53578" y="44649"/>
                </a:lnTo>
                <a:lnTo>
                  <a:pt x="71437" y="53578"/>
                </a:lnTo>
                <a:lnTo>
                  <a:pt x="7143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099227" y="1768078"/>
            <a:ext cx="330398" cy="125017"/>
          </a:xfrm>
          <a:custGeom>
            <a:avLst/>
            <a:gdLst/>
            <a:ahLst/>
            <a:cxnLst/>
            <a:rect l="0" t="0" r="0" b="0"/>
            <a:pathLst>
              <a:path w="330398" h="125017">
                <a:moveTo>
                  <a:pt x="8929" y="1785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35718" y="125016"/>
                </a:lnTo>
                <a:lnTo>
                  <a:pt x="44648" y="116086"/>
                </a:lnTo>
                <a:lnTo>
                  <a:pt x="44648" y="98226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44648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6" y="8930"/>
                </a:lnTo>
                <a:lnTo>
                  <a:pt x="98225" y="17859"/>
                </a:lnTo>
                <a:lnTo>
                  <a:pt x="107155" y="35719"/>
                </a:lnTo>
                <a:lnTo>
                  <a:pt x="116085" y="44648"/>
                </a:lnTo>
                <a:lnTo>
                  <a:pt x="125014" y="62508"/>
                </a:lnTo>
                <a:lnTo>
                  <a:pt x="133944" y="80367"/>
                </a:lnTo>
                <a:lnTo>
                  <a:pt x="133944" y="98226"/>
                </a:lnTo>
                <a:lnTo>
                  <a:pt x="142874" y="107156"/>
                </a:lnTo>
                <a:lnTo>
                  <a:pt x="142874" y="116086"/>
                </a:lnTo>
                <a:lnTo>
                  <a:pt x="142874" y="116086"/>
                </a:lnTo>
                <a:lnTo>
                  <a:pt x="142874" y="107156"/>
                </a:lnTo>
                <a:lnTo>
                  <a:pt x="151803" y="98226"/>
                </a:lnTo>
                <a:lnTo>
                  <a:pt x="160733" y="89297"/>
                </a:lnTo>
                <a:lnTo>
                  <a:pt x="169663" y="71437"/>
                </a:lnTo>
                <a:lnTo>
                  <a:pt x="178593" y="53578"/>
                </a:lnTo>
                <a:lnTo>
                  <a:pt x="187522" y="35719"/>
                </a:lnTo>
                <a:lnTo>
                  <a:pt x="196452" y="35719"/>
                </a:lnTo>
                <a:lnTo>
                  <a:pt x="196452" y="35719"/>
                </a:lnTo>
                <a:lnTo>
                  <a:pt x="196452" y="35719"/>
                </a:lnTo>
                <a:lnTo>
                  <a:pt x="196452" y="53578"/>
                </a:lnTo>
                <a:lnTo>
                  <a:pt x="196452" y="62508"/>
                </a:lnTo>
                <a:lnTo>
                  <a:pt x="196452" y="80367"/>
                </a:lnTo>
                <a:lnTo>
                  <a:pt x="196452" y="89297"/>
                </a:lnTo>
                <a:lnTo>
                  <a:pt x="196452" y="98226"/>
                </a:lnTo>
                <a:lnTo>
                  <a:pt x="205382" y="107156"/>
                </a:lnTo>
                <a:lnTo>
                  <a:pt x="214311" y="107156"/>
                </a:lnTo>
                <a:lnTo>
                  <a:pt x="232171" y="98226"/>
                </a:lnTo>
                <a:lnTo>
                  <a:pt x="258960" y="89297"/>
                </a:lnTo>
                <a:lnTo>
                  <a:pt x="285749" y="80367"/>
                </a:lnTo>
                <a:lnTo>
                  <a:pt x="312538" y="62508"/>
                </a:lnTo>
                <a:lnTo>
                  <a:pt x="330397" y="44648"/>
                </a:lnTo>
                <a:lnTo>
                  <a:pt x="330397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358187" y="1634133"/>
            <a:ext cx="267891" cy="232172"/>
          </a:xfrm>
          <a:custGeom>
            <a:avLst/>
            <a:gdLst/>
            <a:ahLst/>
            <a:cxnLst/>
            <a:rect l="0" t="0" r="0" b="0"/>
            <a:pathLst>
              <a:path w="267891" h="232172">
                <a:moveTo>
                  <a:pt x="71437" y="142875"/>
                </a:moveTo>
                <a:lnTo>
                  <a:pt x="62508" y="133945"/>
                </a:lnTo>
                <a:lnTo>
                  <a:pt x="53578" y="133945"/>
                </a:lnTo>
                <a:lnTo>
                  <a:pt x="44648" y="133945"/>
                </a:lnTo>
                <a:lnTo>
                  <a:pt x="26789" y="133945"/>
                </a:lnTo>
                <a:lnTo>
                  <a:pt x="17859" y="142875"/>
                </a:lnTo>
                <a:lnTo>
                  <a:pt x="8929" y="142875"/>
                </a:lnTo>
                <a:lnTo>
                  <a:pt x="8929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8929" y="187523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8" y="196453"/>
                </a:lnTo>
                <a:lnTo>
                  <a:pt x="53578" y="196453"/>
                </a:lnTo>
                <a:lnTo>
                  <a:pt x="71437" y="196453"/>
                </a:lnTo>
                <a:lnTo>
                  <a:pt x="98226" y="187523"/>
                </a:lnTo>
                <a:lnTo>
                  <a:pt x="133945" y="178593"/>
                </a:lnTo>
                <a:lnTo>
                  <a:pt x="160734" y="169664"/>
                </a:lnTo>
                <a:lnTo>
                  <a:pt x="187523" y="151804"/>
                </a:lnTo>
                <a:lnTo>
                  <a:pt x="214312" y="142875"/>
                </a:lnTo>
                <a:lnTo>
                  <a:pt x="232172" y="125015"/>
                </a:lnTo>
                <a:lnTo>
                  <a:pt x="241101" y="107156"/>
                </a:lnTo>
                <a:lnTo>
                  <a:pt x="241101" y="98226"/>
                </a:lnTo>
                <a:lnTo>
                  <a:pt x="232172" y="80367"/>
                </a:lnTo>
                <a:lnTo>
                  <a:pt x="232172" y="62507"/>
                </a:lnTo>
                <a:lnTo>
                  <a:pt x="223242" y="44648"/>
                </a:lnTo>
                <a:lnTo>
                  <a:pt x="214312" y="26789"/>
                </a:lnTo>
                <a:lnTo>
                  <a:pt x="205383" y="17859"/>
                </a:lnTo>
                <a:lnTo>
                  <a:pt x="196453" y="8929"/>
                </a:lnTo>
                <a:lnTo>
                  <a:pt x="187523" y="0"/>
                </a:lnTo>
                <a:lnTo>
                  <a:pt x="187523" y="0"/>
                </a:lnTo>
                <a:lnTo>
                  <a:pt x="178593" y="8929"/>
                </a:lnTo>
                <a:lnTo>
                  <a:pt x="178593" y="26789"/>
                </a:lnTo>
                <a:lnTo>
                  <a:pt x="169664" y="53578"/>
                </a:lnTo>
                <a:lnTo>
                  <a:pt x="169664" y="80367"/>
                </a:lnTo>
                <a:lnTo>
                  <a:pt x="160734" y="116086"/>
                </a:lnTo>
                <a:lnTo>
                  <a:pt x="160734" y="142875"/>
                </a:lnTo>
                <a:lnTo>
                  <a:pt x="160734" y="178593"/>
                </a:lnTo>
                <a:lnTo>
                  <a:pt x="160734" y="196453"/>
                </a:lnTo>
                <a:lnTo>
                  <a:pt x="169664" y="214312"/>
                </a:lnTo>
                <a:lnTo>
                  <a:pt x="187523" y="223242"/>
                </a:lnTo>
                <a:lnTo>
                  <a:pt x="205383" y="232171"/>
                </a:lnTo>
                <a:lnTo>
                  <a:pt x="223242" y="232171"/>
                </a:lnTo>
                <a:lnTo>
                  <a:pt x="241101" y="223242"/>
                </a:lnTo>
                <a:lnTo>
                  <a:pt x="258961" y="205382"/>
                </a:lnTo>
                <a:lnTo>
                  <a:pt x="267890" y="187523"/>
                </a:lnTo>
                <a:lnTo>
                  <a:pt x="26789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464719" y="4643437"/>
            <a:ext cx="187524" cy="321470"/>
          </a:xfrm>
          <a:custGeom>
            <a:avLst/>
            <a:gdLst/>
            <a:ahLst/>
            <a:cxnLst/>
            <a:rect l="0" t="0" r="0" b="0"/>
            <a:pathLst>
              <a:path w="187524" h="321470">
                <a:moveTo>
                  <a:pt x="98226" y="169664"/>
                </a:moveTo>
                <a:lnTo>
                  <a:pt x="98226" y="160734"/>
                </a:lnTo>
                <a:lnTo>
                  <a:pt x="98226" y="151805"/>
                </a:lnTo>
                <a:lnTo>
                  <a:pt x="107156" y="142875"/>
                </a:lnTo>
                <a:lnTo>
                  <a:pt x="107156" y="133945"/>
                </a:lnTo>
                <a:lnTo>
                  <a:pt x="107156" y="116086"/>
                </a:lnTo>
                <a:lnTo>
                  <a:pt x="107156" y="98227"/>
                </a:lnTo>
                <a:lnTo>
                  <a:pt x="98226" y="80367"/>
                </a:lnTo>
                <a:lnTo>
                  <a:pt x="89297" y="71438"/>
                </a:lnTo>
                <a:lnTo>
                  <a:pt x="80367" y="62508"/>
                </a:lnTo>
                <a:lnTo>
                  <a:pt x="71437" y="62508"/>
                </a:lnTo>
                <a:lnTo>
                  <a:pt x="53578" y="71438"/>
                </a:lnTo>
                <a:lnTo>
                  <a:pt x="35719" y="80367"/>
                </a:lnTo>
                <a:lnTo>
                  <a:pt x="17859" y="98227"/>
                </a:lnTo>
                <a:lnTo>
                  <a:pt x="8929" y="125016"/>
                </a:lnTo>
                <a:lnTo>
                  <a:pt x="0" y="160734"/>
                </a:lnTo>
                <a:lnTo>
                  <a:pt x="0" y="205383"/>
                </a:lnTo>
                <a:lnTo>
                  <a:pt x="0" y="250032"/>
                </a:lnTo>
                <a:lnTo>
                  <a:pt x="8929" y="285751"/>
                </a:lnTo>
                <a:lnTo>
                  <a:pt x="26789" y="303610"/>
                </a:lnTo>
                <a:lnTo>
                  <a:pt x="53578" y="321469"/>
                </a:lnTo>
                <a:lnTo>
                  <a:pt x="80367" y="312540"/>
                </a:lnTo>
                <a:lnTo>
                  <a:pt x="107156" y="303610"/>
                </a:lnTo>
                <a:lnTo>
                  <a:pt x="133945" y="276821"/>
                </a:lnTo>
                <a:lnTo>
                  <a:pt x="160734" y="241102"/>
                </a:lnTo>
                <a:lnTo>
                  <a:pt x="178594" y="196453"/>
                </a:lnTo>
                <a:lnTo>
                  <a:pt x="187523" y="151805"/>
                </a:lnTo>
                <a:lnTo>
                  <a:pt x="187523" y="107156"/>
                </a:lnTo>
                <a:lnTo>
                  <a:pt x="169664" y="71438"/>
                </a:lnTo>
                <a:lnTo>
                  <a:pt x="151804" y="35719"/>
                </a:lnTo>
                <a:lnTo>
                  <a:pt x="125015" y="893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44649"/>
                </a:lnTo>
                <a:lnTo>
                  <a:pt x="44648" y="80367"/>
                </a:lnTo>
                <a:lnTo>
                  <a:pt x="53578" y="107156"/>
                </a:lnTo>
                <a:lnTo>
                  <a:pt x="71437" y="142875"/>
                </a:lnTo>
                <a:lnTo>
                  <a:pt x="80367" y="160734"/>
                </a:lnTo>
                <a:lnTo>
                  <a:pt x="98226" y="178594"/>
                </a:lnTo>
                <a:lnTo>
                  <a:pt x="9822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545086" y="4822031"/>
            <a:ext cx="98228" cy="223243"/>
          </a:xfrm>
          <a:custGeom>
            <a:avLst/>
            <a:gdLst/>
            <a:ahLst/>
            <a:cxnLst/>
            <a:rect l="0" t="0" r="0" b="0"/>
            <a:pathLst>
              <a:path w="98228" h="22324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17859" y="107157"/>
                </a:lnTo>
                <a:lnTo>
                  <a:pt x="35719" y="133946"/>
                </a:lnTo>
                <a:lnTo>
                  <a:pt x="44648" y="169664"/>
                </a:lnTo>
                <a:lnTo>
                  <a:pt x="62508" y="196453"/>
                </a:lnTo>
                <a:lnTo>
                  <a:pt x="71437" y="214313"/>
                </a:lnTo>
                <a:lnTo>
                  <a:pt x="80367" y="223242"/>
                </a:lnTo>
                <a:lnTo>
                  <a:pt x="89297" y="223242"/>
                </a:lnTo>
                <a:lnTo>
                  <a:pt x="98227" y="205383"/>
                </a:lnTo>
                <a:lnTo>
                  <a:pt x="98227" y="178594"/>
                </a:lnTo>
                <a:lnTo>
                  <a:pt x="98227" y="133946"/>
                </a:lnTo>
                <a:lnTo>
                  <a:pt x="9822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723680" y="4777382"/>
            <a:ext cx="196454" cy="214314"/>
          </a:xfrm>
          <a:custGeom>
            <a:avLst/>
            <a:gdLst/>
            <a:ahLst/>
            <a:cxnLst/>
            <a:rect l="0" t="0" r="0" b="0"/>
            <a:pathLst>
              <a:path w="196454" h="214314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9"/>
                </a:lnTo>
                <a:lnTo>
                  <a:pt x="0" y="80368"/>
                </a:lnTo>
                <a:lnTo>
                  <a:pt x="8929" y="116087"/>
                </a:lnTo>
                <a:lnTo>
                  <a:pt x="8929" y="151806"/>
                </a:lnTo>
                <a:lnTo>
                  <a:pt x="26789" y="178595"/>
                </a:lnTo>
                <a:lnTo>
                  <a:pt x="35718" y="196454"/>
                </a:lnTo>
                <a:lnTo>
                  <a:pt x="44648" y="205384"/>
                </a:lnTo>
                <a:lnTo>
                  <a:pt x="44648" y="214313"/>
                </a:lnTo>
                <a:lnTo>
                  <a:pt x="53578" y="205384"/>
                </a:lnTo>
                <a:lnTo>
                  <a:pt x="62508" y="187524"/>
                </a:lnTo>
                <a:lnTo>
                  <a:pt x="71437" y="151806"/>
                </a:lnTo>
                <a:lnTo>
                  <a:pt x="71437" y="125016"/>
                </a:lnTo>
                <a:lnTo>
                  <a:pt x="80367" y="80368"/>
                </a:lnTo>
                <a:lnTo>
                  <a:pt x="80367" y="5357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62508"/>
                </a:lnTo>
                <a:lnTo>
                  <a:pt x="89297" y="89297"/>
                </a:lnTo>
                <a:lnTo>
                  <a:pt x="89297" y="116087"/>
                </a:lnTo>
                <a:lnTo>
                  <a:pt x="98226" y="142876"/>
                </a:lnTo>
                <a:lnTo>
                  <a:pt x="116086" y="169665"/>
                </a:lnTo>
                <a:lnTo>
                  <a:pt x="125015" y="178595"/>
                </a:lnTo>
                <a:lnTo>
                  <a:pt x="142875" y="187524"/>
                </a:lnTo>
                <a:lnTo>
                  <a:pt x="160734" y="187524"/>
                </a:lnTo>
                <a:lnTo>
                  <a:pt x="169664" y="169665"/>
                </a:lnTo>
                <a:lnTo>
                  <a:pt x="178593" y="151806"/>
                </a:lnTo>
                <a:lnTo>
                  <a:pt x="187523" y="125016"/>
                </a:lnTo>
                <a:lnTo>
                  <a:pt x="187523" y="89297"/>
                </a:lnTo>
                <a:lnTo>
                  <a:pt x="196453" y="53579"/>
                </a:lnTo>
                <a:lnTo>
                  <a:pt x="196453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902273" y="4643437"/>
            <a:ext cx="285751" cy="339330"/>
          </a:xfrm>
          <a:custGeom>
            <a:avLst/>
            <a:gdLst/>
            <a:ahLst/>
            <a:cxnLst/>
            <a:rect l="0" t="0" r="0" b="0"/>
            <a:pathLst>
              <a:path w="285751" h="339330">
                <a:moveTo>
                  <a:pt x="26790" y="151805"/>
                </a:moveTo>
                <a:lnTo>
                  <a:pt x="17860" y="151805"/>
                </a:lnTo>
                <a:lnTo>
                  <a:pt x="1786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8930" y="303610"/>
                </a:lnTo>
                <a:lnTo>
                  <a:pt x="8930" y="321469"/>
                </a:lnTo>
                <a:lnTo>
                  <a:pt x="17860" y="339329"/>
                </a:lnTo>
                <a:lnTo>
                  <a:pt x="26790" y="339329"/>
                </a:lnTo>
                <a:lnTo>
                  <a:pt x="35719" y="339329"/>
                </a:lnTo>
                <a:lnTo>
                  <a:pt x="35719" y="330399"/>
                </a:lnTo>
                <a:lnTo>
                  <a:pt x="44649" y="303610"/>
                </a:lnTo>
                <a:lnTo>
                  <a:pt x="53579" y="285751"/>
                </a:lnTo>
                <a:lnTo>
                  <a:pt x="53579" y="258961"/>
                </a:lnTo>
                <a:lnTo>
                  <a:pt x="53579" y="241102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41102"/>
                </a:lnTo>
                <a:lnTo>
                  <a:pt x="71438" y="258961"/>
                </a:lnTo>
                <a:lnTo>
                  <a:pt x="80368" y="276821"/>
                </a:lnTo>
                <a:lnTo>
                  <a:pt x="89297" y="294680"/>
                </a:lnTo>
                <a:lnTo>
                  <a:pt x="98227" y="312540"/>
                </a:lnTo>
                <a:lnTo>
                  <a:pt x="107157" y="321469"/>
                </a:lnTo>
                <a:lnTo>
                  <a:pt x="116086" y="321469"/>
                </a:lnTo>
                <a:lnTo>
                  <a:pt x="125016" y="321469"/>
                </a:lnTo>
                <a:lnTo>
                  <a:pt x="133946" y="312540"/>
                </a:lnTo>
                <a:lnTo>
                  <a:pt x="142875" y="285751"/>
                </a:lnTo>
                <a:lnTo>
                  <a:pt x="151805" y="250032"/>
                </a:lnTo>
                <a:lnTo>
                  <a:pt x="151805" y="205383"/>
                </a:lnTo>
                <a:lnTo>
                  <a:pt x="151805" y="151805"/>
                </a:lnTo>
                <a:lnTo>
                  <a:pt x="142875" y="98227"/>
                </a:lnTo>
                <a:lnTo>
                  <a:pt x="133946" y="44649"/>
                </a:lnTo>
                <a:lnTo>
                  <a:pt x="13394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17859"/>
                </a:lnTo>
                <a:lnTo>
                  <a:pt x="116086" y="44649"/>
                </a:lnTo>
                <a:lnTo>
                  <a:pt x="116086" y="89297"/>
                </a:lnTo>
                <a:lnTo>
                  <a:pt x="116086" y="133945"/>
                </a:lnTo>
                <a:lnTo>
                  <a:pt x="125016" y="178594"/>
                </a:lnTo>
                <a:lnTo>
                  <a:pt x="133946" y="223242"/>
                </a:lnTo>
                <a:lnTo>
                  <a:pt x="151805" y="258961"/>
                </a:lnTo>
                <a:lnTo>
                  <a:pt x="160735" y="285751"/>
                </a:lnTo>
                <a:lnTo>
                  <a:pt x="178594" y="294680"/>
                </a:lnTo>
                <a:lnTo>
                  <a:pt x="187524" y="303610"/>
                </a:lnTo>
                <a:lnTo>
                  <a:pt x="205383" y="294680"/>
                </a:lnTo>
                <a:lnTo>
                  <a:pt x="214313" y="276821"/>
                </a:lnTo>
                <a:lnTo>
                  <a:pt x="223243" y="250032"/>
                </a:lnTo>
                <a:lnTo>
                  <a:pt x="223243" y="214313"/>
                </a:lnTo>
                <a:lnTo>
                  <a:pt x="232172" y="187524"/>
                </a:lnTo>
                <a:lnTo>
                  <a:pt x="232172" y="151805"/>
                </a:lnTo>
                <a:lnTo>
                  <a:pt x="241102" y="142875"/>
                </a:lnTo>
                <a:lnTo>
                  <a:pt x="250032" y="133945"/>
                </a:lnTo>
                <a:lnTo>
                  <a:pt x="250032" y="133945"/>
                </a:lnTo>
                <a:lnTo>
                  <a:pt x="250032" y="151805"/>
                </a:lnTo>
                <a:lnTo>
                  <a:pt x="250032" y="178594"/>
                </a:lnTo>
                <a:lnTo>
                  <a:pt x="250032" y="196453"/>
                </a:lnTo>
                <a:lnTo>
                  <a:pt x="250032" y="223242"/>
                </a:lnTo>
                <a:lnTo>
                  <a:pt x="250032" y="241102"/>
                </a:lnTo>
                <a:lnTo>
                  <a:pt x="250032" y="258961"/>
                </a:lnTo>
                <a:lnTo>
                  <a:pt x="258961" y="267891"/>
                </a:lnTo>
                <a:lnTo>
                  <a:pt x="258961" y="276821"/>
                </a:lnTo>
                <a:lnTo>
                  <a:pt x="267891" y="276821"/>
                </a:lnTo>
                <a:lnTo>
                  <a:pt x="276821" y="285751"/>
                </a:lnTo>
                <a:lnTo>
                  <a:pt x="276821" y="285751"/>
                </a:lnTo>
                <a:lnTo>
                  <a:pt x="285750" y="285751"/>
                </a:lnTo>
                <a:lnTo>
                  <a:pt x="285750" y="276821"/>
                </a:lnTo>
                <a:lnTo>
                  <a:pt x="276821" y="258961"/>
                </a:lnTo>
                <a:lnTo>
                  <a:pt x="267891" y="241102"/>
                </a:lnTo>
                <a:lnTo>
                  <a:pt x="267891" y="205383"/>
                </a:lnTo>
                <a:lnTo>
                  <a:pt x="267891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116586" y="4598789"/>
            <a:ext cx="53579" cy="35719"/>
          </a:xfrm>
          <a:custGeom>
            <a:avLst/>
            <a:gdLst/>
            <a:ahLst/>
            <a:cxnLst/>
            <a:rect l="0" t="0" r="0" b="0"/>
            <a:pathLst>
              <a:path w="53579" h="35719">
                <a:moveTo>
                  <a:pt x="17859" y="8929"/>
                </a:moveTo>
                <a:lnTo>
                  <a:pt x="17859" y="892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35719" y="35718"/>
                </a:lnTo>
                <a:lnTo>
                  <a:pt x="53578" y="35718"/>
                </a:lnTo>
                <a:lnTo>
                  <a:pt x="53578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241602" y="4572000"/>
            <a:ext cx="116087" cy="366118"/>
          </a:xfrm>
          <a:custGeom>
            <a:avLst/>
            <a:gdLst/>
            <a:ahLst/>
            <a:cxnLst/>
            <a:rect l="0" t="0" r="0" b="0"/>
            <a:pathLst>
              <a:path w="116087" h="366118">
                <a:moveTo>
                  <a:pt x="26789" y="8929"/>
                </a:moveTo>
                <a:lnTo>
                  <a:pt x="26789" y="8929"/>
                </a:lnTo>
                <a:lnTo>
                  <a:pt x="1785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35718"/>
                </a:lnTo>
                <a:lnTo>
                  <a:pt x="0" y="62507"/>
                </a:lnTo>
                <a:lnTo>
                  <a:pt x="0" y="98226"/>
                </a:lnTo>
                <a:lnTo>
                  <a:pt x="8929" y="151804"/>
                </a:lnTo>
                <a:lnTo>
                  <a:pt x="17859" y="205382"/>
                </a:lnTo>
                <a:lnTo>
                  <a:pt x="26789" y="258961"/>
                </a:lnTo>
                <a:lnTo>
                  <a:pt x="44648" y="303609"/>
                </a:lnTo>
                <a:lnTo>
                  <a:pt x="71437" y="339328"/>
                </a:lnTo>
                <a:lnTo>
                  <a:pt x="89296" y="357188"/>
                </a:lnTo>
                <a:lnTo>
                  <a:pt x="107156" y="366117"/>
                </a:lnTo>
                <a:lnTo>
                  <a:pt x="116086" y="357188"/>
                </a:lnTo>
                <a:lnTo>
                  <a:pt x="116086" y="348258"/>
                </a:lnTo>
                <a:lnTo>
                  <a:pt x="107156" y="321469"/>
                </a:lnTo>
                <a:lnTo>
                  <a:pt x="98226" y="294679"/>
                </a:lnTo>
                <a:lnTo>
                  <a:pt x="80367" y="258961"/>
                </a:lnTo>
                <a:lnTo>
                  <a:pt x="62507" y="223242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205883" y="4732734"/>
            <a:ext cx="187524" cy="80368"/>
          </a:xfrm>
          <a:custGeom>
            <a:avLst/>
            <a:gdLst/>
            <a:ahLst/>
            <a:cxnLst/>
            <a:rect l="0" t="0" r="0" b="0"/>
            <a:pathLst>
              <a:path w="187524" h="80368">
                <a:moveTo>
                  <a:pt x="8930" y="35719"/>
                </a:move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53578" y="71437"/>
                </a:lnTo>
                <a:lnTo>
                  <a:pt x="80367" y="62508"/>
                </a:lnTo>
                <a:lnTo>
                  <a:pt x="116086" y="44648"/>
                </a:lnTo>
                <a:lnTo>
                  <a:pt x="142875" y="35719"/>
                </a:lnTo>
                <a:lnTo>
                  <a:pt x="160734" y="17859"/>
                </a:lnTo>
                <a:lnTo>
                  <a:pt x="178594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375547" y="4768453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26789" y="71437"/>
                </a:lnTo>
                <a:lnTo>
                  <a:pt x="44648" y="62508"/>
                </a:lnTo>
                <a:lnTo>
                  <a:pt x="53578" y="53578"/>
                </a:lnTo>
                <a:lnTo>
                  <a:pt x="71437" y="35718"/>
                </a:lnTo>
                <a:lnTo>
                  <a:pt x="80367" y="26789"/>
                </a:lnTo>
                <a:lnTo>
                  <a:pt x="80367" y="8929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17859"/>
                </a:lnTo>
                <a:lnTo>
                  <a:pt x="89297" y="35718"/>
                </a:lnTo>
                <a:lnTo>
                  <a:pt x="98226" y="53578"/>
                </a:lnTo>
                <a:lnTo>
                  <a:pt x="107156" y="80367"/>
                </a:lnTo>
                <a:lnTo>
                  <a:pt x="116086" y="107156"/>
                </a:lnTo>
                <a:lnTo>
                  <a:pt x="125016" y="133945"/>
                </a:lnTo>
                <a:lnTo>
                  <a:pt x="133945" y="160735"/>
                </a:lnTo>
                <a:lnTo>
                  <a:pt x="133945" y="178594"/>
                </a:lnTo>
                <a:lnTo>
                  <a:pt x="125016" y="196453"/>
                </a:lnTo>
                <a:lnTo>
                  <a:pt x="116086" y="205383"/>
                </a:lnTo>
                <a:lnTo>
                  <a:pt x="89297" y="214313"/>
                </a:lnTo>
                <a:lnTo>
                  <a:pt x="71437" y="196453"/>
                </a:lnTo>
                <a:lnTo>
                  <a:pt x="53578" y="169664"/>
                </a:lnTo>
                <a:lnTo>
                  <a:pt x="35719" y="133945"/>
                </a:lnTo>
                <a:lnTo>
                  <a:pt x="26789" y="89297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661297" y="4313039"/>
            <a:ext cx="500063" cy="598290"/>
          </a:xfrm>
          <a:custGeom>
            <a:avLst/>
            <a:gdLst/>
            <a:ahLst/>
            <a:cxnLst/>
            <a:rect l="0" t="0" r="0" b="0"/>
            <a:pathLst>
              <a:path w="500063" h="598290">
                <a:moveTo>
                  <a:pt x="44648" y="258961"/>
                </a:moveTo>
                <a:lnTo>
                  <a:pt x="35719" y="258961"/>
                </a:lnTo>
                <a:lnTo>
                  <a:pt x="35719" y="258961"/>
                </a:lnTo>
                <a:lnTo>
                  <a:pt x="35719" y="267890"/>
                </a:lnTo>
                <a:lnTo>
                  <a:pt x="26789" y="276820"/>
                </a:lnTo>
                <a:lnTo>
                  <a:pt x="17859" y="294679"/>
                </a:lnTo>
                <a:lnTo>
                  <a:pt x="8930" y="303609"/>
                </a:lnTo>
                <a:lnTo>
                  <a:pt x="8930" y="321468"/>
                </a:lnTo>
                <a:lnTo>
                  <a:pt x="0" y="339328"/>
                </a:lnTo>
                <a:lnTo>
                  <a:pt x="0" y="357187"/>
                </a:lnTo>
                <a:lnTo>
                  <a:pt x="0" y="392906"/>
                </a:lnTo>
                <a:lnTo>
                  <a:pt x="8930" y="419695"/>
                </a:lnTo>
                <a:lnTo>
                  <a:pt x="17859" y="455414"/>
                </a:lnTo>
                <a:lnTo>
                  <a:pt x="26789" y="482203"/>
                </a:lnTo>
                <a:lnTo>
                  <a:pt x="35719" y="500062"/>
                </a:lnTo>
                <a:lnTo>
                  <a:pt x="44648" y="508992"/>
                </a:lnTo>
                <a:lnTo>
                  <a:pt x="53578" y="508992"/>
                </a:lnTo>
                <a:lnTo>
                  <a:pt x="62508" y="491132"/>
                </a:lnTo>
                <a:lnTo>
                  <a:pt x="62508" y="464343"/>
                </a:lnTo>
                <a:lnTo>
                  <a:pt x="62508" y="428625"/>
                </a:lnTo>
                <a:lnTo>
                  <a:pt x="71437" y="383976"/>
                </a:lnTo>
                <a:lnTo>
                  <a:pt x="71437" y="339328"/>
                </a:lnTo>
                <a:lnTo>
                  <a:pt x="71437" y="303609"/>
                </a:lnTo>
                <a:lnTo>
                  <a:pt x="71437" y="276820"/>
                </a:lnTo>
                <a:lnTo>
                  <a:pt x="71437" y="276820"/>
                </a:lnTo>
                <a:lnTo>
                  <a:pt x="71437" y="303609"/>
                </a:lnTo>
                <a:lnTo>
                  <a:pt x="80367" y="339328"/>
                </a:lnTo>
                <a:lnTo>
                  <a:pt x="89297" y="401836"/>
                </a:lnTo>
                <a:lnTo>
                  <a:pt x="107156" y="455414"/>
                </a:lnTo>
                <a:lnTo>
                  <a:pt x="116086" y="517922"/>
                </a:lnTo>
                <a:lnTo>
                  <a:pt x="133945" y="553640"/>
                </a:lnTo>
                <a:lnTo>
                  <a:pt x="151805" y="580430"/>
                </a:lnTo>
                <a:lnTo>
                  <a:pt x="169664" y="598289"/>
                </a:lnTo>
                <a:lnTo>
                  <a:pt x="178594" y="589359"/>
                </a:lnTo>
                <a:lnTo>
                  <a:pt x="196453" y="562570"/>
                </a:lnTo>
                <a:lnTo>
                  <a:pt x="205383" y="517922"/>
                </a:lnTo>
                <a:lnTo>
                  <a:pt x="205383" y="455414"/>
                </a:lnTo>
                <a:lnTo>
                  <a:pt x="214312" y="375047"/>
                </a:lnTo>
                <a:lnTo>
                  <a:pt x="214312" y="285750"/>
                </a:lnTo>
                <a:lnTo>
                  <a:pt x="214312" y="205382"/>
                </a:lnTo>
                <a:lnTo>
                  <a:pt x="223242" y="125015"/>
                </a:lnTo>
                <a:lnTo>
                  <a:pt x="223242" y="80367"/>
                </a:lnTo>
                <a:lnTo>
                  <a:pt x="214312" y="44648"/>
                </a:lnTo>
                <a:lnTo>
                  <a:pt x="214312" y="35718"/>
                </a:lnTo>
                <a:lnTo>
                  <a:pt x="196453" y="53578"/>
                </a:lnTo>
                <a:lnTo>
                  <a:pt x="187523" y="71437"/>
                </a:lnTo>
                <a:lnTo>
                  <a:pt x="178594" y="107156"/>
                </a:lnTo>
                <a:lnTo>
                  <a:pt x="169664" y="160734"/>
                </a:lnTo>
                <a:lnTo>
                  <a:pt x="169664" y="232172"/>
                </a:lnTo>
                <a:lnTo>
                  <a:pt x="178594" y="303609"/>
                </a:lnTo>
                <a:lnTo>
                  <a:pt x="187523" y="375047"/>
                </a:lnTo>
                <a:lnTo>
                  <a:pt x="205383" y="428625"/>
                </a:lnTo>
                <a:lnTo>
                  <a:pt x="232172" y="482203"/>
                </a:lnTo>
                <a:lnTo>
                  <a:pt x="258961" y="517922"/>
                </a:lnTo>
                <a:lnTo>
                  <a:pt x="285750" y="526851"/>
                </a:lnTo>
                <a:lnTo>
                  <a:pt x="303609" y="526851"/>
                </a:lnTo>
                <a:lnTo>
                  <a:pt x="321469" y="500062"/>
                </a:lnTo>
                <a:lnTo>
                  <a:pt x="330398" y="464343"/>
                </a:lnTo>
                <a:lnTo>
                  <a:pt x="339328" y="410765"/>
                </a:lnTo>
                <a:lnTo>
                  <a:pt x="339328" y="339328"/>
                </a:lnTo>
                <a:lnTo>
                  <a:pt x="330398" y="258961"/>
                </a:lnTo>
                <a:lnTo>
                  <a:pt x="330398" y="169664"/>
                </a:lnTo>
                <a:lnTo>
                  <a:pt x="321469" y="98226"/>
                </a:lnTo>
                <a:lnTo>
                  <a:pt x="321469" y="35718"/>
                </a:lnTo>
                <a:lnTo>
                  <a:pt x="312539" y="0"/>
                </a:lnTo>
                <a:lnTo>
                  <a:pt x="312539" y="0"/>
                </a:lnTo>
                <a:lnTo>
                  <a:pt x="312539" y="17859"/>
                </a:lnTo>
                <a:lnTo>
                  <a:pt x="303609" y="62507"/>
                </a:lnTo>
                <a:lnTo>
                  <a:pt x="303609" y="133945"/>
                </a:lnTo>
                <a:lnTo>
                  <a:pt x="303609" y="205382"/>
                </a:lnTo>
                <a:lnTo>
                  <a:pt x="303609" y="285750"/>
                </a:lnTo>
                <a:lnTo>
                  <a:pt x="312539" y="366117"/>
                </a:lnTo>
                <a:lnTo>
                  <a:pt x="330398" y="428625"/>
                </a:lnTo>
                <a:lnTo>
                  <a:pt x="339328" y="482203"/>
                </a:lnTo>
                <a:lnTo>
                  <a:pt x="357187" y="508992"/>
                </a:lnTo>
                <a:lnTo>
                  <a:pt x="375047" y="535781"/>
                </a:lnTo>
                <a:lnTo>
                  <a:pt x="383976" y="535781"/>
                </a:lnTo>
                <a:lnTo>
                  <a:pt x="401836" y="517922"/>
                </a:lnTo>
                <a:lnTo>
                  <a:pt x="401836" y="491132"/>
                </a:lnTo>
                <a:lnTo>
                  <a:pt x="410766" y="455414"/>
                </a:lnTo>
                <a:lnTo>
                  <a:pt x="392906" y="419695"/>
                </a:lnTo>
                <a:lnTo>
                  <a:pt x="375047" y="375047"/>
                </a:lnTo>
                <a:lnTo>
                  <a:pt x="339328" y="339328"/>
                </a:lnTo>
                <a:lnTo>
                  <a:pt x="303609" y="294679"/>
                </a:lnTo>
                <a:lnTo>
                  <a:pt x="258961" y="267890"/>
                </a:lnTo>
                <a:lnTo>
                  <a:pt x="205383" y="241101"/>
                </a:lnTo>
                <a:lnTo>
                  <a:pt x="160734" y="223242"/>
                </a:lnTo>
                <a:lnTo>
                  <a:pt x="116086" y="214312"/>
                </a:lnTo>
                <a:lnTo>
                  <a:pt x="89297" y="223242"/>
                </a:lnTo>
                <a:lnTo>
                  <a:pt x="80367" y="223242"/>
                </a:lnTo>
                <a:lnTo>
                  <a:pt x="80367" y="232172"/>
                </a:lnTo>
                <a:lnTo>
                  <a:pt x="89297" y="232172"/>
                </a:lnTo>
                <a:lnTo>
                  <a:pt x="116086" y="241101"/>
                </a:lnTo>
                <a:lnTo>
                  <a:pt x="151805" y="232172"/>
                </a:lnTo>
                <a:lnTo>
                  <a:pt x="196453" y="232172"/>
                </a:lnTo>
                <a:lnTo>
                  <a:pt x="250031" y="223242"/>
                </a:lnTo>
                <a:lnTo>
                  <a:pt x="303609" y="223242"/>
                </a:lnTo>
                <a:lnTo>
                  <a:pt x="357187" y="223242"/>
                </a:lnTo>
                <a:lnTo>
                  <a:pt x="392906" y="232172"/>
                </a:lnTo>
                <a:lnTo>
                  <a:pt x="428625" y="241101"/>
                </a:lnTo>
                <a:lnTo>
                  <a:pt x="455414" y="250031"/>
                </a:lnTo>
                <a:lnTo>
                  <a:pt x="464344" y="258961"/>
                </a:lnTo>
                <a:lnTo>
                  <a:pt x="464344" y="258961"/>
                </a:lnTo>
                <a:lnTo>
                  <a:pt x="455414" y="258961"/>
                </a:lnTo>
                <a:lnTo>
                  <a:pt x="446484" y="258961"/>
                </a:lnTo>
                <a:lnTo>
                  <a:pt x="446484" y="250031"/>
                </a:lnTo>
                <a:lnTo>
                  <a:pt x="437555" y="250031"/>
                </a:lnTo>
                <a:lnTo>
                  <a:pt x="437555" y="250031"/>
                </a:lnTo>
                <a:lnTo>
                  <a:pt x="437555" y="258961"/>
                </a:lnTo>
                <a:lnTo>
                  <a:pt x="446484" y="276820"/>
                </a:lnTo>
                <a:lnTo>
                  <a:pt x="455414" y="312539"/>
                </a:lnTo>
                <a:lnTo>
                  <a:pt x="473273" y="348257"/>
                </a:lnTo>
                <a:lnTo>
                  <a:pt x="482203" y="392906"/>
                </a:lnTo>
                <a:lnTo>
                  <a:pt x="491133" y="437554"/>
                </a:lnTo>
                <a:lnTo>
                  <a:pt x="500062" y="464343"/>
                </a:lnTo>
                <a:lnTo>
                  <a:pt x="500062" y="491132"/>
                </a:lnTo>
                <a:lnTo>
                  <a:pt x="500062" y="508992"/>
                </a:lnTo>
                <a:lnTo>
                  <a:pt x="500062" y="508992"/>
                </a:lnTo>
                <a:lnTo>
                  <a:pt x="491133" y="491132"/>
                </a:lnTo>
                <a:lnTo>
                  <a:pt x="491133" y="455414"/>
                </a:lnTo>
                <a:lnTo>
                  <a:pt x="482203" y="419695"/>
                </a:lnTo>
                <a:lnTo>
                  <a:pt x="482203" y="366117"/>
                </a:lnTo>
                <a:lnTo>
                  <a:pt x="482203" y="303609"/>
                </a:lnTo>
                <a:lnTo>
                  <a:pt x="473273" y="258961"/>
                </a:lnTo>
                <a:lnTo>
                  <a:pt x="473273" y="205382"/>
                </a:lnTo>
                <a:lnTo>
                  <a:pt x="482203" y="169664"/>
                </a:lnTo>
                <a:lnTo>
                  <a:pt x="482203" y="151804"/>
                </a:lnTo>
                <a:lnTo>
                  <a:pt x="491133" y="133945"/>
                </a:lnTo>
                <a:lnTo>
                  <a:pt x="491133" y="133945"/>
                </a:lnTo>
                <a:lnTo>
                  <a:pt x="482203" y="133945"/>
                </a:lnTo>
                <a:lnTo>
                  <a:pt x="48220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107781" y="4348757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134570" y="4572000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26789" y="160734"/>
                </a:moveTo>
                <a:lnTo>
                  <a:pt x="26789" y="160734"/>
                </a:lnTo>
                <a:lnTo>
                  <a:pt x="26789" y="160734"/>
                </a:lnTo>
                <a:lnTo>
                  <a:pt x="17860" y="151804"/>
                </a:lnTo>
                <a:lnTo>
                  <a:pt x="8930" y="133945"/>
                </a:lnTo>
                <a:lnTo>
                  <a:pt x="8930" y="116086"/>
                </a:lnTo>
                <a:lnTo>
                  <a:pt x="0" y="98226"/>
                </a:lnTo>
                <a:lnTo>
                  <a:pt x="8930" y="71437"/>
                </a:lnTo>
                <a:lnTo>
                  <a:pt x="8930" y="44648"/>
                </a:lnTo>
                <a:lnTo>
                  <a:pt x="26789" y="26789"/>
                </a:lnTo>
                <a:lnTo>
                  <a:pt x="44649" y="8929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16086" y="8929"/>
                </a:lnTo>
                <a:lnTo>
                  <a:pt x="125016" y="17859"/>
                </a:lnTo>
                <a:lnTo>
                  <a:pt x="133946" y="26789"/>
                </a:lnTo>
                <a:lnTo>
                  <a:pt x="142875" y="35718"/>
                </a:lnTo>
                <a:lnTo>
                  <a:pt x="142875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286375" y="4491632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17859" y="116086"/>
                </a:moveTo>
                <a:lnTo>
                  <a:pt x="17859" y="12501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59" y="187524"/>
                </a:lnTo>
                <a:lnTo>
                  <a:pt x="17859" y="214313"/>
                </a:lnTo>
                <a:lnTo>
                  <a:pt x="26789" y="241102"/>
                </a:lnTo>
                <a:lnTo>
                  <a:pt x="26789" y="250032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0032"/>
                </a:lnTo>
                <a:lnTo>
                  <a:pt x="35719" y="232172"/>
                </a:lnTo>
                <a:lnTo>
                  <a:pt x="35719" y="196454"/>
                </a:lnTo>
                <a:lnTo>
                  <a:pt x="35719" y="160735"/>
                </a:lnTo>
                <a:lnTo>
                  <a:pt x="17859" y="107157"/>
                </a:lnTo>
                <a:lnTo>
                  <a:pt x="8930" y="5357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232797" y="4357687"/>
            <a:ext cx="80368" cy="53579"/>
          </a:xfrm>
          <a:custGeom>
            <a:avLst/>
            <a:gdLst/>
            <a:ahLst/>
            <a:cxnLst/>
            <a:rect l="0" t="0" r="0" b="0"/>
            <a:pathLst>
              <a:path w="80368" h="53579">
                <a:moveTo>
                  <a:pt x="17859" y="44649"/>
                </a:moveTo>
                <a:lnTo>
                  <a:pt x="17859" y="44649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35719" y="35719"/>
                </a:lnTo>
                <a:lnTo>
                  <a:pt x="53578" y="1785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375672" y="4366617"/>
            <a:ext cx="151806" cy="375048"/>
          </a:xfrm>
          <a:custGeom>
            <a:avLst/>
            <a:gdLst/>
            <a:ahLst/>
            <a:cxnLst/>
            <a:rect l="0" t="0" r="0" b="0"/>
            <a:pathLst>
              <a:path w="151806" h="375048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53578"/>
                </a:lnTo>
                <a:lnTo>
                  <a:pt x="26789" y="80367"/>
                </a:lnTo>
                <a:lnTo>
                  <a:pt x="35719" y="116086"/>
                </a:lnTo>
                <a:lnTo>
                  <a:pt x="44648" y="160734"/>
                </a:lnTo>
                <a:lnTo>
                  <a:pt x="53578" y="196453"/>
                </a:lnTo>
                <a:lnTo>
                  <a:pt x="53578" y="241101"/>
                </a:lnTo>
                <a:lnTo>
                  <a:pt x="53578" y="276820"/>
                </a:lnTo>
                <a:lnTo>
                  <a:pt x="53578" y="303609"/>
                </a:lnTo>
                <a:lnTo>
                  <a:pt x="44648" y="330398"/>
                </a:lnTo>
                <a:lnTo>
                  <a:pt x="44648" y="339328"/>
                </a:lnTo>
                <a:lnTo>
                  <a:pt x="44648" y="339328"/>
                </a:lnTo>
                <a:lnTo>
                  <a:pt x="44648" y="330398"/>
                </a:lnTo>
                <a:lnTo>
                  <a:pt x="44648" y="312539"/>
                </a:lnTo>
                <a:lnTo>
                  <a:pt x="53578" y="285750"/>
                </a:lnTo>
                <a:lnTo>
                  <a:pt x="62508" y="267890"/>
                </a:lnTo>
                <a:lnTo>
                  <a:pt x="80367" y="250031"/>
                </a:lnTo>
                <a:lnTo>
                  <a:pt x="89297" y="232172"/>
                </a:lnTo>
                <a:lnTo>
                  <a:pt x="107156" y="223242"/>
                </a:lnTo>
                <a:lnTo>
                  <a:pt x="125016" y="223242"/>
                </a:lnTo>
                <a:lnTo>
                  <a:pt x="133945" y="232172"/>
                </a:lnTo>
                <a:lnTo>
                  <a:pt x="133945" y="250031"/>
                </a:lnTo>
                <a:lnTo>
                  <a:pt x="133945" y="276820"/>
                </a:lnTo>
                <a:lnTo>
                  <a:pt x="125016" y="303609"/>
                </a:lnTo>
                <a:lnTo>
                  <a:pt x="116086" y="330398"/>
                </a:lnTo>
                <a:lnTo>
                  <a:pt x="107156" y="348258"/>
                </a:lnTo>
                <a:lnTo>
                  <a:pt x="98226" y="375047"/>
                </a:lnTo>
                <a:lnTo>
                  <a:pt x="98226" y="375047"/>
                </a:lnTo>
                <a:lnTo>
                  <a:pt x="98226" y="375047"/>
                </a:lnTo>
                <a:lnTo>
                  <a:pt x="107156" y="357187"/>
                </a:lnTo>
                <a:lnTo>
                  <a:pt x="116086" y="330398"/>
                </a:lnTo>
                <a:lnTo>
                  <a:pt x="133945" y="294679"/>
                </a:lnTo>
                <a:lnTo>
                  <a:pt x="151805" y="267890"/>
                </a:lnTo>
                <a:lnTo>
                  <a:pt x="151805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563195" y="4348757"/>
            <a:ext cx="330400" cy="392908"/>
          </a:xfrm>
          <a:custGeom>
            <a:avLst/>
            <a:gdLst/>
            <a:ahLst/>
            <a:cxnLst/>
            <a:rect l="0" t="0" r="0" b="0"/>
            <a:pathLst>
              <a:path w="330400" h="392908">
                <a:moveTo>
                  <a:pt x="8930" y="250032"/>
                </a:moveTo>
                <a:lnTo>
                  <a:pt x="8930" y="258961"/>
                </a:lnTo>
                <a:lnTo>
                  <a:pt x="0" y="276821"/>
                </a:lnTo>
                <a:lnTo>
                  <a:pt x="0" y="294680"/>
                </a:lnTo>
                <a:lnTo>
                  <a:pt x="0" y="321469"/>
                </a:lnTo>
                <a:lnTo>
                  <a:pt x="0" y="339329"/>
                </a:lnTo>
                <a:lnTo>
                  <a:pt x="0" y="366118"/>
                </a:lnTo>
                <a:lnTo>
                  <a:pt x="8930" y="375047"/>
                </a:lnTo>
                <a:lnTo>
                  <a:pt x="17860" y="375047"/>
                </a:lnTo>
                <a:lnTo>
                  <a:pt x="26789" y="366118"/>
                </a:lnTo>
                <a:lnTo>
                  <a:pt x="35719" y="357188"/>
                </a:lnTo>
                <a:lnTo>
                  <a:pt x="44649" y="339329"/>
                </a:lnTo>
                <a:lnTo>
                  <a:pt x="53578" y="312539"/>
                </a:lnTo>
                <a:lnTo>
                  <a:pt x="53578" y="285750"/>
                </a:lnTo>
                <a:lnTo>
                  <a:pt x="62508" y="267891"/>
                </a:lnTo>
                <a:lnTo>
                  <a:pt x="62508" y="258961"/>
                </a:lnTo>
                <a:lnTo>
                  <a:pt x="71438" y="267891"/>
                </a:lnTo>
                <a:lnTo>
                  <a:pt x="71438" y="276821"/>
                </a:lnTo>
                <a:lnTo>
                  <a:pt x="80368" y="303610"/>
                </a:lnTo>
                <a:lnTo>
                  <a:pt x="80368" y="330399"/>
                </a:lnTo>
                <a:lnTo>
                  <a:pt x="89297" y="357188"/>
                </a:lnTo>
                <a:lnTo>
                  <a:pt x="98227" y="375047"/>
                </a:lnTo>
                <a:lnTo>
                  <a:pt x="107157" y="383977"/>
                </a:lnTo>
                <a:lnTo>
                  <a:pt x="107157" y="392907"/>
                </a:lnTo>
                <a:lnTo>
                  <a:pt x="116086" y="383977"/>
                </a:lnTo>
                <a:lnTo>
                  <a:pt x="133946" y="366118"/>
                </a:lnTo>
                <a:lnTo>
                  <a:pt x="142875" y="330399"/>
                </a:lnTo>
                <a:lnTo>
                  <a:pt x="151805" y="285750"/>
                </a:lnTo>
                <a:lnTo>
                  <a:pt x="160735" y="232172"/>
                </a:lnTo>
                <a:lnTo>
                  <a:pt x="160735" y="160735"/>
                </a:lnTo>
                <a:lnTo>
                  <a:pt x="169664" y="89297"/>
                </a:lnTo>
                <a:lnTo>
                  <a:pt x="169664" y="35719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17860"/>
                </a:lnTo>
                <a:lnTo>
                  <a:pt x="169664" y="62508"/>
                </a:lnTo>
                <a:lnTo>
                  <a:pt x="160735" y="116086"/>
                </a:lnTo>
                <a:lnTo>
                  <a:pt x="160735" y="178594"/>
                </a:lnTo>
                <a:lnTo>
                  <a:pt x="151805" y="241102"/>
                </a:lnTo>
                <a:lnTo>
                  <a:pt x="160735" y="294680"/>
                </a:lnTo>
                <a:lnTo>
                  <a:pt x="160735" y="339329"/>
                </a:lnTo>
                <a:lnTo>
                  <a:pt x="169664" y="366118"/>
                </a:lnTo>
                <a:lnTo>
                  <a:pt x="178594" y="383977"/>
                </a:lnTo>
                <a:lnTo>
                  <a:pt x="187524" y="392907"/>
                </a:lnTo>
                <a:lnTo>
                  <a:pt x="196453" y="375047"/>
                </a:lnTo>
                <a:lnTo>
                  <a:pt x="214313" y="357188"/>
                </a:lnTo>
                <a:lnTo>
                  <a:pt x="232172" y="330399"/>
                </a:lnTo>
                <a:lnTo>
                  <a:pt x="241102" y="294680"/>
                </a:lnTo>
                <a:lnTo>
                  <a:pt x="250032" y="276821"/>
                </a:lnTo>
                <a:lnTo>
                  <a:pt x="258961" y="276821"/>
                </a:lnTo>
                <a:lnTo>
                  <a:pt x="258961" y="276821"/>
                </a:lnTo>
                <a:lnTo>
                  <a:pt x="267891" y="294680"/>
                </a:lnTo>
                <a:lnTo>
                  <a:pt x="267891" y="312539"/>
                </a:lnTo>
                <a:lnTo>
                  <a:pt x="267891" y="321469"/>
                </a:lnTo>
                <a:lnTo>
                  <a:pt x="267891" y="339329"/>
                </a:lnTo>
                <a:lnTo>
                  <a:pt x="276821" y="339329"/>
                </a:lnTo>
                <a:lnTo>
                  <a:pt x="276821" y="339329"/>
                </a:lnTo>
                <a:lnTo>
                  <a:pt x="285750" y="330399"/>
                </a:lnTo>
                <a:lnTo>
                  <a:pt x="294680" y="321469"/>
                </a:lnTo>
                <a:lnTo>
                  <a:pt x="303610" y="312539"/>
                </a:lnTo>
                <a:lnTo>
                  <a:pt x="312539" y="303610"/>
                </a:lnTo>
                <a:lnTo>
                  <a:pt x="321469" y="312539"/>
                </a:lnTo>
                <a:lnTo>
                  <a:pt x="330399" y="321469"/>
                </a:lnTo>
                <a:lnTo>
                  <a:pt x="330399" y="330399"/>
                </a:lnTo>
                <a:lnTo>
                  <a:pt x="330399" y="348258"/>
                </a:lnTo>
                <a:lnTo>
                  <a:pt x="330399" y="357188"/>
                </a:lnTo>
                <a:lnTo>
                  <a:pt x="321469" y="366118"/>
                </a:lnTo>
                <a:lnTo>
                  <a:pt x="321469" y="375047"/>
                </a:lnTo>
                <a:lnTo>
                  <a:pt x="321469" y="375047"/>
                </a:lnTo>
                <a:lnTo>
                  <a:pt x="312539" y="366118"/>
                </a:lnTo>
                <a:lnTo>
                  <a:pt x="303610" y="357188"/>
                </a:lnTo>
                <a:lnTo>
                  <a:pt x="285750" y="348258"/>
                </a:lnTo>
                <a:lnTo>
                  <a:pt x="267891" y="321469"/>
                </a:lnTo>
                <a:lnTo>
                  <a:pt x="241102" y="294680"/>
                </a:lnTo>
                <a:lnTo>
                  <a:pt x="205383" y="258961"/>
                </a:lnTo>
                <a:lnTo>
                  <a:pt x="169664" y="214313"/>
                </a:lnTo>
                <a:lnTo>
                  <a:pt x="133946" y="169664"/>
                </a:lnTo>
                <a:lnTo>
                  <a:pt x="133946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634633" y="4393406"/>
            <a:ext cx="196454" cy="107157"/>
          </a:xfrm>
          <a:custGeom>
            <a:avLst/>
            <a:gdLst/>
            <a:ahLst/>
            <a:cxnLst/>
            <a:rect l="0" t="0" r="0" b="0"/>
            <a:pathLst>
              <a:path w="196454" h="107157">
                <a:moveTo>
                  <a:pt x="893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26789" y="98226"/>
                </a:lnTo>
                <a:lnTo>
                  <a:pt x="62508" y="107156"/>
                </a:lnTo>
                <a:lnTo>
                  <a:pt x="98226" y="98226"/>
                </a:lnTo>
                <a:lnTo>
                  <a:pt x="133945" y="89297"/>
                </a:lnTo>
                <a:lnTo>
                  <a:pt x="160734" y="80367"/>
                </a:lnTo>
                <a:lnTo>
                  <a:pt x="178594" y="62508"/>
                </a:lnTo>
                <a:lnTo>
                  <a:pt x="196453" y="35719"/>
                </a:lnTo>
                <a:lnTo>
                  <a:pt x="196453" y="17859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947172" y="4214812"/>
            <a:ext cx="312540" cy="419696"/>
          </a:xfrm>
          <a:custGeom>
            <a:avLst/>
            <a:gdLst/>
            <a:ahLst/>
            <a:cxnLst/>
            <a:rect l="0" t="0" r="0" b="0"/>
            <a:pathLst>
              <a:path w="312540" h="419696">
                <a:moveTo>
                  <a:pt x="0" y="116086"/>
                </a:moveTo>
                <a:lnTo>
                  <a:pt x="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26789" y="89297"/>
                </a:lnTo>
                <a:lnTo>
                  <a:pt x="44648" y="71438"/>
                </a:lnTo>
                <a:lnTo>
                  <a:pt x="71437" y="44649"/>
                </a:lnTo>
                <a:lnTo>
                  <a:pt x="107156" y="26789"/>
                </a:lnTo>
                <a:lnTo>
                  <a:pt x="151805" y="17859"/>
                </a:lnTo>
                <a:lnTo>
                  <a:pt x="196453" y="0"/>
                </a:lnTo>
                <a:lnTo>
                  <a:pt x="223242" y="8930"/>
                </a:lnTo>
                <a:lnTo>
                  <a:pt x="258961" y="26789"/>
                </a:lnTo>
                <a:lnTo>
                  <a:pt x="276820" y="53578"/>
                </a:lnTo>
                <a:lnTo>
                  <a:pt x="285750" y="89297"/>
                </a:lnTo>
                <a:lnTo>
                  <a:pt x="276820" y="133945"/>
                </a:lnTo>
                <a:lnTo>
                  <a:pt x="267891" y="196453"/>
                </a:lnTo>
                <a:lnTo>
                  <a:pt x="250031" y="250031"/>
                </a:lnTo>
                <a:lnTo>
                  <a:pt x="223242" y="294680"/>
                </a:lnTo>
                <a:lnTo>
                  <a:pt x="205383" y="339328"/>
                </a:lnTo>
                <a:lnTo>
                  <a:pt x="196453" y="375047"/>
                </a:lnTo>
                <a:lnTo>
                  <a:pt x="187523" y="392906"/>
                </a:lnTo>
                <a:lnTo>
                  <a:pt x="196453" y="410766"/>
                </a:lnTo>
                <a:lnTo>
                  <a:pt x="214312" y="419695"/>
                </a:lnTo>
                <a:lnTo>
                  <a:pt x="232172" y="419695"/>
                </a:lnTo>
                <a:lnTo>
                  <a:pt x="250031" y="419695"/>
                </a:lnTo>
                <a:lnTo>
                  <a:pt x="276820" y="410766"/>
                </a:lnTo>
                <a:lnTo>
                  <a:pt x="285750" y="410766"/>
                </a:lnTo>
                <a:lnTo>
                  <a:pt x="303609" y="410766"/>
                </a:lnTo>
                <a:lnTo>
                  <a:pt x="312539" y="419695"/>
                </a:lnTo>
                <a:lnTo>
                  <a:pt x="312539" y="419695"/>
                </a:lnTo>
                <a:lnTo>
                  <a:pt x="312539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223992" y="4813101"/>
            <a:ext cx="44650" cy="71439"/>
          </a:xfrm>
          <a:custGeom>
            <a:avLst/>
            <a:gdLst/>
            <a:ahLst/>
            <a:cxnLst/>
            <a:rect l="0" t="0" r="0" b="0"/>
            <a:pathLst>
              <a:path w="44650" h="71439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62508"/>
                </a:lnTo>
                <a:lnTo>
                  <a:pt x="26789" y="53578"/>
                </a:lnTo>
                <a:lnTo>
                  <a:pt x="35719" y="35719"/>
                </a:lnTo>
                <a:lnTo>
                  <a:pt x="44649" y="17860"/>
                </a:lnTo>
                <a:lnTo>
                  <a:pt x="35719" y="0"/>
                </a:lnTo>
                <a:lnTo>
                  <a:pt x="35719" y="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027664" y="4018359"/>
            <a:ext cx="160735" cy="375048"/>
          </a:xfrm>
          <a:custGeom>
            <a:avLst/>
            <a:gdLst/>
            <a:ahLst/>
            <a:cxnLst/>
            <a:rect l="0" t="0" r="0" b="0"/>
            <a:pathLst>
              <a:path w="160735" h="375048">
                <a:moveTo>
                  <a:pt x="17859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71437"/>
                </a:lnTo>
                <a:lnTo>
                  <a:pt x="17859" y="116086"/>
                </a:lnTo>
                <a:lnTo>
                  <a:pt x="17859" y="169664"/>
                </a:lnTo>
                <a:lnTo>
                  <a:pt x="35719" y="232172"/>
                </a:lnTo>
                <a:lnTo>
                  <a:pt x="44649" y="285750"/>
                </a:lnTo>
                <a:lnTo>
                  <a:pt x="53578" y="321469"/>
                </a:lnTo>
                <a:lnTo>
                  <a:pt x="71438" y="357187"/>
                </a:lnTo>
                <a:lnTo>
                  <a:pt x="89297" y="375047"/>
                </a:lnTo>
                <a:lnTo>
                  <a:pt x="107156" y="375047"/>
                </a:lnTo>
                <a:lnTo>
                  <a:pt x="133945" y="375047"/>
                </a:lnTo>
                <a:lnTo>
                  <a:pt x="151805" y="357187"/>
                </a:lnTo>
                <a:lnTo>
                  <a:pt x="160734" y="330398"/>
                </a:lnTo>
                <a:lnTo>
                  <a:pt x="160734" y="312539"/>
                </a:lnTo>
                <a:lnTo>
                  <a:pt x="142875" y="285750"/>
                </a:lnTo>
                <a:lnTo>
                  <a:pt x="14287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974086" y="4196953"/>
            <a:ext cx="196454" cy="125016"/>
          </a:xfrm>
          <a:custGeom>
            <a:avLst/>
            <a:gdLst/>
            <a:ahLst/>
            <a:cxnLst/>
            <a:rect l="0" t="0" r="0" b="0"/>
            <a:pathLst>
              <a:path w="196454" h="125016">
                <a:moveTo>
                  <a:pt x="44648" y="89297"/>
                </a:moveTo>
                <a:lnTo>
                  <a:pt x="35719" y="98226"/>
                </a:lnTo>
                <a:lnTo>
                  <a:pt x="17859" y="11608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17859" y="116086"/>
                </a:lnTo>
                <a:lnTo>
                  <a:pt x="44648" y="98226"/>
                </a:lnTo>
                <a:lnTo>
                  <a:pt x="80367" y="71437"/>
                </a:lnTo>
                <a:lnTo>
                  <a:pt x="125016" y="44648"/>
                </a:lnTo>
                <a:lnTo>
                  <a:pt x="160734" y="2678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250906" y="4170164"/>
            <a:ext cx="62509" cy="169665"/>
          </a:xfrm>
          <a:custGeom>
            <a:avLst/>
            <a:gdLst/>
            <a:ahLst/>
            <a:cxnLst/>
            <a:rect l="0" t="0" r="0" b="0"/>
            <a:pathLst>
              <a:path w="62509" h="169665">
                <a:moveTo>
                  <a:pt x="893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17860" y="107156"/>
                </a:lnTo>
                <a:lnTo>
                  <a:pt x="26789" y="133945"/>
                </a:lnTo>
                <a:lnTo>
                  <a:pt x="44649" y="160734"/>
                </a:lnTo>
                <a:lnTo>
                  <a:pt x="53578" y="169664"/>
                </a:lnTo>
                <a:lnTo>
                  <a:pt x="62508" y="169664"/>
                </a:lnTo>
                <a:lnTo>
                  <a:pt x="62508" y="160734"/>
                </a:lnTo>
                <a:lnTo>
                  <a:pt x="53578" y="133945"/>
                </a:lnTo>
                <a:lnTo>
                  <a:pt x="5357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197328" y="4036218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384852" y="3911203"/>
            <a:ext cx="419696" cy="419696"/>
          </a:xfrm>
          <a:custGeom>
            <a:avLst/>
            <a:gdLst/>
            <a:ahLst/>
            <a:cxnLst/>
            <a:rect l="0" t="0" r="0" b="0"/>
            <a:pathLst>
              <a:path w="419696" h="419696">
                <a:moveTo>
                  <a:pt x="8929" y="205383"/>
                </a:moveTo>
                <a:lnTo>
                  <a:pt x="8929" y="223242"/>
                </a:lnTo>
                <a:lnTo>
                  <a:pt x="0" y="241101"/>
                </a:lnTo>
                <a:lnTo>
                  <a:pt x="0" y="276820"/>
                </a:lnTo>
                <a:lnTo>
                  <a:pt x="8929" y="312539"/>
                </a:lnTo>
                <a:lnTo>
                  <a:pt x="8929" y="348258"/>
                </a:lnTo>
                <a:lnTo>
                  <a:pt x="26789" y="375047"/>
                </a:lnTo>
                <a:lnTo>
                  <a:pt x="35718" y="401836"/>
                </a:lnTo>
                <a:lnTo>
                  <a:pt x="53578" y="410765"/>
                </a:lnTo>
                <a:lnTo>
                  <a:pt x="62507" y="419695"/>
                </a:lnTo>
                <a:lnTo>
                  <a:pt x="62507" y="410765"/>
                </a:lnTo>
                <a:lnTo>
                  <a:pt x="62507" y="392906"/>
                </a:lnTo>
                <a:lnTo>
                  <a:pt x="62507" y="357187"/>
                </a:lnTo>
                <a:lnTo>
                  <a:pt x="53578" y="312539"/>
                </a:lnTo>
                <a:lnTo>
                  <a:pt x="44648" y="258961"/>
                </a:lnTo>
                <a:lnTo>
                  <a:pt x="35718" y="214312"/>
                </a:lnTo>
                <a:lnTo>
                  <a:pt x="35718" y="169664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7" y="178593"/>
                </a:lnTo>
                <a:lnTo>
                  <a:pt x="71437" y="214312"/>
                </a:lnTo>
                <a:lnTo>
                  <a:pt x="89296" y="258961"/>
                </a:lnTo>
                <a:lnTo>
                  <a:pt x="98226" y="294679"/>
                </a:lnTo>
                <a:lnTo>
                  <a:pt x="107156" y="339328"/>
                </a:lnTo>
                <a:lnTo>
                  <a:pt x="107156" y="366117"/>
                </a:lnTo>
                <a:lnTo>
                  <a:pt x="116086" y="383976"/>
                </a:lnTo>
                <a:lnTo>
                  <a:pt x="116086" y="383976"/>
                </a:lnTo>
                <a:lnTo>
                  <a:pt x="125015" y="366117"/>
                </a:lnTo>
                <a:lnTo>
                  <a:pt x="116086" y="330398"/>
                </a:lnTo>
                <a:lnTo>
                  <a:pt x="116086" y="285750"/>
                </a:lnTo>
                <a:lnTo>
                  <a:pt x="116086" y="232172"/>
                </a:lnTo>
                <a:lnTo>
                  <a:pt x="116086" y="187523"/>
                </a:lnTo>
                <a:lnTo>
                  <a:pt x="116086" y="151804"/>
                </a:lnTo>
                <a:lnTo>
                  <a:pt x="133945" y="142875"/>
                </a:lnTo>
                <a:lnTo>
                  <a:pt x="142875" y="151804"/>
                </a:lnTo>
                <a:lnTo>
                  <a:pt x="169664" y="178593"/>
                </a:lnTo>
                <a:lnTo>
                  <a:pt x="187523" y="223242"/>
                </a:lnTo>
                <a:lnTo>
                  <a:pt x="214312" y="267890"/>
                </a:lnTo>
                <a:lnTo>
                  <a:pt x="232171" y="312539"/>
                </a:lnTo>
                <a:lnTo>
                  <a:pt x="250031" y="348258"/>
                </a:lnTo>
                <a:lnTo>
                  <a:pt x="258961" y="375047"/>
                </a:lnTo>
                <a:lnTo>
                  <a:pt x="267890" y="383976"/>
                </a:lnTo>
                <a:lnTo>
                  <a:pt x="276820" y="375047"/>
                </a:lnTo>
                <a:lnTo>
                  <a:pt x="267890" y="339328"/>
                </a:lnTo>
                <a:lnTo>
                  <a:pt x="250031" y="285750"/>
                </a:lnTo>
                <a:lnTo>
                  <a:pt x="232171" y="214312"/>
                </a:lnTo>
                <a:lnTo>
                  <a:pt x="214312" y="151804"/>
                </a:lnTo>
                <a:lnTo>
                  <a:pt x="205382" y="98226"/>
                </a:lnTo>
                <a:lnTo>
                  <a:pt x="205382" y="62508"/>
                </a:lnTo>
                <a:lnTo>
                  <a:pt x="205382" y="35718"/>
                </a:lnTo>
                <a:lnTo>
                  <a:pt x="205382" y="35718"/>
                </a:lnTo>
                <a:lnTo>
                  <a:pt x="214312" y="53578"/>
                </a:lnTo>
                <a:lnTo>
                  <a:pt x="214312" y="71437"/>
                </a:lnTo>
                <a:lnTo>
                  <a:pt x="205382" y="107156"/>
                </a:lnTo>
                <a:lnTo>
                  <a:pt x="205382" y="133945"/>
                </a:lnTo>
                <a:lnTo>
                  <a:pt x="205382" y="169664"/>
                </a:lnTo>
                <a:lnTo>
                  <a:pt x="205382" y="196453"/>
                </a:lnTo>
                <a:lnTo>
                  <a:pt x="205382" y="214312"/>
                </a:lnTo>
                <a:lnTo>
                  <a:pt x="214312" y="214312"/>
                </a:lnTo>
                <a:lnTo>
                  <a:pt x="232171" y="214312"/>
                </a:lnTo>
                <a:lnTo>
                  <a:pt x="258961" y="205383"/>
                </a:lnTo>
                <a:lnTo>
                  <a:pt x="285750" y="187523"/>
                </a:lnTo>
                <a:lnTo>
                  <a:pt x="303609" y="160734"/>
                </a:lnTo>
                <a:lnTo>
                  <a:pt x="321468" y="133945"/>
                </a:lnTo>
                <a:lnTo>
                  <a:pt x="330398" y="116086"/>
                </a:lnTo>
                <a:lnTo>
                  <a:pt x="330398" y="98226"/>
                </a:lnTo>
                <a:lnTo>
                  <a:pt x="321468" y="98226"/>
                </a:lnTo>
                <a:lnTo>
                  <a:pt x="303609" y="98226"/>
                </a:lnTo>
                <a:lnTo>
                  <a:pt x="285750" y="116086"/>
                </a:lnTo>
                <a:lnTo>
                  <a:pt x="267890" y="142875"/>
                </a:lnTo>
                <a:lnTo>
                  <a:pt x="258961" y="187523"/>
                </a:lnTo>
                <a:lnTo>
                  <a:pt x="258961" y="232172"/>
                </a:lnTo>
                <a:lnTo>
                  <a:pt x="276820" y="267890"/>
                </a:lnTo>
                <a:lnTo>
                  <a:pt x="303609" y="303609"/>
                </a:lnTo>
                <a:lnTo>
                  <a:pt x="330398" y="321468"/>
                </a:lnTo>
                <a:lnTo>
                  <a:pt x="357187" y="321468"/>
                </a:lnTo>
                <a:lnTo>
                  <a:pt x="383976" y="321468"/>
                </a:lnTo>
                <a:lnTo>
                  <a:pt x="410765" y="303609"/>
                </a:lnTo>
                <a:lnTo>
                  <a:pt x="419695" y="267890"/>
                </a:lnTo>
                <a:lnTo>
                  <a:pt x="419695" y="232172"/>
                </a:lnTo>
                <a:lnTo>
                  <a:pt x="401836" y="178593"/>
                </a:lnTo>
                <a:lnTo>
                  <a:pt x="383976" y="116086"/>
                </a:lnTo>
                <a:lnTo>
                  <a:pt x="366117" y="62508"/>
                </a:lnTo>
                <a:lnTo>
                  <a:pt x="348257" y="0"/>
                </a:lnTo>
                <a:lnTo>
                  <a:pt x="3482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241977" y="4598789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26789" y="35718"/>
                </a:lnTo>
                <a:lnTo>
                  <a:pt x="44648" y="71437"/>
                </a:lnTo>
                <a:lnTo>
                  <a:pt x="62507" y="116086"/>
                </a:lnTo>
                <a:lnTo>
                  <a:pt x="80367" y="169664"/>
                </a:lnTo>
                <a:lnTo>
                  <a:pt x="89296" y="223242"/>
                </a:lnTo>
                <a:lnTo>
                  <a:pt x="107156" y="267890"/>
                </a:lnTo>
                <a:lnTo>
                  <a:pt x="107156" y="294680"/>
                </a:lnTo>
                <a:lnTo>
                  <a:pt x="116086" y="303609"/>
                </a:lnTo>
                <a:lnTo>
                  <a:pt x="116086" y="294680"/>
                </a:lnTo>
                <a:lnTo>
                  <a:pt x="116086" y="267890"/>
                </a:lnTo>
                <a:lnTo>
                  <a:pt x="107156" y="223242"/>
                </a:lnTo>
                <a:lnTo>
                  <a:pt x="98226" y="160734"/>
                </a:lnTo>
                <a:lnTo>
                  <a:pt x="89296" y="80367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340203" y="4464843"/>
            <a:ext cx="330400" cy="392908"/>
          </a:xfrm>
          <a:custGeom>
            <a:avLst/>
            <a:gdLst/>
            <a:ahLst/>
            <a:cxnLst/>
            <a:rect l="0" t="0" r="0" b="0"/>
            <a:pathLst>
              <a:path w="330400" h="392908">
                <a:moveTo>
                  <a:pt x="80367" y="0"/>
                </a:moveTo>
                <a:lnTo>
                  <a:pt x="80367" y="8930"/>
                </a:lnTo>
                <a:lnTo>
                  <a:pt x="80367" y="26789"/>
                </a:lnTo>
                <a:lnTo>
                  <a:pt x="80367" y="53578"/>
                </a:lnTo>
                <a:lnTo>
                  <a:pt x="71438" y="98227"/>
                </a:lnTo>
                <a:lnTo>
                  <a:pt x="53578" y="142875"/>
                </a:lnTo>
                <a:lnTo>
                  <a:pt x="35719" y="196453"/>
                </a:lnTo>
                <a:lnTo>
                  <a:pt x="17860" y="250032"/>
                </a:lnTo>
                <a:lnTo>
                  <a:pt x="8930" y="294680"/>
                </a:lnTo>
                <a:lnTo>
                  <a:pt x="0" y="339328"/>
                </a:lnTo>
                <a:lnTo>
                  <a:pt x="0" y="366118"/>
                </a:lnTo>
                <a:lnTo>
                  <a:pt x="17860" y="383977"/>
                </a:lnTo>
                <a:lnTo>
                  <a:pt x="35719" y="392907"/>
                </a:lnTo>
                <a:lnTo>
                  <a:pt x="71438" y="383977"/>
                </a:lnTo>
                <a:lnTo>
                  <a:pt x="116086" y="366118"/>
                </a:lnTo>
                <a:lnTo>
                  <a:pt x="169664" y="339328"/>
                </a:lnTo>
                <a:lnTo>
                  <a:pt x="214313" y="303610"/>
                </a:lnTo>
                <a:lnTo>
                  <a:pt x="267891" y="267891"/>
                </a:lnTo>
                <a:lnTo>
                  <a:pt x="303610" y="232172"/>
                </a:lnTo>
                <a:lnTo>
                  <a:pt x="330399" y="205383"/>
                </a:lnTo>
                <a:lnTo>
                  <a:pt x="33039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518797" y="4500562"/>
            <a:ext cx="437556" cy="491134"/>
          </a:xfrm>
          <a:custGeom>
            <a:avLst/>
            <a:gdLst/>
            <a:ahLst/>
            <a:cxnLst/>
            <a:rect l="0" t="0" r="0" b="0"/>
            <a:pathLst>
              <a:path w="437556" h="491134">
                <a:moveTo>
                  <a:pt x="0" y="214313"/>
                </a:moveTo>
                <a:lnTo>
                  <a:pt x="0" y="223242"/>
                </a:lnTo>
                <a:lnTo>
                  <a:pt x="8930" y="223242"/>
                </a:lnTo>
                <a:lnTo>
                  <a:pt x="26789" y="214313"/>
                </a:lnTo>
                <a:lnTo>
                  <a:pt x="44648" y="214313"/>
                </a:lnTo>
                <a:lnTo>
                  <a:pt x="71437" y="196453"/>
                </a:lnTo>
                <a:lnTo>
                  <a:pt x="98226" y="178594"/>
                </a:lnTo>
                <a:lnTo>
                  <a:pt x="125016" y="160734"/>
                </a:lnTo>
                <a:lnTo>
                  <a:pt x="142875" y="142875"/>
                </a:lnTo>
                <a:lnTo>
                  <a:pt x="160734" y="125016"/>
                </a:lnTo>
                <a:lnTo>
                  <a:pt x="160734" y="107156"/>
                </a:lnTo>
                <a:lnTo>
                  <a:pt x="160734" y="98227"/>
                </a:lnTo>
                <a:lnTo>
                  <a:pt x="142875" y="80367"/>
                </a:lnTo>
                <a:lnTo>
                  <a:pt x="125016" y="71438"/>
                </a:lnTo>
                <a:lnTo>
                  <a:pt x="98226" y="71438"/>
                </a:lnTo>
                <a:lnTo>
                  <a:pt x="80367" y="80367"/>
                </a:lnTo>
                <a:lnTo>
                  <a:pt x="62508" y="107156"/>
                </a:lnTo>
                <a:lnTo>
                  <a:pt x="62508" y="142875"/>
                </a:lnTo>
                <a:lnTo>
                  <a:pt x="62508" y="178594"/>
                </a:lnTo>
                <a:lnTo>
                  <a:pt x="80367" y="223242"/>
                </a:lnTo>
                <a:lnTo>
                  <a:pt x="98226" y="250031"/>
                </a:lnTo>
                <a:lnTo>
                  <a:pt x="125016" y="276820"/>
                </a:lnTo>
                <a:lnTo>
                  <a:pt x="151805" y="285750"/>
                </a:lnTo>
                <a:lnTo>
                  <a:pt x="178594" y="276820"/>
                </a:lnTo>
                <a:lnTo>
                  <a:pt x="205383" y="267891"/>
                </a:lnTo>
                <a:lnTo>
                  <a:pt x="223242" y="241102"/>
                </a:lnTo>
                <a:lnTo>
                  <a:pt x="232172" y="205383"/>
                </a:lnTo>
                <a:lnTo>
                  <a:pt x="232172" y="160734"/>
                </a:lnTo>
                <a:lnTo>
                  <a:pt x="232172" y="116086"/>
                </a:lnTo>
                <a:lnTo>
                  <a:pt x="223242" y="71438"/>
                </a:lnTo>
                <a:lnTo>
                  <a:pt x="214312" y="26789"/>
                </a:lnTo>
                <a:lnTo>
                  <a:pt x="214312" y="8930"/>
                </a:lnTo>
                <a:lnTo>
                  <a:pt x="214312" y="0"/>
                </a:lnTo>
                <a:lnTo>
                  <a:pt x="223242" y="26789"/>
                </a:lnTo>
                <a:lnTo>
                  <a:pt x="223242" y="53578"/>
                </a:lnTo>
                <a:lnTo>
                  <a:pt x="232172" y="89297"/>
                </a:lnTo>
                <a:lnTo>
                  <a:pt x="241101" y="133945"/>
                </a:lnTo>
                <a:lnTo>
                  <a:pt x="250031" y="169664"/>
                </a:lnTo>
                <a:lnTo>
                  <a:pt x="267891" y="196453"/>
                </a:lnTo>
                <a:lnTo>
                  <a:pt x="285750" y="205383"/>
                </a:lnTo>
                <a:lnTo>
                  <a:pt x="294680" y="214313"/>
                </a:lnTo>
                <a:lnTo>
                  <a:pt x="303609" y="205383"/>
                </a:lnTo>
                <a:lnTo>
                  <a:pt x="312539" y="187524"/>
                </a:lnTo>
                <a:lnTo>
                  <a:pt x="321469" y="151805"/>
                </a:lnTo>
                <a:lnTo>
                  <a:pt x="312539" y="116086"/>
                </a:lnTo>
                <a:lnTo>
                  <a:pt x="312539" y="80367"/>
                </a:lnTo>
                <a:lnTo>
                  <a:pt x="303609" y="53578"/>
                </a:lnTo>
                <a:lnTo>
                  <a:pt x="303609" y="44649"/>
                </a:lnTo>
                <a:lnTo>
                  <a:pt x="303609" y="53578"/>
                </a:lnTo>
                <a:lnTo>
                  <a:pt x="312539" y="80367"/>
                </a:lnTo>
                <a:lnTo>
                  <a:pt x="321469" y="116086"/>
                </a:lnTo>
                <a:lnTo>
                  <a:pt x="330398" y="160734"/>
                </a:lnTo>
                <a:lnTo>
                  <a:pt x="357187" y="223242"/>
                </a:lnTo>
                <a:lnTo>
                  <a:pt x="375047" y="276820"/>
                </a:lnTo>
                <a:lnTo>
                  <a:pt x="401836" y="339328"/>
                </a:lnTo>
                <a:lnTo>
                  <a:pt x="419695" y="392907"/>
                </a:lnTo>
                <a:lnTo>
                  <a:pt x="428625" y="437555"/>
                </a:lnTo>
                <a:lnTo>
                  <a:pt x="437555" y="473274"/>
                </a:lnTo>
                <a:lnTo>
                  <a:pt x="428625" y="491133"/>
                </a:lnTo>
                <a:lnTo>
                  <a:pt x="419695" y="482204"/>
                </a:lnTo>
                <a:lnTo>
                  <a:pt x="392906" y="446485"/>
                </a:lnTo>
                <a:lnTo>
                  <a:pt x="357187" y="383977"/>
                </a:lnTo>
                <a:lnTo>
                  <a:pt x="330398" y="312539"/>
                </a:lnTo>
                <a:lnTo>
                  <a:pt x="303609" y="232172"/>
                </a:lnTo>
                <a:lnTo>
                  <a:pt x="294680" y="160734"/>
                </a:lnTo>
                <a:lnTo>
                  <a:pt x="303609" y="116086"/>
                </a:lnTo>
                <a:lnTo>
                  <a:pt x="30360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920633" y="4330898"/>
            <a:ext cx="142876" cy="392907"/>
          </a:xfrm>
          <a:custGeom>
            <a:avLst/>
            <a:gdLst/>
            <a:ahLst/>
            <a:cxnLst/>
            <a:rect l="0" t="0" r="0" b="0"/>
            <a:pathLst>
              <a:path w="142876" h="392907">
                <a:moveTo>
                  <a:pt x="71437" y="71438"/>
                </a:moveTo>
                <a:lnTo>
                  <a:pt x="71437" y="62508"/>
                </a:lnTo>
                <a:lnTo>
                  <a:pt x="62508" y="62508"/>
                </a:lnTo>
                <a:lnTo>
                  <a:pt x="44648" y="71438"/>
                </a:lnTo>
                <a:lnTo>
                  <a:pt x="35719" y="80367"/>
                </a:lnTo>
                <a:lnTo>
                  <a:pt x="26789" y="116086"/>
                </a:lnTo>
                <a:lnTo>
                  <a:pt x="26789" y="142875"/>
                </a:lnTo>
                <a:lnTo>
                  <a:pt x="17859" y="178594"/>
                </a:lnTo>
                <a:lnTo>
                  <a:pt x="26789" y="214313"/>
                </a:lnTo>
                <a:lnTo>
                  <a:pt x="44648" y="241102"/>
                </a:lnTo>
                <a:lnTo>
                  <a:pt x="62508" y="258961"/>
                </a:lnTo>
                <a:lnTo>
                  <a:pt x="89297" y="267891"/>
                </a:lnTo>
                <a:lnTo>
                  <a:pt x="107156" y="276820"/>
                </a:lnTo>
                <a:lnTo>
                  <a:pt x="125015" y="276820"/>
                </a:lnTo>
                <a:lnTo>
                  <a:pt x="142875" y="294680"/>
                </a:lnTo>
                <a:lnTo>
                  <a:pt x="142875" y="312539"/>
                </a:lnTo>
                <a:lnTo>
                  <a:pt x="125015" y="330398"/>
                </a:lnTo>
                <a:lnTo>
                  <a:pt x="107156" y="357188"/>
                </a:lnTo>
                <a:lnTo>
                  <a:pt x="80367" y="383977"/>
                </a:lnTo>
                <a:lnTo>
                  <a:pt x="53578" y="392906"/>
                </a:lnTo>
                <a:lnTo>
                  <a:pt x="35719" y="392906"/>
                </a:lnTo>
                <a:lnTo>
                  <a:pt x="17859" y="375047"/>
                </a:lnTo>
                <a:lnTo>
                  <a:pt x="8930" y="339328"/>
                </a:lnTo>
                <a:lnTo>
                  <a:pt x="0" y="276820"/>
                </a:lnTo>
                <a:lnTo>
                  <a:pt x="8930" y="214313"/>
                </a:lnTo>
                <a:lnTo>
                  <a:pt x="17859" y="142875"/>
                </a:lnTo>
                <a:lnTo>
                  <a:pt x="35719" y="62508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920633" y="4188023"/>
            <a:ext cx="357188" cy="446485"/>
          </a:xfrm>
          <a:custGeom>
            <a:avLst/>
            <a:gdLst/>
            <a:ahLst/>
            <a:cxnLst/>
            <a:rect l="0" t="0" r="0" b="0"/>
            <a:pathLst>
              <a:path w="357188" h="446485">
                <a:moveTo>
                  <a:pt x="11608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98226" y="26789"/>
                </a:lnTo>
                <a:lnTo>
                  <a:pt x="98226" y="62508"/>
                </a:lnTo>
                <a:lnTo>
                  <a:pt x="107156" y="98227"/>
                </a:lnTo>
                <a:lnTo>
                  <a:pt x="125015" y="151805"/>
                </a:lnTo>
                <a:lnTo>
                  <a:pt x="142875" y="205383"/>
                </a:lnTo>
                <a:lnTo>
                  <a:pt x="160734" y="267891"/>
                </a:lnTo>
                <a:lnTo>
                  <a:pt x="187523" y="321469"/>
                </a:lnTo>
                <a:lnTo>
                  <a:pt x="205383" y="366117"/>
                </a:lnTo>
                <a:lnTo>
                  <a:pt x="223242" y="401836"/>
                </a:lnTo>
                <a:lnTo>
                  <a:pt x="232172" y="428625"/>
                </a:lnTo>
                <a:lnTo>
                  <a:pt x="241101" y="446484"/>
                </a:lnTo>
                <a:lnTo>
                  <a:pt x="232172" y="446484"/>
                </a:lnTo>
                <a:lnTo>
                  <a:pt x="214312" y="446484"/>
                </a:lnTo>
                <a:lnTo>
                  <a:pt x="187523" y="428625"/>
                </a:lnTo>
                <a:lnTo>
                  <a:pt x="151805" y="392906"/>
                </a:lnTo>
                <a:lnTo>
                  <a:pt x="107156" y="366117"/>
                </a:lnTo>
                <a:lnTo>
                  <a:pt x="62508" y="321469"/>
                </a:lnTo>
                <a:lnTo>
                  <a:pt x="26789" y="285750"/>
                </a:lnTo>
                <a:lnTo>
                  <a:pt x="8930" y="267891"/>
                </a:lnTo>
                <a:lnTo>
                  <a:pt x="0" y="258961"/>
                </a:lnTo>
                <a:lnTo>
                  <a:pt x="8930" y="241102"/>
                </a:lnTo>
                <a:lnTo>
                  <a:pt x="35719" y="232172"/>
                </a:lnTo>
                <a:lnTo>
                  <a:pt x="62508" y="214313"/>
                </a:lnTo>
                <a:lnTo>
                  <a:pt x="98226" y="196453"/>
                </a:lnTo>
                <a:lnTo>
                  <a:pt x="142875" y="169664"/>
                </a:lnTo>
                <a:lnTo>
                  <a:pt x="187523" y="142875"/>
                </a:lnTo>
                <a:lnTo>
                  <a:pt x="223242" y="116086"/>
                </a:lnTo>
                <a:lnTo>
                  <a:pt x="250031" y="98227"/>
                </a:lnTo>
                <a:lnTo>
                  <a:pt x="267890" y="89297"/>
                </a:lnTo>
                <a:lnTo>
                  <a:pt x="276819" y="80367"/>
                </a:lnTo>
                <a:lnTo>
                  <a:pt x="276819" y="89297"/>
                </a:lnTo>
                <a:lnTo>
                  <a:pt x="276819" y="107156"/>
                </a:lnTo>
                <a:lnTo>
                  <a:pt x="267890" y="142875"/>
                </a:lnTo>
                <a:lnTo>
                  <a:pt x="267890" y="178594"/>
                </a:lnTo>
                <a:lnTo>
                  <a:pt x="267890" y="223242"/>
                </a:lnTo>
                <a:lnTo>
                  <a:pt x="267890" y="267891"/>
                </a:lnTo>
                <a:lnTo>
                  <a:pt x="276819" y="303609"/>
                </a:lnTo>
                <a:lnTo>
                  <a:pt x="276819" y="330398"/>
                </a:lnTo>
                <a:lnTo>
                  <a:pt x="285749" y="348258"/>
                </a:lnTo>
                <a:lnTo>
                  <a:pt x="294679" y="357188"/>
                </a:lnTo>
                <a:lnTo>
                  <a:pt x="303608" y="357188"/>
                </a:lnTo>
                <a:lnTo>
                  <a:pt x="303608" y="348258"/>
                </a:lnTo>
                <a:lnTo>
                  <a:pt x="303608" y="330398"/>
                </a:lnTo>
                <a:lnTo>
                  <a:pt x="303608" y="303609"/>
                </a:lnTo>
                <a:lnTo>
                  <a:pt x="294679" y="267891"/>
                </a:lnTo>
                <a:lnTo>
                  <a:pt x="285749" y="232172"/>
                </a:lnTo>
                <a:lnTo>
                  <a:pt x="276819" y="196453"/>
                </a:lnTo>
                <a:lnTo>
                  <a:pt x="276819" y="160734"/>
                </a:lnTo>
                <a:lnTo>
                  <a:pt x="285749" y="142875"/>
                </a:lnTo>
                <a:lnTo>
                  <a:pt x="303608" y="125016"/>
                </a:lnTo>
                <a:lnTo>
                  <a:pt x="312538" y="125016"/>
                </a:lnTo>
                <a:lnTo>
                  <a:pt x="330397" y="125016"/>
                </a:lnTo>
                <a:lnTo>
                  <a:pt x="339327" y="133945"/>
                </a:lnTo>
                <a:lnTo>
                  <a:pt x="348257" y="142875"/>
                </a:lnTo>
                <a:lnTo>
                  <a:pt x="357187" y="160734"/>
                </a:lnTo>
                <a:lnTo>
                  <a:pt x="35718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268890" y="4295179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930" y="98227"/>
                </a:moveTo>
                <a:lnTo>
                  <a:pt x="893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35719" y="142875"/>
                </a:lnTo>
                <a:lnTo>
                  <a:pt x="44648" y="142875"/>
                </a:lnTo>
                <a:lnTo>
                  <a:pt x="62508" y="13394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7" y="98227"/>
                </a:lnTo>
                <a:lnTo>
                  <a:pt x="89297" y="80367"/>
                </a:lnTo>
                <a:lnTo>
                  <a:pt x="80367" y="62508"/>
                </a:lnTo>
                <a:lnTo>
                  <a:pt x="71437" y="44649"/>
                </a:lnTo>
                <a:lnTo>
                  <a:pt x="53578" y="35719"/>
                </a:lnTo>
                <a:lnTo>
                  <a:pt x="44648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367116" y="4143375"/>
            <a:ext cx="107158" cy="312540"/>
          </a:xfrm>
          <a:custGeom>
            <a:avLst/>
            <a:gdLst/>
            <a:ahLst/>
            <a:cxnLst/>
            <a:rect l="0" t="0" r="0" b="0"/>
            <a:pathLst>
              <a:path w="107158" h="312540">
                <a:moveTo>
                  <a:pt x="0" y="89296"/>
                </a:moveTo>
                <a:lnTo>
                  <a:pt x="0" y="89296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26789" y="205382"/>
                </a:lnTo>
                <a:lnTo>
                  <a:pt x="26789" y="241101"/>
                </a:lnTo>
                <a:lnTo>
                  <a:pt x="35719" y="267890"/>
                </a:lnTo>
                <a:lnTo>
                  <a:pt x="35719" y="294679"/>
                </a:lnTo>
                <a:lnTo>
                  <a:pt x="35719" y="303609"/>
                </a:lnTo>
                <a:lnTo>
                  <a:pt x="35719" y="312539"/>
                </a:lnTo>
                <a:lnTo>
                  <a:pt x="44649" y="303609"/>
                </a:lnTo>
                <a:lnTo>
                  <a:pt x="44649" y="285750"/>
                </a:lnTo>
                <a:lnTo>
                  <a:pt x="53579" y="258961"/>
                </a:lnTo>
                <a:lnTo>
                  <a:pt x="53579" y="214312"/>
                </a:lnTo>
                <a:lnTo>
                  <a:pt x="53579" y="160734"/>
                </a:lnTo>
                <a:lnTo>
                  <a:pt x="71438" y="98226"/>
                </a:lnTo>
                <a:lnTo>
                  <a:pt x="80368" y="35718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411765" y="4170164"/>
            <a:ext cx="214313" cy="205383"/>
          </a:xfrm>
          <a:custGeom>
            <a:avLst/>
            <a:gdLst/>
            <a:ahLst/>
            <a:cxnLst/>
            <a:rect l="0" t="0" r="0" b="0"/>
            <a:pathLst>
              <a:path w="214313" h="205383">
                <a:moveTo>
                  <a:pt x="89297" y="0"/>
                </a:moveTo>
                <a:lnTo>
                  <a:pt x="71437" y="8929"/>
                </a:lnTo>
                <a:lnTo>
                  <a:pt x="62508" y="35718"/>
                </a:lnTo>
                <a:lnTo>
                  <a:pt x="35719" y="71437"/>
                </a:lnTo>
                <a:lnTo>
                  <a:pt x="17859" y="107156"/>
                </a:lnTo>
                <a:lnTo>
                  <a:pt x="8930" y="142875"/>
                </a:lnTo>
                <a:lnTo>
                  <a:pt x="0" y="169664"/>
                </a:lnTo>
                <a:lnTo>
                  <a:pt x="8930" y="196453"/>
                </a:lnTo>
                <a:lnTo>
                  <a:pt x="17859" y="205382"/>
                </a:lnTo>
                <a:lnTo>
                  <a:pt x="35719" y="205382"/>
                </a:lnTo>
                <a:lnTo>
                  <a:pt x="62508" y="205382"/>
                </a:lnTo>
                <a:lnTo>
                  <a:pt x="89297" y="196453"/>
                </a:lnTo>
                <a:lnTo>
                  <a:pt x="116086" y="178593"/>
                </a:lnTo>
                <a:lnTo>
                  <a:pt x="142875" y="160734"/>
                </a:lnTo>
                <a:lnTo>
                  <a:pt x="160734" y="142875"/>
                </a:lnTo>
                <a:lnTo>
                  <a:pt x="187523" y="125015"/>
                </a:lnTo>
                <a:lnTo>
                  <a:pt x="205383" y="116086"/>
                </a:lnTo>
                <a:lnTo>
                  <a:pt x="214312" y="98226"/>
                </a:lnTo>
                <a:lnTo>
                  <a:pt x="214312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545710" y="4089796"/>
            <a:ext cx="258962" cy="276822"/>
          </a:xfrm>
          <a:custGeom>
            <a:avLst/>
            <a:gdLst/>
            <a:ahLst/>
            <a:cxnLst/>
            <a:rect l="0" t="0" r="0" b="0"/>
            <a:pathLst>
              <a:path w="258962" h="276822">
                <a:moveTo>
                  <a:pt x="26789" y="142875"/>
                </a:moveTo>
                <a:lnTo>
                  <a:pt x="26789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33946"/>
                </a:lnTo>
                <a:lnTo>
                  <a:pt x="53578" y="116086"/>
                </a:lnTo>
                <a:lnTo>
                  <a:pt x="80367" y="107157"/>
                </a:lnTo>
                <a:lnTo>
                  <a:pt x="98227" y="89297"/>
                </a:lnTo>
                <a:lnTo>
                  <a:pt x="125016" y="62508"/>
                </a:lnTo>
                <a:lnTo>
                  <a:pt x="142875" y="35719"/>
                </a:lnTo>
                <a:lnTo>
                  <a:pt x="160735" y="17860"/>
                </a:lnTo>
                <a:lnTo>
                  <a:pt x="169664" y="8930"/>
                </a:lnTo>
                <a:lnTo>
                  <a:pt x="160735" y="0"/>
                </a:lnTo>
                <a:lnTo>
                  <a:pt x="142875" y="8930"/>
                </a:lnTo>
                <a:lnTo>
                  <a:pt x="107156" y="26790"/>
                </a:lnTo>
                <a:lnTo>
                  <a:pt x="80367" y="62508"/>
                </a:lnTo>
                <a:lnTo>
                  <a:pt x="44649" y="116086"/>
                </a:lnTo>
                <a:lnTo>
                  <a:pt x="17860" y="169665"/>
                </a:lnTo>
                <a:lnTo>
                  <a:pt x="8930" y="214313"/>
                </a:lnTo>
                <a:lnTo>
                  <a:pt x="0" y="250032"/>
                </a:lnTo>
                <a:lnTo>
                  <a:pt x="8930" y="267891"/>
                </a:lnTo>
                <a:lnTo>
                  <a:pt x="26789" y="276821"/>
                </a:lnTo>
                <a:lnTo>
                  <a:pt x="53578" y="276821"/>
                </a:lnTo>
                <a:lnTo>
                  <a:pt x="80367" y="258961"/>
                </a:lnTo>
                <a:lnTo>
                  <a:pt x="116086" y="241102"/>
                </a:lnTo>
                <a:lnTo>
                  <a:pt x="151805" y="205383"/>
                </a:lnTo>
                <a:lnTo>
                  <a:pt x="187524" y="169665"/>
                </a:lnTo>
                <a:lnTo>
                  <a:pt x="214313" y="133946"/>
                </a:lnTo>
                <a:lnTo>
                  <a:pt x="223242" y="98227"/>
                </a:lnTo>
                <a:lnTo>
                  <a:pt x="241102" y="71438"/>
                </a:lnTo>
                <a:lnTo>
                  <a:pt x="250031" y="53579"/>
                </a:lnTo>
                <a:lnTo>
                  <a:pt x="258961" y="44649"/>
                </a:lnTo>
                <a:lnTo>
                  <a:pt x="258961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8724304" y="4054078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4287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17859"/>
                </a:lnTo>
                <a:lnTo>
                  <a:pt x="125016" y="26789"/>
                </a:lnTo>
                <a:lnTo>
                  <a:pt x="116086" y="35718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98226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0734" y="125015"/>
                </a:lnTo>
                <a:lnTo>
                  <a:pt x="160734" y="125015"/>
                </a:lnTo>
                <a:lnTo>
                  <a:pt x="169664" y="133945"/>
                </a:lnTo>
                <a:lnTo>
                  <a:pt x="169664" y="151804"/>
                </a:lnTo>
                <a:lnTo>
                  <a:pt x="142875" y="160734"/>
                </a:lnTo>
                <a:lnTo>
                  <a:pt x="116086" y="178593"/>
                </a:lnTo>
                <a:lnTo>
                  <a:pt x="71437" y="196453"/>
                </a:lnTo>
                <a:lnTo>
                  <a:pt x="44648" y="205383"/>
                </a:lnTo>
                <a:lnTo>
                  <a:pt x="17859" y="214312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205883" y="5286375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53578" y="35719"/>
                </a:lnTo>
                <a:lnTo>
                  <a:pt x="80367" y="26789"/>
                </a:lnTo>
                <a:lnTo>
                  <a:pt x="116086" y="1785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482703" y="5223867"/>
            <a:ext cx="321470" cy="44650"/>
          </a:xfrm>
          <a:custGeom>
            <a:avLst/>
            <a:gdLst/>
            <a:ahLst/>
            <a:cxnLst/>
            <a:rect l="0" t="0" r="0" b="0"/>
            <a:pathLst>
              <a:path w="321470" h="44650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26789" y="17860"/>
                </a:lnTo>
                <a:lnTo>
                  <a:pt x="44649" y="26789"/>
                </a:lnTo>
                <a:lnTo>
                  <a:pt x="71438" y="35719"/>
                </a:lnTo>
                <a:lnTo>
                  <a:pt x="107156" y="44649"/>
                </a:lnTo>
                <a:lnTo>
                  <a:pt x="142875" y="44649"/>
                </a:lnTo>
                <a:lnTo>
                  <a:pt x="187524" y="44649"/>
                </a:lnTo>
                <a:lnTo>
                  <a:pt x="232172" y="44649"/>
                </a:lnTo>
                <a:lnTo>
                  <a:pt x="276820" y="26789"/>
                </a:lnTo>
                <a:lnTo>
                  <a:pt x="321469" y="17860"/>
                </a:lnTo>
                <a:lnTo>
                  <a:pt x="32146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964906" y="4795242"/>
            <a:ext cx="1705572" cy="410767"/>
          </a:xfrm>
          <a:custGeom>
            <a:avLst/>
            <a:gdLst/>
            <a:ahLst/>
            <a:cxnLst/>
            <a:rect l="0" t="0" r="0" b="0"/>
            <a:pathLst>
              <a:path w="1705572" h="410767">
                <a:moveTo>
                  <a:pt x="0" y="392906"/>
                </a:moveTo>
                <a:lnTo>
                  <a:pt x="8930" y="392906"/>
                </a:lnTo>
                <a:lnTo>
                  <a:pt x="35719" y="392906"/>
                </a:lnTo>
                <a:lnTo>
                  <a:pt x="62508" y="392906"/>
                </a:lnTo>
                <a:lnTo>
                  <a:pt x="107157" y="401836"/>
                </a:lnTo>
                <a:lnTo>
                  <a:pt x="151805" y="401836"/>
                </a:lnTo>
                <a:lnTo>
                  <a:pt x="205383" y="410766"/>
                </a:lnTo>
                <a:lnTo>
                  <a:pt x="267891" y="410766"/>
                </a:lnTo>
                <a:lnTo>
                  <a:pt x="321469" y="410766"/>
                </a:lnTo>
                <a:lnTo>
                  <a:pt x="383977" y="401836"/>
                </a:lnTo>
                <a:lnTo>
                  <a:pt x="446485" y="383977"/>
                </a:lnTo>
                <a:lnTo>
                  <a:pt x="508992" y="375047"/>
                </a:lnTo>
                <a:lnTo>
                  <a:pt x="562571" y="357188"/>
                </a:lnTo>
                <a:lnTo>
                  <a:pt x="616149" y="339328"/>
                </a:lnTo>
                <a:lnTo>
                  <a:pt x="660797" y="321469"/>
                </a:lnTo>
                <a:lnTo>
                  <a:pt x="705446" y="303610"/>
                </a:lnTo>
                <a:lnTo>
                  <a:pt x="750094" y="303610"/>
                </a:lnTo>
                <a:lnTo>
                  <a:pt x="803672" y="303610"/>
                </a:lnTo>
                <a:lnTo>
                  <a:pt x="857250" y="303610"/>
                </a:lnTo>
                <a:lnTo>
                  <a:pt x="910828" y="312539"/>
                </a:lnTo>
                <a:lnTo>
                  <a:pt x="973336" y="321469"/>
                </a:lnTo>
                <a:lnTo>
                  <a:pt x="1035844" y="312539"/>
                </a:lnTo>
                <a:lnTo>
                  <a:pt x="1098352" y="303610"/>
                </a:lnTo>
                <a:lnTo>
                  <a:pt x="1160860" y="285750"/>
                </a:lnTo>
                <a:lnTo>
                  <a:pt x="1223367" y="267891"/>
                </a:lnTo>
                <a:lnTo>
                  <a:pt x="1268016" y="241102"/>
                </a:lnTo>
                <a:lnTo>
                  <a:pt x="1321594" y="205383"/>
                </a:lnTo>
                <a:lnTo>
                  <a:pt x="1357313" y="178594"/>
                </a:lnTo>
                <a:lnTo>
                  <a:pt x="1401961" y="151805"/>
                </a:lnTo>
                <a:lnTo>
                  <a:pt x="1437680" y="125016"/>
                </a:lnTo>
                <a:lnTo>
                  <a:pt x="1473399" y="107156"/>
                </a:lnTo>
                <a:lnTo>
                  <a:pt x="1518047" y="89297"/>
                </a:lnTo>
                <a:lnTo>
                  <a:pt x="1562696" y="89297"/>
                </a:lnTo>
                <a:lnTo>
                  <a:pt x="1607344" y="89297"/>
                </a:lnTo>
                <a:lnTo>
                  <a:pt x="1651992" y="89297"/>
                </a:lnTo>
                <a:lnTo>
                  <a:pt x="1687711" y="89297"/>
                </a:lnTo>
                <a:lnTo>
                  <a:pt x="1705571" y="71437"/>
                </a:lnTo>
                <a:lnTo>
                  <a:pt x="1696641" y="44648"/>
                </a:lnTo>
                <a:lnTo>
                  <a:pt x="1678782" y="0"/>
                </a:lnTo>
                <a:lnTo>
                  <a:pt x="16787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94992" y="3241476"/>
            <a:ext cx="892970" cy="696517"/>
          </a:xfrm>
          <a:custGeom>
            <a:avLst/>
            <a:gdLst/>
            <a:ahLst/>
            <a:cxnLst/>
            <a:rect l="0" t="0" r="0" b="0"/>
            <a:pathLst>
              <a:path w="892970" h="696517">
                <a:moveTo>
                  <a:pt x="0" y="696516"/>
                </a:moveTo>
                <a:lnTo>
                  <a:pt x="0" y="696516"/>
                </a:lnTo>
                <a:lnTo>
                  <a:pt x="0" y="696516"/>
                </a:lnTo>
                <a:lnTo>
                  <a:pt x="0" y="696516"/>
                </a:lnTo>
                <a:lnTo>
                  <a:pt x="8930" y="696516"/>
                </a:lnTo>
                <a:lnTo>
                  <a:pt x="17860" y="687586"/>
                </a:lnTo>
                <a:lnTo>
                  <a:pt x="44649" y="678656"/>
                </a:lnTo>
                <a:lnTo>
                  <a:pt x="80367" y="660797"/>
                </a:lnTo>
                <a:lnTo>
                  <a:pt x="125016" y="625078"/>
                </a:lnTo>
                <a:lnTo>
                  <a:pt x="187524" y="580430"/>
                </a:lnTo>
                <a:lnTo>
                  <a:pt x="258961" y="517922"/>
                </a:lnTo>
                <a:lnTo>
                  <a:pt x="339328" y="446485"/>
                </a:lnTo>
                <a:lnTo>
                  <a:pt x="437555" y="366117"/>
                </a:lnTo>
                <a:lnTo>
                  <a:pt x="535781" y="285750"/>
                </a:lnTo>
                <a:lnTo>
                  <a:pt x="634008" y="205383"/>
                </a:lnTo>
                <a:lnTo>
                  <a:pt x="732235" y="133945"/>
                </a:lnTo>
                <a:lnTo>
                  <a:pt x="821531" y="62508"/>
                </a:lnTo>
                <a:lnTo>
                  <a:pt x="892969" y="0"/>
                </a:lnTo>
                <a:lnTo>
                  <a:pt x="8929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884414" y="2911078"/>
            <a:ext cx="71439" cy="419696"/>
          </a:xfrm>
          <a:custGeom>
            <a:avLst/>
            <a:gdLst/>
            <a:ahLst/>
            <a:cxnLst/>
            <a:rect l="0" t="0" r="0" b="0"/>
            <a:pathLst>
              <a:path w="71439" h="419696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35718"/>
                </a:lnTo>
                <a:lnTo>
                  <a:pt x="8930" y="71437"/>
                </a:lnTo>
                <a:lnTo>
                  <a:pt x="26789" y="116086"/>
                </a:lnTo>
                <a:lnTo>
                  <a:pt x="35719" y="178593"/>
                </a:lnTo>
                <a:lnTo>
                  <a:pt x="35719" y="250031"/>
                </a:lnTo>
                <a:lnTo>
                  <a:pt x="44649" y="303609"/>
                </a:lnTo>
                <a:lnTo>
                  <a:pt x="53578" y="357187"/>
                </a:lnTo>
                <a:lnTo>
                  <a:pt x="62508" y="392906"/>
                </a:lnTo>
                <a:lnTo>
                  <a:pt x="62508" y="419695"/>
                </a:lnTo>
                <a:lnTo>
                  <a:pt x="71438" y="419695"/>
                </a:lnTo>
                <a:lnTo>
                  <a:pt x="71438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964781" y="3178968"/>
            <a:ext cx="8931" cy="98228"/>
          </a:xfrm>
          <a:custGeom>
            <a:avLst/>
            <a:gdLst/>
            <a:ahLst/>
            <a:cxnLst/>
            <a:rect l="0" t="0" r="0" b="0"/>
            <a:pathLst>
              <a:path w="8931" h="98228">
                <a:moveTo>
                  <a:pt x="0" y="98227"/>
                </a:moveTo>
                <a:lnTo>
                  <a:pt x="8930" y="53578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009430" y="2794992"/>
            <a:ext cx="339329" cy="500063"/>
          </a:xfrm>
          <a:custGeom>
            <a:avLst/>
            <a:gdLst/>
            <a:ahLst/>
            <a:cxnLst/>
            <a:rect l="0" t="0" r="0" b="0"/>
            <a:pathLst>
              <a:path w="339329" h="500063">
                <a:moveTo>
                  <a:pt x="62508" y="250031"/>
                </a:moveTo>
                <a:lnTo>
                  <a:pt x="53578" y="250031"/>
                </a:lnTo>
                <a:lnTo>
                  <a:pt x="44648" y="241101"/>
                </a:lnTo>
                <a:lnTo>
                  <a:pt x="35718" y="241101"/>
                </a:lnTo>
                <a:lnTo>
                  <a:pt x="17859" y="241101"/>
                </a:lnTo>
                <a:lnTo>
                  <a:pt x="8929" y="250031"/>
                </a:lnTo>
                <a:lnTo>
                  <a:pt x="8929" y="258961"/>
                </a:lnTo>
                <a:lnTo>
                  <a:pt x="0" y="285750"/>
                </a:lnTo>
                <a:lnTo>
                  <a:pt x="0" y="330398"/>
                </a:lnTo>
                <a:lnTo>
                  <a:pt x="0" y="375047"/>
                </a:lnTo>
                <a:lnTo>
                  <a:pt x="0" y="419695"/>
                </a:lnTo>
                <a:lnTo>
                  <a:pt x="8929" y="464344"/>
                </a:lnTo>
                <a:lnTo>
                  <a:pt x="17859" y="491133"/>
                </a:lnTo>
                <a:lnTo>
                  <a:pt x="35718" y="500062"/>
                </a:lnTo>
                <a:lnTo>
                  <a:pt x="44648" y="500062"/>
                </a:lnTo>
                <a:lnTo>
                  <a:pt x="62508" y="482203"/>
                </a:lnTo>
                <a:lnTo>
                  <a:pt x="71437" y="446484"/>
                </a:lnTo>
                <a:lnTo>
                  <a:pt x="89297" y="410765"/>
                </a:lnTo>
                <a:lnTo>
                  <a:pt x="98226" y="366117"/>
                </a:lnTo>
                <a:lnTo>
                  <a:pt x="98226" y="321469"/>
                </a:lnTo>
                <a:lnTo>
                  <a:pt x="107156" y="285750"/>
                </a:lnTo>
                <a:lnTo>
                  <a:pt x="107156" y="276820"/>
                </a:lnTo>
                <a:lnTo>
                  <a:pt x="107156" y="276820"/>
                </a:lnTo>
                <a:lnTo>
                  <a:pt x="107156" y="294679"/>
                </a:lnTo>
                <a:lnTo>
                  <a:pt x="116086" y="330398"/>
                </a:lnTo>
                <a:lnTo>
                  <a:pt x="125015" y="375047"/>
                </a:lnTo>
                <a:lnTo>
                  <a:pt x="133945" y="410765"/>
                </a:lnTo>
                <a:lnTo>
                  <a:pt x="160734" y="446484"/>
                </a:lnTo>
                <a:lnTo>
                  <a:pt x="178593" y="464344"/>
                </a:lnTo>
                <a:lnTo>
                  <a:pt x="196453" y="464344"/>
                </a:lnTo>
                <a:lnTo>
                  <a:pt x="223242" y="455414"/>
                </a:lnTo>
                <a:lnTo>
                  <a:pt x="232172" y="428625"/>
                </a:lnTo>
                <a:lnTo>
                  <a:pt x="241101" y="392906"/>
                </a:lnTo>
                <a:lnTo>
                  <a:pt x="250031" y="348258"/>
                </a:lnTo>
                <a:lnTo>
                  <a:pt x="241101" y="294679"/>
                </a:lnTo>
                <a:lnTo>
                  <a:pt x="241101" y="232172"/>
                </a:lnTo>
                <a:lnTo>
                  <a:pt x="232172" y="160734"/>
                </a:lnTo>
                <a:lnTo>
                  <a:pt x="232172" y="98226"/>
                </a:lnTo>
                <a:lnTo>
                  <a:pt x="241101" y="53578"/>
                </a:lnTo>
                <a:lnTo>
                  <a:pt x="241101" y="17859"/>
                </a:lnTo>
                <a:lnTo>
                  <a:pt x="241101" y="0"/>
                </a:lnTo>
                <a:lnTo>
                  <a:pt x="241101" y="0"/>
                </a:lnTo>
                <a:lnTo>
                  <a:pt x="232172" y="0"/>
                </a:lnTo>
                <a:lnTo>
                  <a:pt x="232172" y="17859"/>
                </a:lnTo>
                <a:lnTo>
                  <a:pt x="223242" y="44648"/>
                </a:lnTo>
                <a:lnTo>
                  <a:pt x="214312" y="80367"/>
                </a:lnTo>
                <a:lnTo>
                  <a:pt x="214312" y="125015"/>
                </a:lnTo>
                <a:lnTo>
                  <a:pt x="223242" y="196453"/>
                </a:lnTo>
                <a:lnTo>
                  <a:pt x="232172" y="267890"/>
                </a:lnTo>
                <a:lnTo>
                  <a:pt x="250031" y="348258"/>
                </a:lnTo>
                <a:lnTo>
                  <a:pt x="276820" y="410765"/>
                </a:lnTo>
                <a:lnTo>
                  <a:pt x="294679" y="455414"/>
                </a:lnTo>
                <a:lnTo>
                  <a:pt x="312539" y="491133"/>
                </a:lnTo>
                <a:lnTo>
                  <a:pt x="330398" y="500062"/>
                </a:lnTo>
                <a:lnTo>
                  <a:pt x="339328" y="500062"/>
                </a:lnTo>
                <a:lnTo>
                  <a:pt x="339328" y="482203"/>
                </a:lnTo>
                <a:lnTo>
                  <a:pt x="330398" y="446484"/>
                </a:lnTo>
                <a:lnTo>
                  <a:pt x="303609" y="410765"/>
                </a:lnTo>
                <a:lnTo>
                  <a:pt x="276820" y="366117"/>
                </a:lnTo>
                <a:lnTo>
                  <a:pt x="241101" y="321469"/>
                </a:lnTo>
                <a:lnTo>
                  <a:pt x="241101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116586" y="3000375"/>
            <a:ext cx="312540" cy="71438"/>
          </a:xfrm>
          <a:custGeom>
            <a:avLst/>
            <a:gdLst/>
            <a:ahLst/>
            <a:cxnLst/>
            <a:rect l="0" t="0" r="0" b="0"/>
            <a:pathLst>
              <a:path w="312540" h="71438">
                <a:moveTo>
                  <a:pt x="0" y="71437"/>
                </a:moveTo>
                <a:lnTo>
                  <a:pt x="0" y="71437"/>
                </a:lnTo>
                <a:lnTo>
                  <a:pt x="17859" y="62507"/>
                </a:lnTo>
                <a:lnTo>
                  <a:pt x="35719" y="62507"/>
                </a:lnTo>
                <a:lnTo>
                  <a:pt x="62508" y="44648"/>
                </a:lnTo>
                <a:lnTo>
                  <a:pt x="98227" y="35718"/>
                </a:lnTo>
                <a:lnTo>
                  <a:pt x="133945" y="26789"/>
                </a:lnTo>
                <a:lnTo>
                  <a:pt x="178594" y="8929"/>
                </a:lnTo>
                <a:lnTo>
                  <a:pt x="223242" y="0"/>
                </a:lnTo>
                <a:lnTo>
                  <a:pt x="258961" y="0"/>
                </a:lnTo>
                <a:lnTo>
                  <a:pt x="285750" y="0"/>
                </a:lnTo>
                <a:lnTo>
                  <a:pt x="312539" y="8929"/>
                </a:lnTo>
                <a:lnTo>
                  <a:pt x="31253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366617" y="2955726"/>
            <a:ext cx="428626" cy="267892"/>
          </a:xfrm>
          <a:custGeom>
            <a:avLst/>
            <a:gdLst/>
            <a:ahLst/>
            <a:cxnLst/>
            <a:rect l="0" t="0" r="0" b="0"/>
            <a:pathLst>
              <a:path w="428626" h="267892">
                <a:moveTo>
                  <a:pt x="8930" y="169664"/>
                </a:move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17860" y="205383"/>
                </a:lnTo>
                <a:lnTo>
                  <a:pt x="26789" y="196453"/>
                </a:lnTo>
                <a:lnTo>
                  <a:pt x="44649" y="187524"/>
                </a:lnTo>
                <a:lnTo>
                  <a:pt x="62508" y="178594"/>
                </a:lnTo>
                <a:lnTo>
                  <a:pt x="80367" y="160735"/>
                </a:lnTo>
                <a:lnTo>
                  <a:pt x="89297" y="133945"/>
                </a:lnTo>
                <a:lnTo>
                  <a:pt x="98227" y="116086"/>
                </a:lnTo>
                <a:lnTo>
                  <a:pt x="89297" y="89297"/>
                </a:lnTo>
                <a:lnTo>
                  <a:pt x="80367" y="71438"/>
                </a:lnTo>
                <a:lnTo>
                  <a:pt x="71438" y="62508"/>
                </a:lnTo>
                <a:lnTo>
                  <a:pt x="53578" y="53578"/>
                </a:lnTo>
                <a:lnTo>
                  <a:pt x="44649" y="53578"/>
                </a:lnTo>
                <a:lnTo>
                  <a:pt x="35719" y="71438"/>
                </a:lnTo>
                <a:lnTo>
                  <a:pt x="26789" y="98227"/>
                </a:lnTo>
                <a:lnTo>
                  <a:pt x="35719" y="133945"/>
                </a:lnTo>
                <a:lnTo>
                  <a:pt x="44649" y="178594"/>
                </a:lnTo>
                <a:lnTo>
                  <a:pt x="53578" y="214313"/>
                </a:lnTo>
                <a:lnTo>
                  <a:pt x="71438" y="241102"/>
                </a:lnTo>
                <a:lnTo>
                  <a:pt x="98227" y="258961"/>
                </a:lnTo>
                <a:lnTo>
                  <a:pt x="116086" y="267891"/>
                </a:lnTo>
                <a:lnTo>
                  <a:pt x="142875" y="258961"/>
                </a:lnTo>
                <a:lnTo>
                  <a:pt x="151805" y="241102"/>
                </a:lnTo>
                <a:lnTo>
                  <a:pt x="160735" y="214313"/>
                </a:lnTo>
                <a:lnTo>
                  <a:pt x="169664" y="178594"/>
                </a:lnTo>
                <a:lnTo>
                  <a:pt x="169664" y="133945"/>
                </a:lnTo>
                <a:lnTo>
                  <a:pt x="169664" y="89297"/>
                </a:lnTo>
                <a:lnTo>
                  <a:pt x="169664" y="4464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8930"/>
                </a:lnTo>
                <a:lnTo>
                  <a:pt x="178594" y="26789"/>
                </a:lnTo>
                <a:lnTo>
                  <a:pt x="187524" y="53578"/>
                </a:lnTo>
                <a:lnTo>
                  <a:pt x="187524" y="89297"/>
                </a:lnTo>
                <a:lnTo>
                  <a:pt x="196453" y="125016"/>
                </a:lnTo>
                <a:lnTo>
                  <a:pt x="196453" y="151805"/>
                </a:lnTo>
                <a:lnTo>
                  <a:pt x="205383" y="187524"/>
                </a:lnTo>
                <a:lnTo>
                  <a:pt x="214313" y="205383"/>
                </a:lnTo>
                <a:lnTo>
                  <a:pt x="223242" y="214313"/>
                </a:lnTo>
                <a:lnTo>
                  <a:pt x="232172" y="205383"/>
                </a:lnTo>
                <a:lnTo>
                  <a:pt x="241102" y="187524"/>
                </a:lnTo>
                <a:lnTo>
                  <a:pt x="250031" y="160735"/>
                </a:lnTo>
                <a:lnTo>
                  <a:pt x="250031" y="125016"/>
                </a:lnTo>
                <a:lnTo>
                  <a:pt x="258961" y="89297"/>
                </a:lnTo>
                <a:lnTo>
                  <a:pt x="267891" y="53578"/>
                </a:lnTo>
                <a:lnTo>
                  <a:pt x="276821" y="26789"/>
                </a:lnTo>
                <a:lnTo>
                  <a:pt x="285750" y="17860"/>
                </a:lnTo>
                <a:lnTo>
                  <a:pt x="285750" y="26789"/>
                </a:lnTo>
                <a:lnTo>
                  <a:pt x="294680" y="53578"/>
                </a:lnTo>
                <a:lnTo>
                  <a:pt x="303610" y="80367"/>
                </a:lnTo>
                <a:lnTo>
                  <a:pt x="312539" y="125016"/>
                </a:lnTo>
                <a:lnTo>
                  <a:pt x="321469" y="160735"/>
                </a:lnTo>
                <a:lnTo>
                  <a:pt x="339328" y="187524"/>
                </a:lnTo>
                <a:lnTo>
                  <a:pt x="348258" y="205383"/>
                </a:lnTo>
                <a:lnTo>
                  <a:pt x="366117" y="214313"/>
                </a:lnTo>
                <a:lnTo>
                  <a:pt x="383977" y="205383"/>
                </a:lnTo>
                <a:lnTo>
                  <a:pt x="401836" y="187524"/>
                </a:lnTo>
                <a:lnTo>
                  <a:pt x="410766" y="151805"/>
                </a:lnTo>
                <a:lnTo>
                  <a:pt x="419696" y="98227"/>
                </a:lnTo>
                <a:lnTo>
                  <a:pt x="428625" y="44649"/>
                </a:lnTo>
                <a:lnTo>
                  <a:pt x="428625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786313" y="2902148"/>
            <a:ext cx="160735" cy="214314"/>
          </a:xfrm>
          <a:custGeom>
            <a:avLst/>
            <a:gdLst/>
            <a:ahLst/>
            <a:cxnLst/>
            <a:rect l="0" t="0" r="0" b="0"/>
            <a:pathLst>
              <a:path w="160735" h="214314">
                <a:moveTo>
                  <a:pt x="71437" y="0"/>
                </a:moveTo>
                <a:lnTo>
                  <a:pt x="62507" y="8930"/>
                </a:lnTo>
                <a:lnTo>
                  <a:pt x="53578" y="17859"/>
                </a:lnTo>
                <a:lnTo>
                  <a:pt x="35718" y="35719"/>
                </a:lnTo>
                <a:lnTo>
                  <a:pt x="17859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4"/>
                </a:lnTo>
                <a:lnTo>
                  <a:pt x="8929" y="187523"/>
                </a:lnTo>
                <a:lnTo>
                  <a:pt x="26789" y="205383"/>
                </a:lnTo>
                <a:lnTo>
                  <a:pt x="53578" y="214313"/>
                </a:lnTo>
                <a:lnTo>
                  <a:pt x="80367" y="214313"/>
                </a:lnTo>
                <a:lnTo>
                  <a:pt x="107156" y="214313"/>
                </a:lnTo>
                <a:lnTo>
                  <a:pt x="125015" y="196453"/>
                </a:lnTo>
                <a:lnTo>
                  <a:pt x="142875" y="178594"/>
                </a:lnTo>
                <a:lnTo>
                  <a:pt x="151804" y="151805"/>
                </a:lnTo>
                <a:lnTo>
                  <a:pt x="160734" y="116086"/>
                </a:lnTo>
                <a:lnTo>
                  <a:pt x="160734" y="80367"/>
                </a:lnTo>
                <a:lnTo>
                  <a:pt x="16073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938117" y="2920007"/>
            <a:ext cx="160736" cy="366119"/>
          </a:xfrm>
          <a:custGeom>
            <a:avLst/>
            <a:gdLst/>
            <a:ahLst/>
            <a:cxnLst/>
            <a:rect l="0" t="0" r="0" b="0"/>
            <a:pathLst>
              <a:path w="160736" h="366119">
                <a:moveTo>
                  <a:pt x="26789" y="0"/>
                </a:moveTo>
                <a:lnTo>
                  <a:pt x="26789" y="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53578" y="125016"/>
                </a:lnTo>
                <a:lnTo>
                  <a:pt x="71438" y="107157"/>
                </a:lnTo>
                <a:lnTo>
                  <a:pt x="89297" y="71438"/>
                </a:lnTo>
                <a:lnTo>
                  <a:pt x="98227" y="44649"/>
                </a:lnTo>
                <a:lnTo>
                  <a:pt x="107156" y="1786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17860"/>
                </a:lnTo>
                <a:lnTo>
                  <a:pt x="116086" y="44649"/>
                </a:lnTo>
                <a:lnTo>
                  <a:pt x="125016" y="80368"/>
                </a:lnTo>
                <a:lnTo>
                  <a:pt x="133946" y="125016"/>
                </a:lnTo>
                <a:lnTo>
                  <a:pt x="142875" y="178594"/>
                </a:lnTo>
                <a:lnTo>
                  <a:pt x="151805" y="223243"/>
                </a:lnTo>
                <a:lnTo>
                  <a:pt x="160735" y="267891"/>
                </a:lnTo>
                <a:lnTo>
                  <a:pt x="160735" y="312539"/>
                </a:lnTo>
                <a:lnTo>
                  <a:pt x="151805" y="339329"/>
                </a:lnTo>
                <a:lnTo>
                  <a:pt x="142875" y="357188"/>
                </a:lnTo>
                <a:lnTo>
                  <a:pt x="116086" y="366118"/>
                </a:lnTo>
                <a:lnTo>
                  <a:pt x="89297" y="348258"/>
                </a:lnTo>
                <a:lnTo>
                  <a:pt x="53578" y="330399"/>
                </a:lnTo>
                <a:lnTo>
                  <a:pt x="17860" y="303610"/>
                </a:lnTo>
                <a:lnTo>
                  <a:pt x="17860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875359" y="3670101"/>
            <a:ext cx="1134072" cy="267892"/>
          </a:xfrm>
          <a:custGeom>
            <a:avLst/>
            <a:gdLst/>
            <a:ahLst/>
            <a:cxnLst/>
            <a:rect l="0" t="0" r="0" b="0"/>
            <a:pathLst>
              <a:path w="1134072" h="267892">
                <a:moveTo>
                  <a:pt x="0" y="267891"/>
                </a:moveTo>
                <a:lnTo>
                  <a:pt x="17860" y="267891"/>
                </a:lnTo>
                <a:lnTo>
                  <a:pt x="44649" y="250031"/>
                </a:lnTo>
                <a:lnTo>
                  <a:pt x="98227" y="223242"/>
                </a:lnTo>
                <a:lnTo>
                  <a:pt x="169664" y="196453"/>
                </a:lnTo>
                <a:lnTo>
                  <a:pt x="250032" y="169664"/>
                </a:lnTo>
                <a:lnTo>
                  <a:pt x="348258" y="133945"/>
                </a:lnTo>
                <a:lnTo>
                  <a:pt x="446485" y="107156"/>
                </a:lnTo>
                <a:lnTo>
                  <a:pt x="544711" y="89297"/>
                </a:lnTo>
                <a:lnTo>
                  <a:pt x="642938" y="71438"/>
                </a:lnTo>
                <a:lnTo>
                  <a:pt x="732235" y="62508"/>
                </a:lnTo>
                <a:lnTo>
                  <a:pt x="821532" y="53578"/>
                </a:lnTo>
                <a:lnTo>
                  <a:pt x="910829" y="53578"/>
                </a:lnTo>
                <a:lnTo>
                  <a:pt x="991196" y="35719"/>
                </a:lnTo>
                <a:lnTo>
                  <a:pt x="1062633" y="26789"/>
                </a:lnTo>
                <a:lnTo>
                  <a:pt x="1134071" y="0"/>
                </a:lnTo>
                <a:lnTo>
                  <a:pt x="11340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080867" y="3411140"/>
            <a:ext cx="151806" cy="357189"/>
          </a:xfrm>
          <a:custGeom>
            <a:avLst/>
            <a:gdLst/>
            <a:ahLst/>
            <a:cxnLst/>
            <a:rect l="0" t="0" r="0" b="0"/>
            <a:pathLst>
              <a:path w="151806" h="357189">
                <a:moveTo>
                  <a:pt x="12501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44649"/>
                </a:lnTo>
                <a:lnTo>
                  <a:pt x="125016" y="71438"/>
                </a:lnTo>
                <a:lnTo>
                  <a:pt x="125016" y="116086"/>
                </a:lnTo>
                <a:lnTo>
                  <a:pt x="133946" y="160735"/>
                </a:lnTo>
                <a:lnTo>
                  <a:pt x="142875" y="205383"/>
                </a:lnTo>
                <a:lnTo>
                  <a:pt x="142875" y="250031"/>
                </a:lnTo>
                <a:lnTo>
                  <a:pt x="151805" y="285750"/>
                </a:lnTo>
                <a:lnTo>
                  <a:pt x="151805" y="321469"/>
                </a:lnTo>
                <a:lnTo>
                  <a:pt x="151805" y="339328"/>
                </a:lnTo>
                <a:lnTo>
                  <a:pt x="142875" y="348258"/>
                </a:lnTo>
                <a:lnTo>
                  <a:pt x="133946" y="357188"/>
                </a:lnTo>
                <a:lnTo>
                  <a:pt x="125016" y="348258"/>
                </a:lnTo>
                <a:lnTo>
                  <a:pt x="107156" y="339328"/>
                </a:lnTo>
                <a:lnTo>
                  <a:pt x="89297" y="312539"/>
                </a:lnTo>
                <a:lnTo>
                  <a:pt x="62508" y="276821"/>
                </a:lnTo>
                <a:lnTo>
                  <a:pt x="26789" y="23217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027289" y="3339703"/>
            <a:ext cx="767954" cy="375048"/>
          </a:xfrm>
          <a:custGeom>
            <a:avLst/>
            <a:gdLst/>
            <a:ahLst/>
            <a:cxnLst/>
            <a:rect l="0" t="0" r="0" b="0"/>
            <a:pathLst>
              <a:path w="767954" h="375048">
                <a:moveTo>
                  <a:pt x="0" y="232172"/>
                </a:moveTo>
                <a:lnTo>
                  <a:pt x="0" y="241101"/>
                </a:lnTo>
                <a:lnTo>
                  <a:pt x="0" y="258961"/>
                </a:lnTo>
                <a:lnTo>
                  <a:pt x="8930" y="276820"/>
                </a:lnTo>
                <a:lnTo>
                  <a:pt x="35719" y="294679"/>
                </a:lnTo>
                <a:lnTo>
                  <a:pt x="62508" y="303609"/>
                </a:lnTo>
                <a:lnTo>
                  <a:pt x="98227" y="312539"/>
                </a:lnTo>
                <a:lnTo>
                  <a:pt x="133945" y="303609"/>
                </a:lnTo>
                <a:lnTo>
                  <a:pt x="178594" y="276820"/>
                </a:lnTo>
                <a:lnTo>
                  <a:pt x="223242" y="250031"/>
                </a:lnTo>
                <a:lnTo>
                  <a:pt x="267891" y="223242"/>
                </a:lnTo>
                <a:lnTo>
                  <a:pt x="303609" y="187523"/>
                </a:lnTo>
                <a:lnTo>
                  <a:pt x="330399" y="151804"/>
                </a:lnTo>
                <a:lnTo>
                  <a:pt x="357188" y="107156"/>
                </a:lnTo>
                <a:lnTo>
                  <a:pt x="366117" y="71437"/>
                </a:lnTo>
                <a:lnTo>
                  <a:pt x="375047" y="35718"/>
                </a:lnTo>
                <a:lnTo>
                  <a:pt x="366117" y="8929"/>
                </a:lnTo>
                <a:lnTo>
                  <a:pt x="366117" y="0"/>
                </a:lnTo>
                <a:lnTo>
                  <a:pt x="357188" y="8929"/>
                </a:lnTo>
                <a:lnTo>
                  <a:pt x="348258" y="35718"/>
                </a:lnTo>
                <a:lnTo>
                  <a:pt x="339328" y="71437"/>
                </a:lnTo>
                <a:lnTo>
                  <a:pt x="321469" y="116086"/>
                </a:lnTo>
                <a:lnTo>
                  <a:pt x="321469" y="169664"/>
                </a:lnTo>
                <a:lnTo>
                  <a:pt x="312539" y="223242"/>
                </a:lnTo>
                <a:lnTo>
                  <a:pt x="312539" y="267890"/>
                </a:lnTo>
                <a:lnTo>
                  <a:pt x="321469" y="312539"/>
                </a:lnTo>
                <a:lnTo>
                  <a:pt x="330399" y="348258"/>
                </a:lnTo>
                <a:lnTo>
                  <a:pt x="339328" y="366117"/>
                </a:lnTo>
                <a:lnTo>
                  <a:pt x="348258" y="366117"/>
                </a:lnTo>
                <a:lnTo>
                  <a:pt x="366117" y="357187"/>
                </a:lnTo>
                <a:lnTo>
                  <a:pt x="375047" y="330398"/>
                </a:lnTo>
                <a:lnTo>
                  <a:pt x="383977" y="294679"/>
                </a:lnTo>
                <a:lnTo>
                  <a:pt x="392906" y="250031"/>
                </a:lnTo>
                <a:lnTo>
                  <a:pt x="392906" y="205383"/>
                </a:lnTo>
                <a:lnTo>
                  <a:pt x="401836" y="160734"/>
                </a:lnTo>
                <a:lnTo>
                  <a:pt x="401836" y="125015"/>
                </a:lnTo>
                <a:lnTo>
                  <a:pt x="410766" y="107156"/>
                </a:lnTo>
                <a:lnTo>
                  <a:pt x="419695" y="107156"/>
                </a:lnTo>
                <a:lnTo>
                  <a:pt x="428625" y="133945"/>
                </a:lnTo>
                <a:lnTo>
                  <a:pt x="437555" y="169664"/>
                </a:lnTo>
                <a:lnTo>
                  <a:pt x="446484" y="214312"/>
                </a:lnTo>
                <a:lnTo>
                  <a:pt x="455414" y="258961"/>
                </a:lnTo>
                <a:lnTo>
                  <a:pt x="455414" y="303609"/>
                </a:lnTo>
                <a:lnTo>
                  <a:pt x="464344" y="339328"/>
                </a:lnTo>
                <a:lnTo>
                  <a:pt x="473274" y="366117"/>
                </a:lnTo>
                <a:lnTo>
                  <a:pt x="482203" y="375047"/>
                </a:lnTo>
                <a:lnTo>
                  <a:pt x="500063" y="366117"/>
                </a:lnTo>
                <a:lnTo>
                  <a:pt x="508992" y="339328"/>
                </a:lnTo>
                <a:lnTo>
                  <a:pt x="517922" y="303609"/>
                </a:lnTo>
                <a:lnTo>
                  <a:pt x="526852" y="258961"/>
                </a:lnTo>
                <a:lnTo>
                  <a:pt x="535781" y="214312"/>
                </a:lnTo>
                <a:lnTo>
                  <a:pt x="544711" y="169664"/>
                </a:lnTo>
                <a:lnTo>
                  <a:pt x="553641" y="133945"/>
                </a:lnTo>
                <a:lnTo>
                  <a:pt x="562570" y="116086"/>
                </a:lnTo>
                <a:lnTo>
                  <a:pt x="571500" y="125015"/>
                </a:lnTo>
                <a:lnTo>
                  <a:pt x="580430" y="142875"/>
                </a:lnTo>
                <a:lnTo>
                  <a:pt x="598289" y="187523"/>
                </a:lnTo>
                <a:lnTo>
                  <a:pt x="607219" y="232172"/>
                </a:lnTo>
                <a:lnTo>
                  <a:pt x="616149" y="285750"/>
                </a:lnTo>
                <a:lnTo>
                  <a:pt x="625078" y="330398"/>
                </a:lnTo>
                <a:lnTo>
                  <a:pt x="634008" y="357187"/>
                </a:lnTo>
                <a:lnTo>
                  <a:pt x="642938" y="375047"/>
                </a:lnTo>
                <a:lnTo>
                  <a:pt x="651867" y="375047"/>
                </a:lnTo>
                <a:lnTo>
                  <a:pt x="660797" y="348258"/>
                </a:lnTo>
                <a:lnTo>
                  <a:pt x="660797" y="321468"/>
                </a:lnTo>
                <a:lnTo>
                  <a:pt x="660797" y="267890"/>
                </a:lnTo>
                <a:lnTo>
                  <a:pt x="669727" y="214312"/>
                </a:lnTo>
                <a:lnTo>
                  <a:pt x="678656" y="160734"/>
                </a:lnTo>
                <a:lnTo>
                  <a:pt x="687586" y="107156"/>
                </a:lnTo>
                <a:lnTo>
                  <a:pt x="696516" y="71437"/>
                </a:lnTo>
                <a:lnTo>
                  <a:pt x="705445" y="62508"/>
                </a:lnTo>
                <a:lnTo>
                  <a:pt x="723305" y="62508"/>
                </a:lnTo>
                <a:lnTo>
                  <a:pt x="732234" y="71437"/>
                </a:lnTo>
                <a:lnTo>
                  <a:pt x="741164" y="80367"/>
                </a:lnTo>
                <a:lnTo>
                  <a:pt x="741164" y="98226"/>
                </a:lnTo>
                <a:lnTo>
                  <a:pt x="750094" y="116086"/>
                </a:lnTo>
                <a:lnTo>
                  <a:pt x="759024" y="125015"/>
                </a:lnTo>
                <a:lnTo>
                  <a:pt x="759024" y="133945"/>
                </a:lnTo>
                <a:lnTo>
                  <a:pt x="767953" y="133945"/>
                </a:lnTo>
                <a:lnTo>
                  <a:pt x="767953" y="133945"/>
                </a:lnTo>
                <a:lnTo>
                  <a:pt x="76795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768453" y="3402211"/>
            <a:ext cx="446486" cy="366118"/>
          </a:xfrm>
          <a:custGeom>
            <a:avLst/>
            <a:gdLst/>
            <a:ahLst/>
            <a:cxnLst/>
            <a:rect l="0" t="0" r="0" b="0"/>
            <a:pathLst>
              <a:path w="446486" h="366118">
                <a:moveTo>
                  <a:pt x="8930" y="107156"/>
                </a:move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205382"/>
                </a:lnTo>
                <a:lnTo>
                  <a:pt x="8930" y="232171"/>
                </a:lnTo>
                <a:lnTo>
                  <a:pt x="26789" y="250031"/>
                </a:lnTo>
                <a:lnTo>
                  <a:pt x="44649" y="267890"/>
                </a:lnTo>
                <a:lnTo>
                  <a:pt x="80367" y="267890"/>
                </a:lnTo>
                <a:lnTo>
                  <a:pt x="107156" y="258960"/>
                </a:lnTo>
                <a:lnTo>
                  <a:pt x="133945" y="241101"/>
                </a:lnTo>
                <a:lnTo>
                  <a:pt x="160735" y="214312"/>
                </a:lnTo>
                <a:lnTo>
                  <a:pt x="169664" y="178593"/>
                </a:lnTo>
                <a:lnTo>
                  <a:pt x="169664" y="142875"/>
                </a:lnTo>
                <a:lnTo>
                  <a:pt x="151805" y="107156"/>
                </a:lnTo>
                <a:lnTo>
                  <a:pt x="133945" y="89296"/>
                </a:lnTo>
                <a:lnTo>
                  <a:pt x="116086" y="80367"/>
                </a:lnTo>
                <a:lnTo>
                  <a:pt x="89297" y="80367"/>
                </a:lnTo>
                <a:lnTo>
                  <a:pt x="80367" y="98226"/>
                </a:lnTo>
                <a:lnTo>
                  <a:pt x="80367" y="116085"/>
                </a:lnTo>
                <a:lnTo>
                  <a:pt x="80367" y="142875"/>
                </a:lnTo>
                <a:lnTo>
                  <a:pt x="89297" y="160734"/>
                </a:lnTo>
                <a:lnTo>
                  <a:pt x="98227" y="178593"/>
                </a:lnTo>
                <a:lnTo>
                  <a:pt x="116086" y="187523"/>
                </a:lnTo>
                <a:lnTo>
                  <a:pt x="133945" y="178593"/>
                </a:lnTo>
                <a:lnTo>
                  <a:pt x="142875" y="169664"/>
                </a:lnTo>
                <a:lnTo>
                  <a:pt x="160735" y="160734"/>
                </a:lnTo>
                <a:lnTo>
                  <a:pt x="169664" y="133945"/>
                </a:lnTo>
                <a:lnTo>
                  <a:pt x="169664" y="107156"/>
                </a:lnTo>
                <a:lnTo>
                  <a:pt x="169664" y="89296"/>
                </a:lnTo>
                <a:lnTo>
                  <a:pt x="178594" y="80367"/>
                </a:lnTo>
                <a:lnTo>
                  <a:pt x="178594" y="71437"/>
                </a:lnTo>
                <a:lnTo>
                  <a:pt x="178594" y="80367"/>
                </a:lnTo>
                <a:lnTo>
                  <a:pt x="178594" y="98226"/>
                </a:lnTo>
                <a:lnTo>
                  <a:pt x="178594" y="125015"/>
                </a:lnTo>
                <a:lnTo>
                  <a:pt x="187524" y="160734"/>
                </a:lnTo>
                <a:lnTo>
                  <a:pt x="196453" y="196453"/>
                </a:lnTo>
                <a:lnTo>
                  <a:pt x="196453" y="223242"/>
                </a:lnTo>
                <a:lnTo>
                  <a:pt x="205383" y="250031"/>
                </a:lnTo>
                <a:lnTo>
                  <a:pt x="223242" y="258960"/>
                </a:lnTo>
                <a:lnTo>
                  <a:pt x="232172" y="258960"/>
                </a:lnTo>
                <a:lnTo>
                  <a:pt x="250031" y="250031"/>
                </a:lnTo>
                <a:lnTo>
                  <a:pt x="258961" y="223242"/>
                </a:lnTo>
                <a:lnTo>
                  <a:pt x="267891" y="187523"/>
                </a:lnTo>
                <a:lnTo>
                  <a:pt x="276820" y="142875"/>
                </a:lnTo>
                <a:lnTo>
                  <a:pt x="285750" y="107156"/>
                </a:lnTo>
                <a:lnTo>
                  <a:pt x="294680" y="80367"/>
                </a:lnTo>
                <a:lnTo>
                  <a:pt x="303610" y="62507"/>
                </a:lnTo>
                <a:lnTo>
                  <a:pt x="303610" y="62507"/>
                </a:lnTo>
                <a:lnTo>
                  <a:pt x="303610" y="80367"/>
                </a:lnTo>
                <a:lnTo>
                  <a:pt x="303610" y="107156"/>
                </a:lnTo>
                <a:lnTo>
                  <a:pt x="312539" y="133945"/>
                </a:lnTo>
                <a:lnTo>
                  <a:pt x="321469" y="160734"/>
                </a:lnTo>
                <a:lnTo>
                  <a:pt x="330399" y="187523"/>
                </a:lnTo>
                <a:lnTo>
                  <a:pt x="339328" y="205382"/>
                </a:lnTo>
                <a:lnTo>
                  <a:pt x="348258" y="205382"/>
                </a:lnTo>
                <a:lnTo>
                  <a:pt x="357188" y="205382"/>
                </a:lnTo>
                <a:lnTo>
                  <a:pt x="366117" y="187523"/>
                </a:lnTo>
                <a:lnTo>
                  <a:pt x="383977" y="160734"/>
                </a:lnTo>
                <a:lnTo>
                  <a:pt x="392906" y="116085"/>
                </a:lnTo>
                <a:lnTo>
                  <a:pt x="401836" y="80367"/>
                </a:lnTo>
                <a:lnTo>
                  <a:pt x="419695" y="35718"/>
                </a:lnTo>
                <a:lnTo>
                  <a:pt x="419695" y="8929"/>
                </a:lnTo>
                <a:lnTo>
                  <a:pt x="428625" y="0"/>
                </a:lnTo>
                <a:lnTo>
                  <a:pt x="419695" y="0"/>
                </a:lnTo>
                <a:lnTo>
                  <a:pt x="410766" y="26789"/>
                </a:lnTo>
                <a:lnTo>
                  <a:pt x="401836" y="44648"/>
                </a:lnTo>
                <a:lnTo>
                  <a:pt x="392906" y="80367"/>
                </a:lnTo>
                <a:lnTo>
                  <a:pt x="375047" y="107156"/>
                </a:lnTo>
                <a:lnTo>
                  <a:pt x="375047" y="125015"/>
                </a:lnTo>
                <a:lnTo>
                  <a:pt x="375047" y="142875"/>
                </a:lnTo>
                <a:lnTo>
                  <a:pt x="375047" y="142875"/>
                </a:lnTo>
                <a:lnTo>
                  <a:pt x="383977" y="142875"/>
                </a:lnTo>
                <a:lnTo>
                  <a:pt x="401836" y="125015"/>
                </a:lnTo>
                <a:lnTo>
                  <a:pt x="410766" y="107156"/>
                </a:lnTo>
                <a:lnTo>
                  <a:pt x="419695" y="80367"/>
                </a:lnTo>
                <a:lnTo>
                  <a:pt x="428625" y="62507"/>
                </a:lnTo>
                <a:lnTo>
                  <a:pt x="437555" y="44648"/>
                </a:lnTo>
                <a:lnTo>
                  <a:pt x="437555" y="44648"/>
                </a:lnTo>
                <a:lnTo>
                  <a:pt x="437555" y="53578"/>
                </a:lnTo>
                <a:lnTo>
                  <a:pt x="446485" y="80367"/>
                </a:lnTo>
                <a:lnTo>
                  <a:pt x="446485" y="116085"/>
                </a:lnTo>
                <a:lnTo>
                  <a:pt x="446485" y="151804"/>
                </a:lnTo>
                <a:lnTo>
                  <a:pt x="446485" y="196453"/>
                </a:lnTo>
                <a:lnTo>
                  <a:pt x="446485" y="241101"/>
                </a:lnTo>
                <a:lnTo>
                  <a:pt x="446485" y="276820"/>
                </a:lnTo>
                <a:lnTo>
                  <a:pt x="446485" y="312539"/>
                </a:lnTo>
                <a:lnTo>
                  <a:pt x="437555" y="339328"/>
                </a:lnTo>
                <a:lnTo>
                  <a:pt x="428625" y="357187"/>
                </a:lnTo>
                <a:lnTo>
                  <a:pt x="419695" y="366117"/>
                </a:lnTo>
                <a:lnTo>
                  <a:pt x="410766" y="357187"/>
                </a:lnTo>
                <a:lnTo>
                  <a:pt x="401836" y="339328"/>
                </a:lnTo>
                <a:lnTo>
                  <a:pt x="401836" y="303609"/>
                </a:lnTo>
                <a:lnTo>
                  <a:pt x="392906" y="267890"/>
                </a:lnTo>
                <a:lnTo>
                  <a:pt x="392906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41727" y="3178968"/>
            <a:ext cx="285751" cy="410767"/>
          </a:xfrm>
          <a:custGeom>
            <a:avLst/>
            <a:gdLst/>
            <a:ahLst/>
            <a:cxnLst/>
            <a:rect l="0" t="0" r="0" b="0"/>
            <a:pathLst>
              <a:path w="285751" h="410767">
                <a:moveTo>
                  <a:pt x="98226" y="0"/>
                </a:moveTo>
                <a:lnTo>
                  <a:pt x="89296" y="8930"/>
                </a:lnTo>
                <a:lnTo>
                  <a:pt x="80367" y="26789"/>
                </a:lnTo>
                <a:lnTo>
                  <a:pt x="71437" y="62508"/>
                </a:lnTo>
                <a:lnTo>
                  <a:pt x="53578" y="107157"/>
                </a:lnTo>
                <a:lnTo>
                  <a:pt x="35718" y="169664"/>
                </a:lnTo>
                <a:lnTo>
                  <a:pt x="26789" y="232172"/>
                </a:lnTo>
                <a:lnTo>
                  <a:pt x="8929" y="294680"/>
                </a:lnTo>
                <a:lnTo>
                  <a:pt x="8929" y="348258"/>
                </a:lnTo>
                <a:lnTo>
                  <a:pt x="0" y="383977"/>
                </a:lnTo>
                <a:lnTo>
                  <a:pt x="8929" y="410766"/>
                </a:lnTo>
                <a:lnTo>
                  <a:pt x="26789" y="410766"/>
                </a:lnTo>
                <a:lnTo>
                  <a:pt x="44648" y="392907"/>
                </a:lnTo>
                <a:lnTo>
                  <a:pt x="71437" y="357188"/>
                </a:lnTo>
                <a:lnTo>
                  <a:pt x="98226" y="312539"/>
                </a:lnTo>
                <a:lnTo>
                  <a:pt x="133945" y="267891"/>
                </a:lnTo>
                <a:lnTo>
                  <a:pt x="151804" y="232172"/>
                </a:lnTo>
                <a:lnTo>
                  <a:pt x="178593" y="205383"/>
                </a:lnTo>
                <a:lnTo>
                  <a:pt x="196453" y="205383"/>
                </a:lnTo>
                <a:lnTo>
                  <a:pt x="196453" y="223243"/>
                </a:lnTo>
                <a:lnTo>
                  <a:pt x="205382" y="250032"/>
                </a:lnTo>
                <a:lnTo>
                  <a:pt x="205382" y="294680"/>
                </a:lnTo>
                <a:lnTo>
                  <a:pt x="205382" y="330399"/>
                </a:lnTo>
                <a:lnTo>
                  <a:pt x="205382" y="357188"/>
                </a:lnTo>
                <a:lnTo>
                  <a:pt x="205382" y="375047"/>
                </a:lnTo>
                <a:lnTo>
                  <a:pt x="205382" y="383977"/>
                </a:lnTo>
                <a:lnTo>
                  <a:pt x="223242" y="383977"/>
                </a:lnTo>
                <a:lnTo>
                  <a:pt x="232171" y="366118"/>
                </a:lnTo>
                <a:lnTo>
                  <a:pt x="250031" y="339328"/>
                </a:lnTo>
                <a:lnTo>
                  <a:pt x="258961" y="303610"/>
                </a:lnTo>
                <a:lnTo>
                  <a:pt x="267890" y="267891"/>
                </a:lnTo>
                <a:lnTo>
                  <a:pt x="285750" y="241102"/>
                </a:lnTo>
                <a:lnTo>
                  <a:pt x="28575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545336" y="3009304"/>
            <a:ext cx="607220" cy="794743"/>
          </a:xfrm>
          <a:custGeom>
            <a:avLst/>
            <a:gdLst/>
            <a:ahLst/>
            <a:cxnLst/>
            <a:rect l="0" t="0" r="0" b="0"/>
            <a:pathLst>
              <a:path w="607220" h="794743">
                <a:moveTo>
                  <a:pt x="35719" y="383977"/>
                </a:moveTo>
                <a:lnTo>
                  <a:pt x="35719" y="392907"/>
                </a:lnTo>
                <a:lnTo>
                  <a:pt x="35719" y="410766"/>
                </a:lnTo>
                <a:lnTo>
                  <a:pt x="35719" y="428625"/>
                </a:lnTo>
                <a:lnTo>
                  <a:pt x="35719" y="473274"/>
                </a:lnTo>
                <a:lnTo>
                  <a:pt x="44648" y="517922"/>
                </a:lnTo>
                <a:lnTo>
                  <a:pt x="53578" y="571500"/>
                </a:lnTo>
                <a:lnTo>
                  <a:pt x="62508" y="625078"/>
                </a:lnTo>
                <a:lnTo>
                  <a:pt x="71437" y="678657"/>
                </a:lnTo>
                <a:lnTo>
                  <a:pt x="71437" y="714375"/>
                </a:lnTo>
                <a:lnTo>
                  <a:pt x="80367" y="759024"/>
                </a:lnTo>
                <a:lnTo>
                  <a:pt x="80367" y="776883"/>
                </a:lnTo>
                <a:lnTo>
                  <a:pt x="71437" y="794742"/>
                </a:lnTo>
                <a:lnTo>
                  <a:pt x="62508" y="785813"/>
                </a:lnTo>
                <a:lnTo>
                  <a:pt x="53578" y="767953"/>
                </a:lnTo>
                <a:lnTo>
                  <a:pt x="44648" y="732235"/>
                </a:lnTo>
                <a:lnTo>
                  <a:pt x="26789" y="669727"/>
                </a:lnTo>
                <a:lnTo>
                  <a:pt x="8930" y="589360"/>
                </a:lnTo>
                <a:lnTo>
                  <a:pt x="0" y="508992"/>
                </a:lnTo>
                <a:lnTo>
                  <a:pt x="0" y="428625"/>
                </a:lnTo>
                <a:lnTo>
                  <a:pt x="8930" y="366117"/>
                </a:lnTo>
                <a:lnTo>
                  <a:pt x="35719" y="321469"/>
                </a:lnTo>
                <a:lnTo>
                  <a:pt x="62508" y="294680"/>
                </a:lnTo>
                <a:lnTo>
                  <a:pt x="98227" y="294680"/>
                </a:lnTo>
                <a:lnTo>
                  <a:pt x="125016" y="303610"/>
                </a:lnTo>
                <a:lnTo>
                  <a:pt x="142875" y="330399"/>
                </a:lnTo>
                <a:lnTo>
                  <a:pt x="142875" y="366117"/>
                </a:lnTo>
                <a:lnTo>
                  <a:pt x="133945" y="410766"/>
                </a:lnTo>
                <a:lnTo>
                  <a:pt x="116086" y="446485"/>
                </a:lnTo>
                <a:lnTo>
                  <a:pt x="98227" y="491133"/>
                </a:lnTo>
                <a:lnTo>
                  <a:pt x="71437" y="526852"/>
                </a:lnTo>
                <a:lnTo>
                  <a:pt x="62508" y="544711"/>
                </a:lnTo>
                <a:lnTo>
                  <a:pt x="53578" y="553641"/>
                </a:lnTo>
                <a:lnTo>
                  <a:pt x="53578" y="535782"/>
                </a:lnTo>
                <a:lnTo>
                  <a:pt x="62508" y="508992"/>
                </a:lnTo>
                <a:lnTo>
                  <a:pt x="71437" y="455414"/>
                </a:lnTo>
                <a:lnTo>
                  <a:pt x="89297" y="401836"/>
                </a:lnTo>
                <a:lnTo>
                  <a:pt x="116086" y="339328"/>
                </a:lnTo>
                <a:lnTo>
                  <a:pt x="142875" y="294680"/>
                </a:lnTo>
                <a:lnTo>
                  <a:pt x="169664" y="267891"/>
                </a:lnTo>
                <a:lnTo>
                  <a:pt x="196453" y="258961"/>
                </a:lnTo>
                <a:lnTo>
                  <a:pt x="214312" y="258961"/>
                </a:lnTo>
                <a:lnTo>
                  <a:pt x="223242" y="276821"/>
                </a:lnTo>
                <a:lnTo>
                  <a:pt x="232172" y="303610"/>
                </a:lnTo>
                <a:lnTo>
                  <a:pt x="223242" y="330399"/>
                </a:lnTo>
                <a:lnTo>
                  <a:pt x="223242" y="366117"/>
                </a:lnTo>
                <a:lnTo>
                  <a:pt x="214312" y="392907"/>
                </a:lnTo>
                <a:lnTo>
                  <a:pt x="205383" y="419696"/>
                </a:lnTo>
                <a:lnTo>
                  <a:pt x="214312" y="437555"/>
                </a:lnTo>
                <a:lnTo>
                  <a:pt x="223242" y="446485"/>
                </a:lnTo>
                <a:lnTo>
                  <a:pt x="241102" y="446485"/>
                </a:lnTo>
                <a:lnTo>
                  <a:pt x="258961" y="446485"/>
                </a:lnTo>
                <a:lnTo>
                  <a:pt x="267891" y="419696"/>
                </a:lnTo>
                <a:lnTo>
                  <a:pt x="285750" y="401836"/>
                </a:lnTo>
                <a:lnTo>
                  <a:pt x="294680" y="366117"/>
                </a:lnTo>
                <a:lnTo>
                  <a:pt x="303609" y="348258"/>
                </a:lnTo>
                <a:lnTo>
                  <a:pt x="312539" y="330399"/>
                </a:lnTo>
                <a:lnTo>
                  <a:pt x="312539" y="321469"/>
                </a:lnTo>
                <a:lnTo>
                  <a:pt x="312539" y="339328"/>
                </a:lnTo>
                <a:lnTo>
                  <a:pt x="312539" y="357188"/>
                </a:lnTo>
                <a:lnTo>
                  <a:pt x="312539" y="383977"/>
                </a:lnTo>
                <a:lnTo>
                  <a:pt x="312539" y="419696"/>
                </a:lnTo>
                <a:lnTo>
                  <a:pt x="321469" y="437555"/>
                </a:lnTo>
                <a:lnTo>
                  <a:pt x="330398" y="455414"/>
                </a:lnTo>
                <a:lnTo>
                  <a:pt x="339328" y="455414"/>
                </a:lnTo>
                <a:lnTo>
                  <a:pt x="357187" y="455414"/>
                </a:lnTo>
                <a:lnTo>
                  <a:pt x="366117" y="437555"/>
                </a:lnTo>
                <a:lnTo>
                  <a:pt x="383977" y="401836"/>
                </a:lnTo>
                <a:lnTo>
                  <a:pt x="392906" y="366117"/>
                </a:lnTo>
                <a:lnTo>
                  <a:pt x="410766" y="321469"/>
                </a:lnTo>
                <a:lnTo>
                  <a:pt x="419695" y="258961"/>
                </a:lnTo>
                <a:lnTo>
                  <a:pt x="428625" y="187524"/>
                </a:lnTo>
                <a:lnTo>
                  <a:pt x="437555" y="125016"/>
                </a:lnTo>
                <a:lnTo>
                  <a:pt x="437555" y="71438"/>
                </a:lnTo>
                <a:lnTo>
                  <a:pt x="437555" y="26789"/>
                </a:lnTo>
                <a:lnTo>
                  <a:pt x="437555" y="8930"/>
                </a:lnTo>
                <a:lnTo>
                  <a:pt x="428625" y="0"/>
                </a:lnTo>
                <a:lnTo>
                  <a:pt x="428625" y="8930"/>
                </a:lnTo>
                <a:lnTo>
                  <a:pt x="419695" y="44649"/>
                </a:lnTo>
                <a:lnTo>
                  <a:pt x="410766" y="89297"/>
                </a:lnTo>
                <a:lnTo>
                  <a:pt x="401836" y="151805"/>
                </a:lnTo>
                <a:lnTo>
                  <a:pt x="410766" y="223242"/>
                </a:lnTo>
                <a:lnTo>
                  <a:pt x="410766" y="294680"/>
                </a:lnTo>
                <a:lnTo>
                  <a:pt x="428625" y="375047"/>
                </a:lnTo>
                <a:lnTo>
                  <a:pt x="446484" y="437555"/>
                </a:lnTo>
                <a:lnTo>
                  <a:pt x="464344" y="491133"/>
                </a:lnTo>
                <a:lnTo>
                  <a:pt x="482203" y="526852"/>
                </a:lnTo>
                <a:lnTo>
                  <a:pt x="491133" y="544711"/>
                </a:lnTo>
                <a:lnTo>
                  <a:pt x="508992" y="544711"/>
                </a:lnTo>
                <a:lnTo>
                  <a:pt x="508992" y="535782"/>
                </a:lnTo>
                <a:lnTo>
                  <a:pt x="500062" y="517922"/>
                </a:lnTo>
                <a:lnTo>
                  <a:pt x="482203" y="482203"/>
                </a:lnTo>
                <a:lnTo>
                  <a:pt x="455414" y="428625"/>
                </a:lnTo>
                <a:lnTo>
                  <a:pt x="419695" y="375047"/>
                </a:lnTo>
                <a:lnTo>
                  <a:pt x="366117" y="312539"/>
                </a:lnTo>
                <a:lnTo>
                  <a:pt x="312539" y="250032"/>
                </a:lnTo>
                <a:lnTo>
                  <a:pt x="267891" y="214313"/>
                </a:lnTo>
                <a:lnTo>
                  <a:pt x="241102" y="196453"/>
                </a:lnTo>
                <a:lnTo>
                  <a:pt x="232172" y="196453"/>
                </a:lnTo>
                <a:lnTo>
                  <a:pt x="241102" y="205383"/>
                </a:lnTo>
                <a:lnTo>
                  <a:pt x="267891" y="214313"/>
                </a:lnTo>
                <a:lnTo>
                  <a:pt x="303609" y="214313"/>
                </a:lnTo>
                <a:lnTo>
                  <a:pt x="357187" y="205383"/>
                </a:lnTo>
                <a:lnTo>
                  <a:pt x="410766" y="196453"/>
                </a:lnTo>
                <a:lnTo>
                  <a:pt x="464344" y="178594"/>
                </a:lnTo>
                <a:lnTo>
                  <a:pt x="517922" y="151805"/>
                </a:lnTo>
                <a:lnTo>
                  <a:pt x="553641" y="125016"/>
                </a:lnTo>
                <a:lnTo>
                  <a:pt x="580430" y="89297"/>
                </a:lnTo>
                <a:lnTo>
                  <a:pt x="598289" y="44649"/>
                </a:lnTo>
                <a:lnTo>
                  <a:pt x="607219" y="8930"/>
                </a:lnTo>
                <a:lnTo>
                  <a:pt x="6072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30523" y="5929312"/>
            <a:ext cx="17861" cy="53579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0" y="53578"/>
                </a:moveTo>
                <a:lnTo>
                  <a:pt x="0" y="5357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35718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357313" y="5929312"/>
            <a:ext cx="2268141" cy="98227"/>
          </a:xfrm>
          <a:custGeom>
            <a:avLst/>
            <a:gdLst/>
            <a:ahLst/>
            <a:cxnLst/>
            <a:rect l="0" t="0" r="0" b="0"/>
            <a:pathLst>
              <a:path w="2268141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26789"/>
                </a:lnTo>
                <a:lnTo>
                  <a:pt x="89296" y="26789"/>
                </a:lnTo>
                <a:lnTo>
                  <a:pt x="98226" y="35718"/>
                </a:lnTo>
                <a:lnTo>
                  <a:pt x="125015" y="35718"/>
                </a:lnTo>
                <a:lnTo>
                  <a:pt x="142875" y="44648"/>
                </a:lnTo>
                <a:lnTo>
                  <a:pt x="169664" y="44648"/>
                </a:lnTo>
                <a:lnTo>
                  <a:pt x="196453" y="53578"/>
                </a:lnTo>
                <a:lnTo>
                  <a:pt x="223242" y="53578"/>
                </a:lnTo>
                <a:lnTo>
                  <a:pt x="250031" y="62508"/>
                </a:lnTo>
                <a:lnTo>
                  <a:pt x="285750" y="62508"/>
                </a:lnTo>
                <a:lnTo>
                  <a:pt x="321468" y="71437"/>
                </a:lnTo>
                <a:lnTo>
                  <a:pt x="357187" y="71437"/>
                </a:lnTo>
                <a:lnTo>
                  <a:pt x="401835" y="71437"/>
                </a:lnTo>
                <a:lnTo>
                  <a:pt x="446484" y="80367"/>
                </a:lnTo>
                <a:lnTo>
                  <a:pt x="500062" y="80367"/>
                </a:lnTo>
                <a:lnTo>
                  <a:pt x="553640" y="89297"/>
                </a:lnTo>
                <a:lnTo>
                  <a:pt x="607218" y="89297"/>
                </a:lnTo>
                <a:lnTo>
                  <a:pt x="669726" y="98226"/>
                </a:lnTo>
                <a:lnTo>
                  <a:pt x="732234" y="98226"/>
                </a:lnTo>
                <a:lnTo>
                  <a:pt x="794742" y="98226"/>
                </a:lnTo>
                <a:lnTo>
                  <a:pt x="857250" y="98226"/>
                </a:lnTo>
                <a:lnTo>
                  <a:pt x="919757" y="98226"/>
                </a:lnTo>
                <a:lnTo>
                  <a:pt x="991195" y="98226"/>
                </a:lnTo>
                <a:lnTo>
                  <a:pt x="1053703" y="98226"/>
                </a:lnTo>
                <a:lnTo>
                  <a:pt x="1125140" y="98226"/>
                </a:lnTo>
                <a:lnTo>
                  <a:pt x="1187648" y="89297"/>
                </a:lnTo>
                <a:lnTo>
                  <a:pt x="1259085" y="89297"/>
                </a:lnTo>
                <a:lnTo>
                  <a:pt x="1330523" y="89297"/>
                </a:lnTo>
                <a:lnTo>
                  <a:pt x="1401960" y="80367"/>
                </a:lnTo>
                <a:lnTo>
                  <a:pt x="1473398" y="80367"/>
                </a:lnTo>
                <a:lnTo>
                  <a:pt x="1544835" y="71437"/>
                </a:lnTo>
                <a:lnTo>
                  <a:pt x="1616273" y="71437"/>
                </a:lnTo>
                <a:lnTo>
                  <a:pt x="1687710" y="62508"/>
                </a:lnTo>
                <a:lnTo>
                  <a:pt x="1750218" y="62508"/>
                </a:lnTo>
                <a:lnTo>
                  <a:pt x="1821656" y="62508"/>
                </a:lnTo>
                <a:lnTo>
                  <a:pt x="1893093" y="62508"/>
                </a:lnTo>
                <a:lnTo>
                  <a:pt x="1955601" y="53578"/>
                </a:lnTo>
                <a:lnTo>
                  <a:pt x="2018109" y="53578"/>
                </a:lnTo>
                <a:lnTo>
                  <a:pt x="2080617" y="53578"/>
                </a:lnTo>
                <a:lnTo>
                  <a:pt x="2134195" y="62508"/>
                </a:lnTo>
                <a:lnTo>
                  <a:pt x="2187773" y="62508"/>
                </a:lnTo>
                <a:lnTo>
                  <a:pt x="2232421" y="71437"/>
                </a:lnTo>
                <a:lnTo>
                  <a:pt x="2268140" y="80367"/>
                </a:lnTo>
                <a:lnTo>
                  <a:pt x="226814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r>
              <a:rPr lang="en-US" b="1" dirty="0"/>
              <a:t>Software Testing A Craftsman’s Approach</a:t>
            </a:r>
          </a:p>
          <a:p>
            <a:r>
              <a:rPr lang="en-US" b="1" dirty="0"/>
              <a:t>Jorgensen – 2008</a:t>
            </a:r>
          </a:p>
        </p:txBody>
      </p:sp>
    </p:spTree>
    <p:extLst>
      <p:ext uri="{BB962C8B-B14F-4D97-AF65-F5344CB8AC3E}">
        <p14:creationId xmlns:p14="http://schemas.microsoft.com/office/powerpoint/2010/main" val="215295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Overview Again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“Software testing is </a:t>
            </a:r>
            <a:r>
              <a:rPr lang="en-US" dirty="0"/>
              <a:t>the </a:t>
            </a:r>
            <a:r>
              <a:rPr lang="en-US" dirty="0" smtClean="0"/>
              <a:t>process </a:t>
            </a:r>
            <a:r>
              <a:rPr lang="en-US" dirty="0"/>
              <a:t>of analyzing a software item to detect the differences </a:t>
            </a:r>
            <a:r>
              <a:rPr lang="en-US" dirty="0" smtClean="0"/>
              <a:t>between </a:t>
            </a:r>
            <a:r>
              <a:rPr lang="en-US" dirty="0"/>
              <a:t>existing and required conditions </a:t>
            </a:r>
            <a:r>
              <a:rPr lang="en-US" dirty="0" smtClean="0"/>
              <a:t>and </a:t>
            </a:r>
            <a:r>
              <a:rPr lang="en-US" dirty="0"/>
              <a:t>to evaluate the features of </a:t>
            </a:r>
            <a:r>
              <a:rPr lang="en-US" dirty="0" smtClean="0"/>
              <a:t>the </a:t>
            </a:r>
            <a:r>
              <a:rPr lang="en-US" dirty="0"/>
              <a:t>software </a:t>
            </a:r>
            <a:r>
              <a:rPr lang="en-US" dirty="0" smtClean="0"/>
              <a:t>item.”</a:t>
            </a:r>
          </a:p>
          <a:p>
            <a:pPr lvl="1"/>
            <a:r>
              <a:rPr lang="en-US" dirty="0"/>
              <a:t>IEEE, "ANSI/IEEE Standard </a:t>
            </a:r>
            <a:r>
              <a:rPr lang="en-US" dirty="0" smtClean="0"/>
              <a:t>1008-1987</a:t>
            </a:r>
            <a:r>
              <a:rPr lang="en-US" dirty="0"/>
              <a:t>, IEEE Standard for Software Unit </a:t>
            </a:r>
            <a:r>
              <a:rPr lang="en-US" dirty="0" smtClean="0"/>
              <a:t>Testing</a:t>
            </a:r>
            <a:r>
              <a:rPr lang="en-US" dirty="0"/>
              <a:t>," no., 1986. </a:t>
            </a:r>
          </a:p>
          <a:p>
            <a:pPr lvl="1"/>
            <a:endParaRPr lang="en-US" dirty="0"/>
          </a:p>
          <a:p>
            <a:r>
              <a:rPr lang="en-US" dirty="0" smtClean="0"/>
              <a:t>“Software </a:t>
            </a:r>
            <a:r>
              <a:rPr lang="en-US" dirty="0"/>
              <a:t>testing is an </a:t>
            </a:r>
            <a:r>
              <a:rPr lang="en-US" dirty="0" smtClean="0"/>
              <a:t>activity </a:t>
            </a:r>
            <a:r>
              <a:rPr lang="en-US" dirty="0"/>
              <a:t>that should </a:t>
            </a:r>
            <a:r>
              <a:rPr lang="en-US" dirty="0" smtClean="0"/>
              <a:t>be done </a:t>
            </a:r>
            <a:r>
              <a:rPr lang="en-US" dirty="0"/>
              <a:t>throughout </a:t>
            </a:r>
            <a:r>
              <a:rPr lang="en-US" dirty="0" smtClean="0"/>
              <a:t>the </a:t>
            </a:r>
            <a:r>
              <a:rPr lang="en-US" dirty="0"/>
              <a:t>whole development </a:t>
            </a:r>
            <a:r>
              <a:rPr lang="en-US" dirty="0" smtClean="0"/>
              <a:t>process”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Bertolino</a:t>
            </a:r>
            <a:r>
              <a:rPr lang="en-US" dirty="0"/>
              <a:t>, "Chapter 5: Software Testing," </a:t>
            </a:r>
            <a:r>
              <a:rPr lang="en-US" dirty="0" smtClean="0"/>
              <a:t>in IEEE </a:t>
            </a:r>
            <a:r>
              <a:rPr lang="en-US" dirty="0"/>
              <a:t>SWEBOK Trial Version </a:t>
            </a:r>
            <a:r>
              <a:rPr lang="en-US" dirty="0" smtClean="0"/>
              <a:t>1.00, </a:t>
            </a:r>
            <a:r>
              <a:rPr lang="en-US" dirty="0"/>
              <a:t>May 2001.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Both of these are “quotes” (indirect references) from L. Williams http</a:t>
            </a:r>
            <a:r>
              <a:rPr lang="en-US" dirty="0"/>
              <a:t>://</a:t>
            </a:r>
            <a:r>
              <a:rPr lang="en-US" dirty="0" smtClean="0"/>
              <a:t>agile.csc.ncsu.edu/SEMaterials/BlackBox.pdf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343400" cy="365125"/>
          </a:xfrm>
        </p:spPr>
        <p:txBody>
          <a:bodyPr/>
          <a:lstStyle/>
          <a:p>
            <a:r>
              <a:rPr lang="en-US" sz="1400" b="1" dirty="0"/>
              <a:t>http://agile.csc.ncsu.edu/SEMaterials/BlackBox.pdf</a:t>
            </a:r>
            <a:endParaRPr lang="en-US" sz="14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4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349008" y="626864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50281" y="5893593"/>
            <a:ext cx="4313040" cy="955478"/>
          </a:xfrm>
          <a:custGeom>
            <a:avLst/>
            <a:gdLst/>
            <a:ahLst/>
            <a:cxnLst/>
            <a:rect l="0" t="0" r="0" b="0"/>
            <a:pathLst>
              <a:path w="4313040" h="955478">
                <a:moveTo>
                  <a:pt x="4098727" y="357187"/>
                </a:moveTo>
                <a:lnTo>
                  <a:pt x="4098727" y="348258"/>
                </a:lnTo>
                <a:lnTo>
                  <a:pt x="4098727" y="339328"/>
                </a:lnTo>
                <a:lnTo>
                  <a:pt x="4089797" y="330398"/>
                </a:lnTo>
                <a:lnTo>
                  <a:pt x="4089797" y="321469"/>
                </a:lnTo>
                <a:lnTo>
                  <a:pt x="4080867" y="312539"/>
                </a:lnTo>
                <a:lnTo>
                  <a:pt x="4063008" y="303609"/>
                </a:lnTo>
                <a:lnTo>
                  <a:pt x="4045149" y="294680"/>
                </a:lnTo>
                <a:lnTo>
                  <a:pt x="4027289" y="294680"/>
                </a:lnTo>
                <a:lnTo>
                  <a:pt x="4000500" y="294680"/>
                </a:lnTo>
                <a:lnTo>
                  <a:pt x="3973711" y="285750"/>
                </a:lnTo>
                <a:lnTo>
                  <a:pt x="3937992" y="276820"/>
                </a:lnTo>
                <a:lnTo>
                  <a:pt x="3902274" y="267891"/>
                </a:lnTo>
                <a:lnTo>
                  <a:pt x="3857625" y="267891"/>
                </a:lnTo>
                <a:lnTo>
                  <a:pt x="3821907" y="250031"/>
                </a:lnTo>
                <a:lnTo>
                  <a:pt x="3768328" y="241102"/>
                </a:lnTo>
                <a:lnTo>
                  <a:pt x="3714750" y="232172"/>
                </a:lnTo>
                <a:lnTo>
                  <a:pt x="3661172" y="223242"/>
                </a:lnTo>
                <a:lnTo>
                  <a:pt x="3598664" y="214312"/>
                </a:lnTo>
                <a:lnTo>
                  <a:pt x="3536157" y="205383"/>
                </a:lnTo>
                <a:lnTo>
                  <a:pt x="3473649" y="187523"/>
                </a:lnTo>
                <a:lnTo>
                  <a:pt x="3402211" y="178594"/>
                </a:lnTo>
                <a:lnTo>
                  <a:pt x="3339703" y="160734"/>
                </a:lnTo>
                <a:lnTo>
                  <a:pt x="3259336" y="151805"/>
                </a:lnTo>
                <a:lnTo>
                  <a:pt x="3187899" y="133945"/>
                </a:lnTo>
                <a:lnTo>
                  <a:pt x="3107532" y="125016"/>
                </a:lnTo>
                <a:lnTo>
                  <a:pt x="3018235" y="107156"/>
                </a:lnTo>
                <a:lnTo>
                  <a:pt x="2928938" y="98227"/>
                </a:lnTo>
                <a:lnTo>
                  <a:pt x="2839641" y="80367"/>
                </a:lnTo>
                <a:lnTo>
                  <a:pt x="2741414" y="71437"/>
                </a:lnTo>
                <a:lnTo>
                  <a:pt x="2652117" y="62508"/>
                </a:lnTo>
                <a:lnTo>
                  <a:pt x="2553891" y="53578"/>
                </a:lnTo>
                <a:lnTo>
                  <a:pt x="2464594" y="44648"/>
                </a:lnTo>
                <a:lnTo>
                  <a:pt x="2366367" y="35719"/>
                </a:lnTo>
                <a:lnTo>
                  <a:pt x="2277071" y="35719"/>
                </a:lnTo>
                <a:lnTo>
                  <a:pt x="2169914" y="26789"/>
                </a:lnTo>
                <a:lnTo>
                  <a:pt x="2071688" y="17859"/>
                </a:lnTo>
                <a:lnTo>
                  <a:pt x="1973461" y="8930"/>
                </a:lnTo>
                <a:lnTo>
                  <a:pt x="1866305" y="8930"/>
                </a:lnTo>
                <a:lnTo>
                  <a:pt x="1759149" y="0"/>
                </a:lnTo>
                <a:lnTo>
                  <a:pt x="1660922" y="0"/>
                </a:lnTo>
                <a:lnTo>
                  <a:pt x="1553766" y="0"/>
                </a:lnTo>
                <a:lnTo>
                  <a:pt x="1455539" y="0"/>
                </a:lnTo>
                <a:lnTo>
                  <a:pt x="1357313" y="8930"/>
                </a:lnTo>
                <a:lnTo>
                  <a:pt x="1250157" y="8930"/>
                </a:lnTo>
                <a:lnTo>
                  <a:pt x="1151930" y="17859"/>
                </a:lnTo>
                <a:lnTo>
                  <a:pt x="1053703" y="26789"/>
                </a:lnTo>
                <a:lnTo>
                  <a:pt x="964407" y="26789"/>
                </a:lnTo>
                <a:lnTo>
                  <a:pt x="866180" y="44648"/>
                </a:lnTo>
                <a:lnTo>
                  <a:pt x="785813" y="53578"/>
                </a:lnTo>
                <a:lnTo>
                  <a:pt x="696516" y="71437"/>
                </a:lnTo>
                <a:lnTo>
                  <a:pt x="616149" y="89297"/>
                </a:lnTo>
                <a:lnTo>
                  <a:pt x="544711" y="107156"/>
                </a:lnTo>
                <a:lnTo>
                  <a:pt x="473274" y="133945"/>
                </a:lnTo>
                <a:lnTo>
                  <a:pt x="410766" y="151805"/>
                </a:lnTo>
                <a:lnTo>
                  <a:pt x="357188" y="178594"/>
                </a:lnTo>
                <a:lnTo>
                  <a:pt x="303610" y="205383"/>
                </a:lnTo>
                <a:lnTo>
                  <a:pt x="250032" y="232172"/>
                </a:lnTo>
                <a:lnTo>
                  <a:pt x="205383" y="258961"/>
                </a:lnTo>
                <a:lnTo>
                  <a:pt x="160735" y="285750"/>
                </a:lnTo>
                <a:lnTo>
                  <a:pt x="125016" y="321469"/>
                </a:lnTo>
                <a:lnTo>
                  <a:pt x="98227" y="348258"/>
                </a:lnTo>
                <a:lnTo>
                  <a:pt x="71438" y="383977"/>
                </a:lnTo>
                <a:lnTo>
                  <a:pt x="44649" y="419695"/>
                </a:lnTo>
                <a:lnTo>
                  <a:pt x="26789" y="455414"/>
                </a:lnTo>
                <a:lnTo>
                  <a:pt x="17860" y="491133"/>
                </a:lnTo>
                <a:lnTo>
                  <a:pt x="8930" y="526852"/>
                </a:lnTo>
                <a:lnTo>
                  <a:pt x="0" y="562570"/>
                </a:lnTo>
                <a:lnTo>
                  <a:pt x="0" y="589359"/>
                </a:lnTo>
                <a:lnTo>
                  <a:pt x="0" y="616148"/>
                </a:lnTo>
                <a:lnTo>
                  <a:pt x="8930" y="634008"/>
                </a:lnTo>
                <a:lnTo>
                  <a:pt x="8930" y="669727"/>
                </a:lnTo>
                <a:lnTo>
                  <a:pt x="17860" y="696516"/>
                </a:lnTo>
                <a:lnTo>
                  <a:pt x="35719" y="741164"/>
                </a:lnTo>
                <a:lnTo>
                  <a:pt x="53578" y="776883"/>
                </a:lnTo>
                <a:lnTo>
                  <a:pt x="71438" y="803672"/>
                </a:lnTo>
                <a:lnTo>
                  <a:pt x="98227" y="830461"/>
                </a:lnTo>
                <a:lnTo>
                  <a:pt x="116086" y="848320"/>
                </a:lnTo>
                <a:lnTo>
                  <a:pt x="133946" y="857250"/>
                </a:lnTo>
                <a:lnTo>
                  <a:pt x="160735" y="875109"/>
                </a:lnTo>
                <a:lnTo>
                  <a:pt x="187524" y="884039"/>
                </a:lnTo>
                <a:lnTo>
                  <a:pt x="223242" y="901898"/>
                </a:lnTo>
                <a:lnTo>
                  <a:pt x="258961" y="910828"/>
                </a:lnTo>
                <a:lnTo>
                  <a:pt x="294680" y="919758"/>
                </a:lnTo>
                <a:lnTo>
                  <a:pt x="339328" y="928687"/>
                </a:lnTo>
                <a:lnTo>
                  <a:pt x="383977" y="928687"/>
                </a:lnTo>
                <a:lnTo>
                  <a:pt x="437555" y="937617"/>
                </a:lnTo>
                <a:lnTo>
                  <a:pt x="491133" y="937617"/>
                </a:lnTo>
                <a:lnTo>
                  <a:pt x="544711" y="946547"/>
                </a:lnTo>
                <a:lnTo>
                  <a:pt x="607219" y="955477"/>
                </a:lnTo>
                <a:lnTo>
                  <a:pt x="660797" y="955477"/>
                </a:lnTo>
                <a:lnTo>
                  <a:pt x="723305" y="955477"/>
                </a:lnTo>
                <a:lnTo>
                  <a:pt x="785813" y="955477"/>
                </a:lnTo>
                <a:lnTo>
                  <a:pt x="857250" y="955477"/>
                </a:lnTo>
                <a:lnTo>
                  <a:pt x="919758" y="955477"/>
                </a:lnTo>
                <a:lnTo>
                  <a:pt x="991196" y="955477"/>
                </a:lnTo>
                <a:lnTo>
                  <a:pt x="1062633" y="955477"/>
                </a:lnTo>
                <a:lnTo>
                  <a:pt x="1125141" y="955477"/>
                </a:lnTo>
                <a:lnTo>
                  <a:pt x="1196578" y="955477"/>
                </a:lnTo>
                <a:lnTo>
                  <a:pt x="1276946" y="955477"/>
                </a:lnTo>
                <a:lnTo>
                  <a:pt x="1348383" y="955477"/>
                </a:lnTo>
                <a:lnTo>
                  <a:pt x="1419821" y="955477"/>
                </a:lnTo>
                <a:lnTo>
                  <a:pt x="1500188" y="955477"/>
                </a:lnTo>
                <a:lnTo>
                  <a:pt x="1571625" y="955477"/>
                </a:lnTo>
                <a:lnTo>
                  <a:pt x="1651992" y="955477"/>
                </a:lnTo>
                <a:lnTo>
                  <a:pt x="1732360" y="955477"/>
                </a:lnTo>
                <a:lnTo>
                  <a:pt x="1803797" y="955477"/>
                </a:lnTo>
                <a:lnTo>
                  <a:pt x="1884164" y="955477"/>
                </a:lnTo>
                <a:lnTo>
                  <a:pt x="1964532" y="955477"/>
                </a:lnTo>
                <a:lnTo>
                  <a:pt x="2044899" y="955477"/>
                </a:lnTo>
                <a:lnTo>
                  <a:pt x="2125266" y="955477"/>
                </a:lnTo>
                <a:lnTo>
                  <a:pt x="2205633" y="955477"/>
                </a:lnTo>
                <a:lnTo>
                  <a:pt x="2286000" y="955477"/>
                </a:lnTo>
                <a:lnTo>
                  <a:pt x="2357438" y="955477"/>
                </a:lnTo>
                <a:lnTo>
                  <a:pt x="2437805" y="955477"/>
                </a:lnTo>
                <a:lnTo>
                  <a:pt x="2509242" y="955477"/>
                </a:lnTo>
                <a:lnTo>
                  <a:pt x="2580680" y="955477"/>
                </a:lnTo>
                <a:lnTo>
                  <a:pt x="2652117" y="955477"/>
                </a:lnTo>
                <a:lnTo>
                  <a:pt x="2723555" y="955477"/>
                </a:lnTo>
                <a:lnTo>
                  <a:pt x="2786063" y="955477"/>
                </a:lnTo>
                <a:lnTo>
                  <a:pt x="2857500" y="955477"/>
                </a:lnTo>
                <a:lnTo>
                  <a:pt x="2920008" y="955477"/>
                </a:lnTo>
                <a:lnTo>
                  <a:pt x="2991446" y="955477"/>
                </a:lnTo>
                <a:lnTo>
                  <a:pt x="3053953" y="955477"/>
                </a:lnTo>
                <a:lnTo>
                  <a:pt x="3116461" y="955477"/>
                </a:lnTo>
                <a:lnTo>
                  <a:pt x="3178969" y="955477"/>
                </a:lnTo>
                <a:lnTo>
                  <a:pt x="3241477" y="955477"/>
                </a:lnTo>
                <a:lnTo>
                  <a:pt x="3295055" y="955477"/>
                </a:lnTo>
                <a:lnTo>
                  <a:pt x="3357563" y="955477"/>
                </a:lnTo>
                <a:lnTo>
                  <a:pt x="3411141" y="955477"/>
                </a:lnTo>
                <a:lnTo>
                  <a:pt x="3455789" y="955477"/>
                </a:lnTo>
                <a:lnTo>
                  <a:pt x="3509367" y="955477"/>
                </a:lnTo>
                <a:lnTo>
                  <a:pt x="3554016" y="955477"/>
                </a:lnTo>
                <a:lnTo>
                  <a:pt x="3598664" y="955477"/>
                </a:lnTo>
                <a:lnTo>
                  <a:pt x="3643313" y="955477"/>
                </a:lnTo>
                <a:lnTo>
                  <a:pt x="3687961" y="955477"/>
                </a:lnTo>
                <a:lnTo>
                  <a:pt x="3723680" y="955477"/>
                </a:lnTo>
                <a:lnTo>
                  <a:pt x="3759399" y="937617"/>
                </a:lnTo>
                <a:lnTo>
                  <a:pt x="3795117" y="937617"/>
                </a:lnTo>
                <a:lnTo>
                  <a:pt x="3830836" y="919758"/>
                </a:lnTo>
                <a:lnTo>
                  <a:pt x="3857625" y="910828"/>
                </a:lnTo>
                <a:lnTo>
                  <a:pt x="3893344" y="910828"/>
                </a:lnTo>
                <a:lnTo>
                  <a:pt x="3920133" y="892969"/>
                </a:lnTo>
                <a:lnTo>
                  <a:pt x="3946922" y="892969"/>
                </a:lnTo>
                <a:lnTo>
                  <a:pt x="3982641" y="884039"/>
                </a:lnTo>
                <a:lnTo>
                  <a:pt x="4009430" y="875109"/>
                </a:lnTo>
                <a:lnTo>
                  <a:pt x="4036219" y="866180"/>
                </a:lnTo>
                <a:lnTo>
                  <a:pt x="4063008" y="857250"/>
                </a:lnTo>
                <a:lnTo>
                  <a:pt x="4089797" y="848320"/>
                </a:lnTo>
                <a:lnTo>
                  <a:pt x="4125516" y="830461"/>
                </a:lnTo>
                <a:lnTo>
                  <a:pt x="4143375" y="821531"/>
                </a:lnTo>
                <a:lnTo>
                  <a:pt x="4170164" y="803672"/>
                </a:lnTo>
                <a:lnTo>
                  <a:pt x="4196953" y="794742"/>
                </a:lnTo>
                <a:lnTo>
                  <a:pt x="4223742" y="776883"/>
                </a:lnTo>
                <a:lnTo>
                  <a:pt x="4241602" y="767953"/>
                </a:lnTo>
                <a:lnTo>
                  <a:pt x="4268391" y="732234"/>
                </a:lnTo>
                <a:lnTo>
                  <a:pt x="4286250" y="696516"/>
                </a:lnTo>
                <a:lnTo>
                  <a:pt x="4304110" y="660797"/>
                </a:lnTo>
                <a:lnTo>
                  <a:pt x="4304110" y="616148"/>
                </a:lnTo>
                <a:lnTo>
                  <a:pt x="4313039" y="580430"/>
                </a:lnTo>
                <a:lnTo>
                  <a:pt x="4304110" y="544711"/>
                </a:lnTo>
                <a:lnTo>
                  <a:pt x="4304110" y="517922"/>
                </a:lnTo>
                <a:lnTo>
                  <a:pt x="4295180" y="491133"/>
                </a:lnTo>
                <a:lnTo>
                  <a:pt x="4277321" y="464344"/>
                </a:lnTo>
                <a:lnTo>
                  <a:pt x="4268391" y="437555"/>
                </a:lnTo>
                <a:lnTo>
                  <a:pt x="4241602" y="419695"/>
                </a:lnTo>
                <a:lnTo>
                  <a:pt x="4214813" y="401836"/>
                </a:lnTo>
                <a:lnTo>
                  <a:pt x="4179094" y="375047"/>
                </a:lnTo>
                <a:lnTo>
                  <a:pt x="4143375" y="366117"/>
                </a:lnTo>
                <a:lnTo>
                  <a:pt x="4098727" y="348258"/>
                </a:lnTo>
                <a:lnTo>
                  <a:pt x="4054078" y="330398"/>
                </a:lnTo>
                <a:lnTo>
                  <a:pt x="4009430" y="312539"/>
                </a:lnTo>
                <a:lnTo>
                  <a:pt x="3964782" y="303609"/>
                </a:lnTo>
                <a:lnTo>
                  <a:pt x="3929063" y="294680"/>
                </a:lnTo>
                <a:lnTo>
                  <a:pt x="3893344" y="294680"/>
                </a:lnTo>
                <a:lnTo>
                  <a:pt x="3857625" y="294680"/>
                </a:lnTo>
                <a:lnTo>
                  <a:pt x="3830836" y="294680"/>
                </a:lnTo>
                <a:lnTo>
                  <a:pt x="3812977" y="276820"/>
                </a:lnTo>
                <a:lnTo>
                  <a:pt x="3812977" y="258961"/>
                </a:lnTo>
                <a:lnTo>
                  <a:pt x="3812977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607719" y="2062758"/>
            <a:ext cx="687587" cy="62508"/>
          </a:xfrm>
          <a:custGeom>
            <a:avLst/>
            <a:gdLst/>
            <a:ahLst/>
            <a:cxnLst/>
            <a:rect l="0" t="0" r="0" b="0"/>
            <a:pathLst>
              <a:path w="687587" h="62508">
                <a:moveTo>
                  <a:pt x="0" y="62507"/>
                </a:moveTo>
                <a:lnTo>
                  <a:pt x="0" y="53578"/>
                </a:lnTo>
                <a:lnTo>
                  <a:pt x="8929" y="53578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8" y="35718"/>
                </a:lnTo>
                <a:lnTo>
                  <a:pt x="62508" y="26789"/>
                </a:lnTo>
                <a:lnTo>
                  <a:pt x="71437" y="26789"/>
                </a:lnTo>
                <a:lnTo>
                  <a:pt x="89297" y="35718"/>
                </a:lnTo>
                <a:lnTo>
                  <a:pt x="107156" y="35718"/>
                </a:lnTo>
                <a:lnTo>
                  <a:pt x="125015" y="35718"/>
                </a:lnTo>
                <a:lnTo>
                  <a:pt x="151804" y="35718"/>
                </a:lnTo>
                <a:lnTo>
                  <a:pt x="178594" y="35718"/>
                </a:lnTo>
                <a:lnTo>
                  <a:pt x="223242" y="35718"/>
                </a:lnTo>
                <a:lnTo>
                  <a:pt x="267890" y="35718"/>
                </a:lnTo>
                <a:lnTo>
                  <a:pt x="321469" y="35718"/>
                </a:lnTo>
                <a:lnTo>
                  <a:pt x="383976" y="35718"/>
                </a:lnTo>
                <a:lnTo>
                  <a:pt x="437554" y="35718"/>
                </a:lnTo>
                <a:lnTo>
                  <a:pt x="500062" y="35718"/>
                </a:lnTo>
                <a:lnTo>
                  <a:pt x="553640" y="35718"/>
                </a:lnTo>
                <a:lnTo>
                  <a:pt x="598289" y="26789"/>
                </a:lnTo>
                <a:lnTo>
                  <a:pt x="634008" y="26789"/>
                </a:lnTo>
                <a:lnTo>
                  <a:pt x="669726" y="17859"/>
                </a:lnTo>
                <a:lnTo>
                  <a:pt x="687586" y="0"/>
                </a:lnTo>
                <a:lnTo>
                  <a:pt x="6875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036469" y="2044898"/>
            <a:ext cx="1937743" cy="80368"/>
          </a:xfrm>
          <a:custGeom>
            <a:avLst/>
            <a:gdLst/>
            <a:ahLst/>
            <a:cxnLst/>
            <a:rect l="0" t="0" r="0" b="0"/>
            <a:pathLst>
              <a:path w="1937743" h="80368">
                <a:moveTo>
                  <a:pt x="0" y="80367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89297" y="53578"/>
                </a:lnTo>
                <a:lnTo>
                  <a:pt x="116086" y="53578"/>
                </a:lnTo>
                <a:lnTo>
                  <a:pt x="142875" y="53578"/>
                </a:lnTo>
                <a:lnTo>
                  <a:pt x="178594" y="44649"/>
                </a:lnTo>
                <a:lnTo>
                  <a:pt x="214312" y="44649"/>
                </a:lnTo>
                <a:lnTo>
                  <a:pt x="267890" y="44649"/>
                </a:lnTo>
                <a:lnTo>
                  <a:pt x="312539" y="35719"/>
                </a:lnTo>
                <a:lnTo>
                  <a:pt x="375047" y="35719"/>
                </a:lnTo>
                <a:lnTo>
                  <a:pt x="437554" y="35719"/>
                </a:lnTo>
                <a:lnTo>
                  <a:pt x="508992" y="26789"/>
                </a:lnTo>
                <a:lnTo>
                  <a:pt x="580429" y="26789"/>
                </a:lnTo>
                <a:lnTo>
                  <a:pt x="651867" y="26789"/>
                </a:lnTo>
                <a:lnTo>
                  <a:pt x="723304" y="26789"/>
                </a:lnTo>
                <a:lnTo>
                  <a:pt x="803672" y="26789"/>
                </a:lnTo>
                <a:lnTo>
                  <a:pt x="884039" y="26789"/>
                </a:lnTo>
                <a:lnTo>
                  <a:pt x="973336" y="26789"/>
                </a:lnTo>
                <a:lnTo>
                  <a:pt x="1062633" y="17860"/>
                </a:lnTo>
                <a:lnTo>
                  <a:pt x="1151929" y="17860"/>
                </a:lnTo>
                <a:lnTo>
                  <a:pt x="1241226" y="17860"/>
                </a:lnTo>
                <a:lnTo>
                  <a:pt x="1330523" y="8930"/>
                </a:lnTo>
                <a:lnTo>
                  <a:pt x="1419820" y="8930"/>
                </a:lnTo>
                <a:lnTo>
                  <a:pt x="1509117" y="8930"/>
                </a:lnTo>
                <a:lnTo>
                  <a:pt x="1589484" y="0"/>
                </a:lnTo>
                <a:lnTo>
                  <a:pt x="1660922" y="0"/>
                </a:lnTo>
                <a:lnTo>
                  <a:pt x="1732359" y="0"/>
                </a:lnTo>
                <a:lnTo>
                  <a:pt x="1785937" y="8930"/>
                </a:lnTo>
                <a:lnTo>
                  <a:pt x="1839515" y="8930"/>
                </a:lnTo>
                <a:lnTo>
                  <a:pt x="1875234" y="17860"/>
                </a:lnTo>
                <a:lnTo>
                  <a:pt x="1910953" y="17860"/>
                </a:lnTo>
                <a:lnTo>
                  <a:pt x="1919883" y="26789"/>
                </a:lnTo>
                <a:lnTo>
                  <a:pt x="1928812" y="26789"/>
                </a:lnTo>
                <a:lnTo>
                  <a:pt x="1937742" y="17860"/>
                </a:lnTo>
                <a:lnTo>
                  <a:pt x="1937742" y="0"/>
                </a:lnTo>
                <a:lnTo>
                  <a:pt x="19377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83016" y="1321594"/>
            <a:ext cx="348258" cy="678657"/>
          </a:xfrm>
          <a:custGeom>
            <a:avLst/>
            <a:gdLst/>
            <a:ahLst/>
            <a:cxnLst/>
            <a:rect l="0" t="0" r="0" b="0"/>
            <a:pathLst>
              <a:path w="348258" h="678657">
                <a:moveTo>
                  <a:pt x="8929" y="678656"/>
                </a:moveTo>
                <a:lnTo>
                  <a:pt x="0" y="669726"/>
                </a:lnTo>
                <a:lnTo>
                  <a:pt x="0" y="660796"/>
                </a:lnTo>
                <a:lnTo>
                  <a:pt x="0" y="642937"/>
                </a:lnTo>
                <a:lnTo>
                  <a:pt x="8929" y="625078"/>
                </a:lnTo>
                <a:lnTo>
                  <a:pt x="17859" y="598289"/>
                </a:lnTo>
                <a:lnTo>
                  <a:pt x="35718" y="571500"/>
                </a:lnTo>
                <a:lnTo>
                  <a:pt x="62507" y="535781"/>
                </a:lnTo>
                <a:lnTo>
                  <a:pt x="89297" y="491132"/>
                </a:lnTo>
                <a:lnTo>
                  <a:pt x="133945" y="437554"/>
                </a:lnTo>
                <a:lnTo>
                  <a:pt x="178593" y="375046"/>
                </a:lnTo>
                <a:lnTo>
                  <a:pt x="223242" y="303609"/>
                </a:lnTo>
                <a:lnTo>
                  <a:pt x="267890" y="232171"/>
                </a:lnTo>
                <a:lnTo>
                  <a:pt x="303609" y="169664"/>
                </a:lnTo>
                <a:lnTo>
                  <a:pt x="330398" y="107156"/>
                </a:lnTo>
                <a:lnTo>
                  <a:pt x="348257" y="71437"/>
                </a:lnTo>
                <a:lnTo>
                  <a:pt x="348257" y="35719"/>
                </a:lnTo>
                <a:lnTo>
                  <a:pt x="339328" y="8929"/>
                </a:lnTo>
                <a:lnTo>
                  <a:pt x="330398" y="0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41977" y="821531"/>
            <a:ext cx="651868" cy="464345"/>
          </a:xfrm>
          <a:custGeom>
            <a:avLst/>
            <a:gdLst/>
            <a:ahLst/>
            <a:cxnLst/>
            <a:rect l="0" t="0" r="0" b="0"/>
            <a:pathLst>
              <a:path w="651868" h="464345">
                <a:moveTo>
                  <a:pt x="0" y="401836"/>
                </a:move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8929" y="392906"/>
                </a:lnTo>
                <a:lnTo>
                  <a:pt x="17859" y="383977"/>
                </a:lnTo>
                <a:lnTo>
                  <a:pt x="44648" y="366117"/>
                </a:lnTo>
                <a:lnTo>
                  <a:pt x="71437" y="339328"/>
                </a:lnTo>
                <a:lnTo>
                  <a:pt x="116086" y="303610"/>
                </a:lnTo>
                <a:lnTo>
                  <a:pt x="151804" y="267891"/>
                </a:lnTo>
                <a:lnTo>
                  <a:pt x="178593" y="223242"/>
                </a:lnTo>
                <a:lnTo>
                  <a:pt x="205382" y="178594"/>
                </a:lnTo>
                <a:lnTo>
                  <a:pt x="214312" y="142875"/>
                </a:lnTo>
                <a:lnTo>
                  <a:pt x="214312" y="116086"/>
                </a:lnTo>
                <a:lnTo>
                  <a:pt x="196453" y="89297"/>
                </a:lnTo>
                <a:lnTo>
                  <a:pt x="178593" y="80367"/>
                </a:lnTo>
                <a:lnTo>
                  <a:pt x="142875" y="89297"/>
                </a:lnTo>
                <a:lnTo>
                  <a:pt x="116086" y="116086"/>
                </a:lnTo>
                <a:lnTo>
                  <a:pt x="80367" y="169664"/>
                </a:lnTo>
                <a:lnTo>
                  <a:pt x="53578" y="223242"/>
                </a:lnTo>
                <a:lnTo>
                  <a:pt x="44648" y="276820"/>
                </a:lnTo>
                <a:lnTo>
                  <a:pt x="35718" y="330399"/>
                </a:lnTo>
                <a:lnTo>
                  <a:pt x="53578" y="366117"/>
                </a:lnTo>
                <a:lnTo>
                  <a:pt x="80367" y="383977"/>
                </a:lnTo>
                <a:lnTo>
                  <a:pt x="116086" y="392906"/>
                </a:lnTo>
                <a:lnTo>
                  <a:pt x="160734" y="375047"/>
                </a:lnTo>
                <a:lnTo>
                  <a:pt x="214312" y="348258"/>
                </a:lnTo>
                <a:lnTo>
                  <a:pt x="267890" y="312539"/>
                </a:lnTo>
                <a:lnTo>
                  <a:pt x="303609" y="258961"/>
                </a:lnTo>
                <a:lnTo>
                  <a:pt x="339328" y="205383"/>
                </a:lnTo>
                <a:lnTo>
                  <a:pt x="366117" y="160735"/>
                </a:lnTo>
                <a:lnTo>
                  <a:pt x="375046" y="125016"/>
                </a:lnTo>
                <a:lnTo>
                  <a:pt x="375046" y="116086"/>
                </a:lnTo>
                <a:lnTo>
                  <a:pt x="366117" y="133945"/>
                </a:lnTo>
                <a:lnTo>
                  <a:pt x="357187" y="169664"/>
                </a:lnTo>
                <a:lnTo>
                  <a:pt x="348257" y="223242"/>
                </a:lnTo>
                <a:lnTo>
                  <a:pt x="348257" y="276820"/>
                </a:lnTo>
                <a:lnTo>
                  <a:pt x="357187" y="321469"/>
                </a:lnTo>
                <a:lnTo>
                  <a:pt x="375046" y="357188"/>
                </a:lnTo>
                <a:lnTo>
                  <a:pt x="410765" y="375047"/>
                </a:lnTo>
                <a:lnTo>
                  <a:pt x="446484" y="383977"/>
                </a:lnTo>
                <a:lnTo>
                  <a:pt x="500062" y="366117"/>
                </a:lnTo>
                <a:lnTo>
                  <a:pt x="544711" y="348258"/>
                </a:lnTo>
                <a:lnTo>
                  <a:pt x="589359" y="303610"/>
                </a:lnTo>
                <a:lnTo>
                  <a:pt x="616148" y="250031"/>
                </a:lnTo>
                <a:lnTo>
                  <a:pt x="642937" y="187524"/>
                </a:lnTo>
                <a:lnTo>
                  <a:pt x="651867" y="116086"/>
                </a:lnTo>
                <a:lnTo>
                  <a:pt x="642937" y="62508"/>
                </a:lnTo>
                <a:lnTo>
                  <a:pt x="634007" y="17860"/>
                </a:lnTo>
                <a:lnTo>
                  <a:pt x="616148" y="0"/>
                </a:lnTo>
                <a:lnTo>
                  <a:pt x="580429" y="17860"/>
                </a:lnTo>
                <a:lnTo>
                  <a:pt x="535781" y="53578"/>
                </a:lnTo>
                <a:lnTo>
                  <a:pt x="482203" y="107156"/>
                </a:lnTo>
                <a:lnTo>
                  <a:pt x="428625" y="169664"/>
                </a:lnTo>
                <a:lnTo>
                  <a:pt x="383976" y="241102"/>
                </a:lnTo>
                <a:lnTo>
                  <a:pt x="339328" y="303610"/>
                </a:lnTo>
                <a:lnTo>
                  <a:pt x="312539" y="366117"/>
                </a:lnTo>
                <a:lnTo>
                  <a:pt x="303609" y="410766"/>
                </a:lnTo>
                <a:lnTo>
                  <a:pt x="312539" y="455414"/>
                </a:lnTo>
                <a:lnTo>
                  <a:pt x="339328" y="464344"/>
                </a:lnTo>
                <a:lnTo>
                  <a:pt x="366117" y="464344"/>
                </a:lnTo>
                <a:lnTo>
                  <a:pt x="410765" y="446485"/>
                </a:lnTo>
                <a:lnTo>
                  <a:pt x="446484" y="410766"/>
                </a:lnTo>
                <a:lnTo>
                  <a:pt x="482203" y="348258"/>
                </a:lnTo>
                <a:lnTo>
                  <a:pt x="482203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04547" y="919758"/>
            <a:ext cx="196454" cy="508993"/>
          </a:xfrm>
          <a:custGeom>
            <a:avLst/>
            <a:gdLst/>
            <a:ahLst/>
            <a:cxnLst/>
            <a:rect l="0" t="0" r="0" b="0"/>
            <a:pathLst>
              <a:path w="196454" h="508993">
                <a:moveTo>
                  <a:pt x="44648" y="53578"/>
                </a:moveTo>
                <a:lnTo>
                  <a:pt x="44648" y="53578"/>
                </a:lnTo>
                <a:lnTo>
                  <a:pt x="44648" y="53578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107156"/>
                </a:lnTo>
                <a:lnTo>
                  <a:pt x="26789" y="151804"/>
                </a:lnTo>
                <a:lnTo>
                  <a:pt x="26789" y="205383"/>
                </a:lnTo>
                <a:lnTo>
                  <a:pt x="26789" y="276820"/>
                </a:lnTo>
                <a:lnTo>
                  <a:pt x="17859" y="348258"/>
                </a:lnTo>
                <a:lnTo>
                  <a:pt x="17859" y="410765"/>
                </a:lnTo>
                <a:lnTo>
                  <a:pt x="17859" y="464344"/>
                </a:lnTo>
                <a:lnTo>
                  <a:pt x="17859" y="491132"/>
                </a:lnTo>
                <a:lnTo>
                  <a:pt x="17859" y="508992"/>
                </a:lnTo>
                <a:lnTo>
                  <a:pt x="17859" y="508992"/>
                </a:lnTo>
                <a:lnTo>
                  <a:pt x="8930" y="491132"/>
                </a:lnTo>
                <a:lnTo>
                  <a:pt x="0" y="464344"/>
                </a:lnTo>
                <a:lnTo>
                  <a:pt x="0" y="410765"/>
                </a:lnTo>
                <a:lnTo>
                  <a:pt x="0" y="348258"/>
                </a:lnTo>
                <a:lnTo>
                  <a:pt x="8930" y="276820"/>
                </a:lnTo>
                <a:lnTo>
                  <a:pt x="26789" y="196453"/>
                </a:lnTo>
                <a:lnTo>
                  <a:pt x="44648" y="125015"/>
                </a:lnTo>
                <a:lnTo>
                  <a:pt x="71437" y="71437"/>
                </a:lnTo>
                <a:lnTo>
                  <a:pt x="98226" y="35718"/>
                </a:lnTo>
                <a:lnTo>
                  <a:pt x="116086" y="8929"/>
                </a:lnTo>
                <a:lnTo>
                  <a:pt x="133945" y="0"/>
                </a:lnTo>
                <a:lnTo>
                  <a:pt x="151805" y="0"/>
                </a:lnTo>
                <a:lnTo>
                  <a:pt x="151805" y="17859"/>
                </a:lnTo>
                <a:lnTo>
                  <a:pt x="151805" y="44648"/>
                </a:lnTo>
                <a:lnTo>
                  <a:pt x="142875" y="80367"/>
                </a:lnTo>
                <a:lnTo>
                  <a:pt x="116086" y="133945"/>
                </a:lnTo>
                <a:lnTo>
                  <a:pt x="98226" y="187523"/>
                </a:lnTo>
                <a:lnTo>
                  <a:pt x="71437" y="241101"/>
                </a:lnTo>
                <a:lnTo>
                  <a:pt x="44648" y="276820"/>
                </a:lnTo>
                <a:lnTo>
                  <a:pt x="35719" y="303609"/>
                </a:lnTo>
                <a:lnTo>
                  <a:pt x="35719" y="312539"/>
                </a:lnTo>
                <a:lnTo>
                  <a:pt x="53578" y="303609"/>
                </a:lnTo>
                <a:lnTo>
                  <a:pt x="71437" y="276820"/>
                </a:lnTo>
                <a:lnTo>
                  <a:pt x="89297" y="232172"/>
                </a:lnTo>
                <a:lnTo>
                  <a:pt x="125016" y="178593"/>
                </a:lnTo>
                <a:lnTo>
                  <a:pt x="160734" y="125015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956352" y="901898"/>
            <a:ext cx="383976" cy="294681"/>
          </a:xfrm>
          <a:custGeom>
            <a:avLst/>
            <a:gdLst/>
            <a:ahLst/>
            <a:cxnLst/>
            <a:rect l="0" t="0" r="0" b="0"/>
            <a:pathLst>
              <a:path w="383976" h="294681">
                <a:moveTo>
                  <a:pt x="44648" y="214313"/>
                </a:moveTo>
                <a:lnTo>
                  <a:pt x="35718" y="214313"/>
                </a:lnTo>
                <a:lnTo>
                  <a:pt x="26789" y="223243"/>
                </a:lnTo>
                <a:lnTo>
                  <a:pt x="17859" y="223243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8" y="187524"/>
                </a:lnTo>
                <a:lnTo>
                  <a:pt x="62507" y="169664"/>
                </a:lnTo>
                <a:lnTo>
                  <a:pt x="89296" y="142875"/>
                </a:lnTo>
                <a:lnTo>
                  <a:pt x="125015" y="107157"/>
                </a:lnTo>
                <a:lnTo>
                  <a:pt x="151804" y="71438"/>
                </a:lnTo>
                <a:lnTo>
                  <a:pt x="178593" y="44649"/>
                </a:lnTo>
                <a:lnTo>
                  <a:pt x="196453" y="17860"/>
                </a:lnTo>
                <a:lnTo>
                  <a:pt x="196453" y="0"/>
                </a:lnTo>
                <a:lnTo>
                  <a:pt x="178593" y="8930"/>
                </a:lnTo>
                <a:lnTo>
                  <a:pt x="142875" y="35719"/>
                </a:lnTo>
                <a:lnTo>
                  <a:pt x="98226" y="89297"/>
                </a:lnTo>
                <a:lnTo>
                  <a:pt x="53578" y="142875"/>
                </a:lnTo>
                <a:lnTo>
                  <a:pt x="17859" y="196453"/>
                </a:lnTo>
                <a:lnTo>
                  <a:pt x="0" y="241102"/>
                </a:lnTo>
                <a:lnTo>
                  <a:pt x="0" y="267891"/>
                </a:lnTo>
                <a:lnTo>
                  <a:pt x="8929" y="285750"/>
                </a:lnTo>
                <a:lnTo>
                  <a:pt x="35718" y="294680"/>
                </a:lnTo>
                <a:lnTo>
                  <a:pt x="80367" y="285750"/>
                </a:lnTo>
                <a:lnTo>
                  <a:pt x="125015" y="267891"/>
                </a:lnTo>
                <a:lnTo>
                  <a:pt x="178593" y="241102"/>
                </a:lnTo>
                <a:lnTo>
                  <a:pt x="232171" y="196453"/>
                </a:lnTo>
                <a:lnTo>
                  <a:pt x="285749" y="151805"/>
                </a:lnTo>
                <a:lnTo>
                  <a:pt x="339327" y="107157"/>
                </a:lnTo>
                <a:lnTo>
                  <a:pt x="383975" y="62508"/>
                </a:lnTo>
                <a:lnTo>
                  <a:pt x="383975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34945" y="750094"/>
            <a:ext cx="330399" cy="455415"/>
          </a:xfrm>
          <a:custGeom>
            <a:avLst/>
            <a:gdLst/>
            <a:ahLst/>
            <a:cxnLst/>
            <a:rect l="0" t="0" r="0" b="0"/>
            <a:pathLst>
              <a:path w="330399" h="455415">
                <a:moveTo>
                  <a:pt x="125015" y="267890"/>
                </a:moveTo>
                <a:lnTo>
                  <a:pt x="107156" y="276820"/>
                </a:lnTo>
                <a:lnTo>
                  <a:pt x="80367" y="294679"/>
                </a:lnTo>
                <a:lnTo>
                  <a:pt x="44649" y="321468"/>
                </a:lnTo>
                <a:lnTo>
                  <a:pt x="17860" y="357187"/>
                </a:lnTo>
                <a:lnTo>
                  <a:pt x="0" y="383976"/>
                </a:lnTo>
                <a:lnTo>
                  <a:pt x="0" y="410765"/>
                </a:lnTo>
                <a:lnTo>
                  <a:pt x="8930" y="428625"/>
                </a:lnTo>
                <a:lnTo>
                  <a:pt x="35719" y="446484"/>
                </a:lnTo>
                <a:lnTo>
                  <a:pt x="71437" y="446484"/>
                </a:lnTo>
                <a:lnTo>
                  <a:pt x="107156" y="437554"/>
                </a:lnTo>
                <a:lnTo>
                  <a:pt x="151804" y="419695"/>
                </a:lnTo>
                <a:lnTo>
                  <a:pt x="196453" y="392906"/>
                </a:lnTo>
                <a:lnTo>
                  <a:pt x="223242" y="357187"/>
                </a:lnTo>
                <a:lnTo>
                  <a:pt x="258960" y="312539"/>
                </a:lnTo>
                <a:lnTo>
                  <a:pt x="285750" y="258961"/>
                </a:lnTo>
                <a:lnTo>
                  <a:pt x="303609" y="196453"/>
                </a:lnTo>
                <a:lnTo>
                  <a:pt x="321468" y="142875"/>
                </a:lnTo>
                <a:lnTo>
                  <a:pt x="330398" y="89297"/>
                </a:lnTo>
                <a:lnTo>
                  <a:pt x="321468" y="53578"/>
                </a:lnTo>
                <a:lnTo>
                  <a:pt x="312539" y="26789"/>
                </a:lnTo>
                <a:lnTo>
                  <a:pt x="303609" y="8929"/>
                </a:lnTo>
                <a:lnTo>
                  <a:pt x="285750" y="0"/>
                </a:lnTo>
                <a:lnTo>
                  <a:pt x="267890" y="8929"/>
                </a:lnTo>
                <a:lnTo>
                  <a:pt x="258960" y="26789"/>
                </a:lnTo>
                <a:lnTo>
                  <a:pt x="250031" y="62507"/>
                </a:lnTo>
                <a:lnTo>
                  <a:pt x="250031" y="98226"/>
                </a:lnTo>
                <a:lnTo>
                  <a:pt x="241101" y="151804"/>
                </a:lnTo>
                <a:lnTo>
                  <a:pt x="241101" y="214312"/>
                </a:lnTo>
                <a:lnTo>
                  <a:pt x="241101" y="276820"/>
                </a:lnTo>
                <a:lnTo>
                  <a:pt x="250031" y="330398"/>
                </a:lnTo>
                <a:lnTo>
                  <a:pt x="258960" y="375047"/>
                </a:lnTo>
                <a:lnTo>
                  <a:pt x="267890" y="410765"/>
                </a:lnTo>
                <a:lnTo>
                  <a:pt x="276820" y="437554"/>
                </a:lnTo>
                <a:lnTo>
                  <a:pt x="285750" y="455414"/>
                </a:lnTo>
                <a:lnTo>
                  <a:pt x="294679" y="455414"/>
                </a:lnTo>
                <a:lnTo>
                  <a:pt x="285750" y="446484"/>
                </a:lnTo>
                <a:lnTo>
                  <a:pt x="276820" y="419695"/>
                </a:lnTo>
                <a:lnTo>
                  <a:pt x="258960" y="375047"/>
                </a:lnTo>
                <a:lnTo>
                  <a:pt x="232171" y="330398"/>
                </a:lnTo>
                <a:lnTo>
                  <a:pt x="214312" y="285750"/>
                </a:lnTo>
                <a:lnTo>
                  <a:pt x="187523" y="241101"/>
                </a:lnTo>
                <a:lnTo>
                  <a:pt x="160734" y="214312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277820" y="892969"/>
            <a:ext cx="285751" cy="35719"/>
          </a:xfrm>
          <a:custGeom>
            <a:avLst/>
            <a:gdLst/>
            <a:ahLst/>
            <a:cxnLst/>
            <a:rect l="0" t="0" r="0" b="0"/>
            <a:pathLst>
              <a:path w="285751" h="35719">
                <a:moveTo>
                  <a:pt x="0" y="35718"/>
                </a:moveTo>
                <a:lnTo>
                  <a:pt x="26789" y="26789"/>
                </a:lnTo>
                <a:lnTo>
                  <a:pt x="62507" y="17859"/>
                </a:lnTo>
                <a:lnTo>
                  <a:pt x="107156" y="8929"/>
                </a:lnTo>
                <a:lnTo>
                  <a:pt x="142875" y="8929"/>
                </a:lnTo>
                <a:lnTo>
                  <a:pt x="187523" y="0"/>
                </a:lnTo>
                <a:lnTo>
                  <a:pt x="223242" y="8929"/>
                </a:lnTo>
                <a:lnTo>
                  <a:pt x="250031" y="8929"/>
                </a:lnTo>
                <a:lnTo>
                  <a:pt x="276820" y="8929"/>
                </a:lnTo>
                <a:lnTo>
                  <a:pt x="285750" y="17859"/>
                </a:lnTo>
                <a:lnTo>
                  <a:pt x="285750" y="17859"/>
                </a:lnTo>
                <a:lnTo>
                  <a:pt x="28575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420695" y="1044773"/>
            <a:ext cx="321469" cy="160736"/>
          </a:xfrm>
          <a:custGeom>
            <a:avLst/>
            <a:gdLst/>
            <a:ahLst/>
            <a:cxnLst/>
            <a:rect l="0" t="0" r="0" b="0"/>
            <a:pathLst>
              <a:path w="321469" h="160736">
                <a:moveTo>
                  <a:pt x="0" y="62508"/>
                </a:moveTo>
                <a:lnTo>
                  <a:pt x="8929" y="62508"/>
                </a:lnTo>
                <a:lnTo>
                  <a:pt x="17859" y="62508"/>
                </a:lnTo>
                <a:lnTo>
                  <a:pt x="35718" y="62508"/>
                </a:lnTo>
                <a:lnTo>
                  <a:pt x="62507" y="53578"/>
                </a:lnTo>
                <a:lnTo>
                  <a:pt x="98226" y="44649"/>
                </a:lnTo>
                <a:lnTo>
                  <a:pt x="133945" y="35719"/>
                </a:lnTo>
                <a:lnTo>
                  <a:pt x="169664" y="26789"/>
                </a:lnTo>
                <a:lnTo>
                  <a:pt x="196453" y="17860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0"/>
                </a:lnTo>
                <a:lnTo>
                  <a:pt x="196453" y="0"/>
                </a:lnTo>
                <a:lnTo>
                  <a:pt x="169664" y="26789"/>
                </a:lnTo>
                <a:lnTo>
                  <a:pt x="133945" y="44649"/>
                </a:lnTo>
                <a:lnTo>
                  <a:pt x="107156" y="71438"/>
                </a:lnTo>
                <a:lnTo>
                  <a:pt x="80367" y="98227"/>
                </a:lnTo>
                <a:lnTo>
                  <a:pt x="62507" y="125016"/>
                </a:lnTo>
                <a:lnTo>
                  <a:pt x="62507" y="142875"/>
                </a:lnTo>
                <a:lnTo>
                  <a:pt x="71437" y="151805"/>
                </a:lnTo>
                <a:lnTo>
                  <a:pt x="98226" y="160735"/>
                </a:lnTo>
                <a:lnTo>
                  <a:pt x="125015" y="160735"/>
                </a:lnTo>
                <a:lnTo>
                  <a:pt x="160734" y="160735"/>
                </a:lnTo>
                <a:lnTo>
                  <a:pt x="196453" y="151805"/>
                </a:lnTo>
                <a:lnTo>
                  <a:pt x="241101" y="125016"/>
                </a:lnTo>
                <a:lnTo>
                  <a:pt x="276820" y="107157"/>
                </a:lnTo>
                <a:lnTo>
                  <a:pt x="303609" y="89297"/>
                </a:lnTo>
                <a:lnTo>
                  <a:pt x="321468" y="71438"/>
                </a:lnTo>
                <a:lnTo>
                  <a:pt x="32146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36780" y="919758"/>
            <a:ext cx="330400" cy="473274"/>
          </a:xfrm>
          <a:custGeom>
            <a:avLst/>
            <a:gdLst/>
            <a:ahLst/>
            <a:cxnLst/>
            <a:rect l="0" t="0" r="0" b="0"/>
            <a:pathLst>
              <a:path w="330400" h="473274">
                <a:moveTo>
                  <a:pt x="232172" y="178593"/>
                </a:moveTo>
                <a:lnTo>
                  <a:pt x="214313" y="187523"/>
                </a:lnTo>
                <a:lnTo>
                  <a:pt x="196454" y="187523"/>
                </a:lnTo>
                <a:lnTo>
                  <a:pt x="178594" y="196453"/>
                </a:lnTo>
                <a:lnTo>
                  <a:pt x="169665" y="205383"/>
                </a:lnTo>
                <a:lnTo>
                  <a:pt x="169665" y="223242"/>
                </a:lnTo>
                <a:lnTo>
                  <a:pt x="169665" y="232172"/>
                </a:lnTo>
                <a:lnTo>
                  <a:pt x="169665" y="250031"/>
                </a:lnTo>
                <a:lnTo>
                  <a:pt x="178594" y="258961"/>
                </a:lnTo>
                <a:lnTo>
                  <a:pt x="196454" y="258961"/>
                </a:lnTo>
                <a:lnTo>
                  <a:pt x="205383" y="267890"/>
                </a:lnTo>
                <a:lnTo>
                  <a:pt x="232172" y="258961"/>
                </a:lnTo>
                <a:lnTo>
                  <a:pt x="241102" y="258961"/>
                </a:lnTo>
                <a:lnTo>
                  <a:pt x="258961" y="250031"/>
                </a:lnTo>
                <a:lnTo>
                  <a:pt x="267891" y="232172"/>
                </a:lnTo>
                <a:lnTo>
                  <a:pt x="276821" y="223242"/>
                </a:lnTo>
                <a:lnTo>
                  <a:pt x="285750" y="205383"/>
                </a:lnTo>
                <a:lnTo>
                  <a:pt x="294680" y="178593"/>
                </a:lnTo>
                <a:lnTo>
                  <a:pt x="312540" y="151804"/>
                </a:lnTo>
                <a:lnTo>
                  <a:pt x="321469" y="116086"/>
                </a:lnTo>
                <a:lnTo>
                  <a:pt x="330399" y="80367"/>
                </a:lnTo>
                <a:lnTo>
                  <a:pt x="330399" y="53578"/>
                </a:lnTo>
                <a:lnTo>
                  <a:pt x="330399" y="35718"/>
                </a:lnTo>
                <a:lnTo>
                  <a:pt x="321469" y="8929"/>
                </a:lnTo>
                <a:lnTo>
                  <a:pt x="312540" y="0"/>
                </a:lnTo>
                <a:lnTo>
                  <a:pt x="294680" y="8929"/>
                </a:lnTo>
                <a:lnTo>
                  <a:pt x="267891" y="44648"/>
                </a:lnTo>
                <a:lnTo>
                  <a:pt x="250032" y="89297"/>
                </a:lnTo>
                <a:lnTo>
                  <a:pt x="241102" y="133945"/>
                </a:lnTo>
                <a:lnTo>
                  <a:pt x="241102" y="187523"/>
                </a:lnTo>
                <a:lnTo>
                  <a:pt x="241102" y="241101"/>
                </a:lnTo>
                <a:lnTo>
                  <a:pt x="241102" y="294679"/>
                </a:lnTo>
                <a:lnTo>
                  <a:pt x="241102" y="339328"/>
                </a:lnTo>
                <a:lnTo>
                  <a:pt x="232172" y="383976"/>
                </a:lnTo>
                <a:lnTo>
                  <a:pt x="214313" y="419695"/>
                </a:lnTo>
                <a:lnTo>
                  <a:pt x="187524" y="446484"/>
                </a:lnTo>
                <a:lnTo>
                  <a:pt x="151805" y="464344"/>
                </a:lnTo>
                <a:lnTo>
                  <a:pt x="107157" y="473273"/>
                </a:lnTo>
                <a:lnTo>
                  <a:pt x="62508" y="464344"/>
                </a:lnTo>
                <a:lnTo>
                  <a:pt x="0" y="464344"/>
                </a:lnTo>
                <a:lnTo>
                  <a:pt x="0" y="4643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61672" y="1330523"/>
            <a:ext cx="767953" cy="330400"/>
          </a:xfrm>
          <a:custGeom>
            <a:avLst/>
            <a:gdLst/>
            <a:ahLst/>
            <a:cxnLst/>
            <a:rect l="0" t="0" r="0" b="0"/>
            <a:pathLst>
              <a:path w="767953" h="330400">
                <a:moveTo>
                  <a:pt x="89297" y="125016"/>
                </a:moveTo>
                <a:lnTo>
                  <a:pt x="80367" y="142875"/>
                </a:lnTo>
                <a:lnTo>
                  <a:pt x="71437" y="160735"/>
                </a:lnTo>
                <a:lnTo>
                  <a:pt x="53578" y="196453"/>
                </a:lnTo>
                <a:lnTo>
                  <a:pt x="44648" y="232172"/>
                </a:lnTo>
                <a:lnTo>
                  <a:pt x="44648" y="258961"/>
                </a:lnTo>
                <a:lnTo>
                  <a:pt x="62508" y="285750"/>
                </a:lnTo>
                <a:lnTo>
                  <a:pt x="80367" y="303610"/>
                </a:lnTo>
                <a:lnTo>
                  <a:pt x="107156" y="321469"/>
                </a:lnTo>
                <a:lnTo>
                  <a:pt x="142875" y="321469"/>
                </a:lnTo>
                <a:lnTo>
                  <a:pt x="169664" y="312539"/>
                </a:lnTo>
                <a:lnTo>
                  <a:pt x="187523" y="294680"/>
                </a:lnTo>
                <a:lnTo>
                  <a:pt x="196453" y="267891"/>
                </a:lnTo>
                <a:lnTo>
                  <a:pt x="196453" y="241102"/>
                </a:lnTo>
                <a:lnTo>
                  <a:pt x="178594" y="205383"/>
                </a:lnTo>
                <a:lnTo>
                  <a:pt x="151805" y="187524"/>
                </a:lnTo>
                <a:lnTo>
                  <a:pt x="107156" y="169664"/>
                </a:lnTo>
                <a:lnTo>
                  <a:pt x="71437" y="151805"/>
                </a:lnTo>
                <a:lnTo>
                  <a:pt x="35719" y="151805"/>
                </a:lnTo>
                <a:lnTo>
                  <a:pt x="893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42875"/>
                </a:lnTo>
                <a:lnTo>
                  <a:pt x="71437" y="125016"/>
                </a:lnTo>
                <a:lnTo>
                  <a:pt x="116086" y="116086"/>
                </a:lnTo>
                <a:lnTo>
                  <a:pt x="169664" y="116086"/>
                </a:lnTo>
                <a:lnTo>
                  <a:pt x="214312" y="116086"/>
                </a:lnTo>
                <a:lnTo>
                  <a:pt x="258961" y="125016"/>
                </a:lnTo>
                <a:lnTo>
                  <a:pt x="294680" y="142875"/>
                </a:lnTo>
                <a:lnTo>
                  <a:pt x="312539" y="169664"/>
                </a:lnTo>
                <a:lnTo>
                  <a:pt x="321469" y="196453"/>
                </a:lnTo>
                <a:lnTo>
                  <a:pt x="321469" y="232172"/>
                </a:lnTo>
                <a:lnTo>
                  <a:pt x="312539" y="258961"/>
                </a:lnTo>
                <a:lnTo>
                  <a:pt x="303609" y="276821"/>
                </a:lnTo>
                <a:lnTo>
                  <a:pt x="294680" y="294680"/>
                </a:lnTo>
                <a:lnTo>
                  <a:pt x="285750" y="303610"/>
                </a:lnTo>
                <a:lnTo>
                  <a:pt x="294680" y="303610"/>
                </a:lnTo>
                <a:lnTo>
                  <a:pt x="303609" y="294680"/>
                </a:lnTo>
                <a:lnTo>
                  <a:pt x="321469" y="276821"/>
                </a:lnTo>
                <a:lnTo>
                  <a:pt x="348258" y="258961"/>
                </a:lnTo>
                <a:lnTo>
                  <a:pt x="375047" y="232172"/>
                </a:lnTo>
                <a:lnTo>
                  <a:pt x="401836" y="223242"/>
                </a:lnTo>
                <a:lnTo>
                  <a:pt x="419695" y="214313"/>
                </a:lnTo>
                <a:lnTo>
                  <a:pt x="428625" y="223242"/>
                </a:lnTo>
                <a:lnTo>
                  <a:pt x="437555" y="241102"/>
                </a:lnTo>
                <a:lnTo>
                  <a:pt x="446484" y="258961"/>
                </a:lnTo>
                <a:lnTo>
                  <a:pt x="446484" y="276821"/>
                </a:lnTo>
                <a:lnTo>
                  <a:pt x="446484" y="294680"/>
                </a:lnTo>
                <a:lnTo>
                  <a:pt x="446484" y="303610"/>
                </a:lnTo>
                <a:lnTo>
                  <a:pt x="455414" y="303610"/>
                </a:lnTo>
                <a:lnTo>
                  <a:pt x="464344" y="303610"/>
                </a:lnTo>
                <a:lnTo>
                  <a:pt x="482203" y="294680"/>
                </a:lnTo>
                <a:lnTo>
                  <a:pt x="491133" y="276821"/>
                </a:lnTo>
                <a:lnTo>
                  <a:pt x="508992" y="241102"/>
                </a:lnTo>
                <a:lnTo>
                  <a:pt x="526851" y="205383"/>
                </a:lnTo>
                <a:lnTo>
                  <a:pt x="544710" y="160735"/>
                </a:lnTo>
                <a:lnTo>
                  <a:pt x="562569" y="107156"/>
                </a:lnTo>
                <a:lnTo>
                  <a:pt x="571499" y="62508"/>
                </a:lnTo>
                <a:lnTo>
                  <a:pt x="571499" y="26790"/>
                </a:lnTo>
                <a:lnTo>
                  <a:pt x="571499" y="0"/>
                </a:lnTo>
                <a:lnTo>
                  <a:pt x="553640" y="0"/>
                </a:lnTo>
                <a:lnTo>
                  <a:pt x="535780" y="17860"/>
                </a:lnTo>
                <a:lnTo>
                  <a:pt x="517922" y="44649"/>
                </a:lnTo>
                <a:lnTo>
                  <a:pt x="500062" y="89297"/>
                </a:lnTo>
                <a:lnTo>
                  <a:pt x="500062" y="133946"/>
                </a:lnTo>
                <a:lnTo>
                  <a:pt x="500062" y="187524"/>
                </a:lnTo>
                <a:lnTo>
                  <a:pt x="517922" y="232172"/>
                </a:lnTo>
                <a:lnTo>
                  <a:pt x="535780" y="267891"/>
                </a:lnTo>
                <a:lnTo>
                  <a:pt x="562569" y="303610"/>
                </a:lnTo>
                <a:lnTo>
                  <a:pt x="580429" y="321469"/>
                </a:lnTo>
                <a:lnTo>
                  <a:pt x="598288" y="330399"/>
                </a:lnTo>
                <a:lnTo>
                  <a:pt x="616148" y="330399"/>
                </a:lnTo>
                <a:lnTo>
                  <a:pt x="607218" y="312539"/>
                </a:lnTo>
                <a:lnTo>
                  <a:pt x="598288" y="285750"/>
                </a:lnTo>
                <a:lnTo>
                  <a:pt x="562569" y="241102"/>
                </a:lnTo>
                <a:lnTo>
                  <a:pt x="526851" y="196453"/>
                </a:lnTo>
                <a:lnTo>
                  <a:pt x="473273" y="151805"/>
                </a:lnTo>
                <a:lnTo>
                  <a:pt x="419695" y="116086"/>
                </a:lnTo>
                <a:lnTo>
                  <a:pt x="383976" y="98227"/>
                </a:lnTo>
                <a:lnTo>
                  <a:pt x="348258" y="89297"/>
                </a:lnTo>
                <a:lnTo>
                  <a:pt x="339328" y="80367"/>
                </a:lnTo>
                <a:lnTo>
                  <a:pt x="357187" y="71438"/>
                </a:lnTo>
                <a:lnTo>
                  <a:pt x="392906" y="71438"/>
                </a:lnTo>
                <a:lnTo>
                  <a:pt x="446484" y="62508"/>
                </a:lnTo>
                <a:lnTo>
                  <a:pt x="517922" y="53579"/>
                </a:lnTo>
                <a:lnTo>
                  <a:pt x="598288" y="53579"/>
                </a:lnTo>
                <a:lnTo>
                  <a:pt x="660796" y="53579"/>
                </a:lnTo>
                <a:lnTo>
                  <a:pt x="714374" y="53579"/>
                </a:lnTo>
                <a:lnTo>
                  <a:pt x="750093" y="62508"/>
                </a:lnTo>
                <a:lnTo>
                  <a:pt x="767952" y="71438"/>
                </a:lnTo>
                <a:lnTo>
                  <a:pt x="767952" y="80367"/>
                </a:lnTo>
                <a:lnTo>
                  <a:pt x="759023" y="98227"/>
                </a:lnTo>
                <a:lnTo>
                  <a:pt x="741163" y="116086"/>
                </a:lnTo>
                <a:lnTo>
                  <a:pt x="714374" y="133946"/>
                </a:lnTo>
                <a:lnTo>
                  <a:pt x="696515" y="151805"/>
                </a:lnTo>
                <a:lnTo>
                  <a:pt x="678655" y="160735"/>
                </a:lnTo>
                <a:lnTo>
                  <a:pt x="660796" y="169664"/>
                </a:lnTo>
                <a:lnTo>
                  <a:pt x="660796" y="178594"/>
                </a:lnTo>
                <a:lnTo>
                  <a:pt x="66079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340327" y="1357313"/>
            <a:ext cx="491134" cy="526852"/>
          </a:xfrm>
          <a:custGeom>
            <a:avLst/>
            <a:gdLst/>
            <a:ahLst/>
            <a:cxnLst/>
            <a:rect l="0" t="0" r="0" b="0"/>
            <a:pathLst>
              <a:path w="491134" h="526852">
                <a:moveTo>
                  <a:pt x="80368" y="187523"/>
                </a:moveTo>
                <a:lnTo>
                  <a:pt x="80368" y="196452"/>
                </a:lnTo>
                <a:lnTo>
                  <a:pt x="80368" y="214312"/>
                </a:lnTo>
                <a:lnTo>
                  <a:pt x="80368" y="241101"/>
                </a:lnTo>
                <a:lnTo>
                  <a:pt x="80368" y="276820"/>
                </a:lnTo>
                <a:lnTo>
                  <a:pt x="80368" y="321468"/>
                </a:lnTo>
                <a:lnTo>
                  <a:pt x="80368" y="366116"/>
                </a:lnTo>
                <a:lnTo>
                  <a:pt x="80368" y="410765"/>
                </a:lnTo>
                <a:lnTo>
                  <a:pt x="80368" y="455413"/>
                </a:lnTo>
                <a:lnTo>
                  <a:pt x="80368" y="491132"/>
                </a:lnTo>
                <a:lnTo>
                  <a:pt x="80368" y="517921"/>
                </a:lnTo>
                <a:lnTo>
                  <a:pt x="80368" y="526851"/>
                </a:lnTo>
                <a:lnTo>
                  <a:pt x="71438" y="526851"/>
                </a:lnTo>
                <a:lnTo>
                  <a:pt x="62508" y="508991"/>
                </a:lnTo>
                <a:lnTo>
                  <a:pt x="44649" y="482202"/>
                </a:lnTo>
                <a:lnTo>
                  <a:pt x="35719" y="437554"/>
                </a:lnTo>
                <a:lnTo>
                  <a:pt x="17860" y="375046"/>
                </a:lnTo>
                <a:lnTo>
                  <a:pt x="8930" y="312538"/>
                </a:lnTo>
                <a:lnTo>
                  <a:pt x="0" y="250031"/>
                </a:lnTo>
                <a:lnTo>
                  <a:pt x="0" y="196452"/>
                </a:lnTo>
                <a:lnTo>
                  <a:pt x="0" y="169663"/>
                </a:lnTo>
                <a:lnTo>
                  <a:pt x="8930" y="151804"/>
                </a:lnTo>
                <a:lnTo>
                  <a:pt x="26789" y="142874"/>
                </a:lnTo>
                <a:lnTo>
                  <a:pt x="44649" y="142874"/>
                </a:lnTo>
                <a:lnTo>
                  <a:pt x="62508" y="151804"/>
                </a:lnTo>
                <a:lnTo>
                  <a:pt x="80368" y="169663"/>
                </a:lnTo>
                <a:lnTo>
                  <a:pt x="89297" y="196452"/>
                </a:lnTo>
                <a:lnTo>
                  <a:pt x="89297" y="214312"/>
                </a:lnTo>
                <a:lnTo>
                  <a:pt x="80368" y="241101"/>
                </a:lnTo>
                <a:lnTo>
                  <a:pt x="71438" y="258960"/>
                </a:lnTo>
                <a:lnTo>
                  <a:pt x="53578" y="276820"/>
                </a:lnTo>
                <a:lnTo>
                  <a:pt x="35719" y="294679"/>
                </a:lnTo>
                <a:lnTo>
                  <a:pt x="17860" y="303609"/>
                </a:lnTo>
                <a:lnTo>
                  <a:pt x="17860" y="303609"/>
                </a:lnTo>
                <a:lnTo>
                  <a:pt x="17860" y="294679"/>
                </a:lnTo>
                <a:lnTo>
                  <a:pt x="35719" y="276820"/>
                </a:lnTo>
                <a:lnTo>
                  <a:pt x="62508" y="250031"/>
                </a:lnTo>
                <a:lnTo>
                  <a:pt x="98227" y="214312"/>
                </a:lnTo>
                <a:lnTo>
                  <a:pt x="125016" y="187523"/>
                </a:lnTo>
                <a:lnTo>
                  <a:pt x="160735" y="160734"/>
                </a:lnTo>
                <a:lnTo>
                  <a:pt x="187524" y="151804"/>
                </a:lnTo>
                <a:lnTo>
                  <a:pt x="205383" y="160734"/>
                </a:lnTo>
                <a:lnTo>
                  <a:pt x="214313" y="169663"/>
                </a:lnTo>
                <a:lnTo>
                  <a:pt x="214313" y="196452"/>
                </a:lnTo>
                <a:lnTo>
                  <a:pt x="205383" y="214312"/>
                </a:lnTo>
                <a:lnTo>
                  <a:pt x="205383" y="232171"/>
                </a:lnTo>
                <a:lnTo>
                  <a:pt x="196453" y="241101"/>
                </a:lnTo>
                <a:lnTo>
                  <a:pt x="196453" y="250031"/>
                </a:lnTo>
                <a:lnTo>
                  <a:pt x="196453" y="258960"/>
                </a:lnTo>
                <a:lnTo>
                  <a:pt x="196453" y="258960"/>
                </a:lnTo>
                <a:lnTo>
                  <a:pt x="205383" y="258960"/>
                </a:lnTo>
                <a:lnTo>
                  <a:pt x="223243" y="258960"/>
                </a:lnTo>
                <a:lnTo>
                  <a:pt x="232172" y="250031"/>
                </a:lnTo>
                <a:lnTo>
                  <a:pt x="250032" y="232171"/>
                </a:lnTo>
                <a:lnTo>
                  <a:pt x="267891" y="223241"/>
                </a:lnTo>
                <a:lnTo>
                  <a:pt x="276821" y="214312"/>
                </a:lnTo>
                <a:lnTo>
                  <a:pt x="285750" y="205382"/>
                </a:lnTo>
                <a:lnTo>
                  <a:pt x="294680" y="205382"/>
                </a:lnTo>
                <a:lnTo>
                  <a:pt x="294680" y="205382"/>
                </a:lnTo>
                <a:lnTo>
                  <a:pt x="303610" y="223241"/>
                </a:lnTo>
                <a:lnTo>
                  <a:pt x="312539" y="232171"/>
                </a:lnTo>
                <a:lnTo>
                  <a:pt x="321469" y="241101"/>
                </a:lnTo>
                <a:lnTo>
                  <a:pt x="339328" y="250031"/>
                </a:lnTo>
                <a:lnTo>
                  <a:pt x="348258" y="250031"/>
                </a:lnTo>
                <a:lnTo>
                  <a:pt x="366118" y="250031"/>
                </a:lnTo>
                <a:lnTo>
                  <a:pt x="375047" y="241101"/>
                </a:lnTo>
                <a:lnTo>
                  <a:pt x="383977" y="232171"/>
                </a:lnTo>
                <a:lnTo>
                  <a:pt x="392907" y="214312"/>
                </a:lnTo>
                <a:lnTo>
                  <a:pt x="392907" y="187523"/>
                </a:lnTo>
                <a:lnTo>
                  <a:pt x="392907" y="151804"/>
                </a:lnTo>
                <a:lnTo>
                  <a:pt x="383977" y="107156"/>
                </a:lnTo>
                <a:lnTo>
                  <a:pt x="383977" y="71437"/>
                </a:lnTo>
                <a:lnTo>
                  <a:pt x="383977" y="35718"/>
                </a:lnTo>
                <a:lnTo>
                  <a:pt x="392907" y="8929"/>
                </a:lnTo>
                <a:lnTo>
                  <a:pt x="401836" y="0"/>
                </a:lnTo>
                <a:lnTo>
                  <a:pt x="401836" y="0"/>
                </a:lnTo>
                <a:lnTo>
                  <a:pt x="410766" y="17859"/>
                </a:lnTo>
                <a:lnTo>
                  <a:pt x="410766" y="44648"/>
                </a:lnTo>
                <a:lnTo>
                  <a:pt x="419696" y="80366"/>
                </a:lnTo>
                <a:lnTo>
                  <a:pt x="419696" y="116085"/>
                </a:lnTo>
                <a:lnTo>
                  <a:pt x="428625" y="151804"/>
                </a:lnTo>
                <a:lnTo>
                  <a:pt x="428625" y="187523"/>
                </a:lnTo>
                <a:lnTo>
                  <a:pt x="437555" y="223241"/>
                </a:lnTo>
                <a:lnTo>
                  <a:pt x="437555" y="241101"/>
                </a:lnTo>
                <a:lnTo>
                  <a:pt x="446485" y="258960"/>
                </a:lnTo>
                <a:lnTo>
                  <a:pt x="455414" y="267890"/>
                </a:lnTo>
                <a:lnTo>
                  <a:pt x="464344" y="276820"/>
                </a:lnTo>
                <a:lnTo>
                  <a:pt x="464344" y="267890"/>
                </a:lnTo>
                <a:lnTo>
                  <a:pt x="446485" y="241101"/>
                </a:lnTo>
                <a:lnTo>
                  <a:pt x="428625" y="205382"/>
                </a:lnTo>
                <a:lnTo>
                  <a:pt x="383977" y="169663"/>
                </a:lnTo>
                <a:lnTo>
                  <a:pt x="339328" y="125015"/>
                </a:lnTo>
                <a:lnTo>
                  <a:pt x="303610" y="80366"/>
                </a:lnTo>
                <a:lnTo>
                  <a:pt x="267891" y="62507"/>
                </a:lnTo>
                <a:lnTo>
                  <a:pt x="250032" y="53577"/>
                </a:lnTo>
                <a:lnTo>
                  <a:pt x="250032" y="44648"/>
                </a:lnTo>
                <a:lnTo>
                  <a:pt x="267891" y="53577"/>
                </a:lnTo>
                <a:lnTo>
                  <a:pt x="303610" y="53577"/>
                </a:lnTo>
                <a:lnTo>
                  <a:pt x="348258" y="62507"/>
                </a:lnTo>
                <a:lnTo>
                  <a:pt x="375047" y="62507"/>
                </a:lnTo>
                <a:lnTo>
                  <a:pt x="401836" y="71437"/>
                </a:lnTo>
                <a:lnTo>
                  <a:pt x="419696" y="71437"/>
                </a:lnTo>
                <a:lnTo>
                  <a:pt x="437555" y="71437"/>
                </a:lnTo>
                <a:lnTo>
                  <a:pt x="464344" y="71437"/>
                </a:lnTo>
                <a:lnTo>
                  <a:pt x="482203" y="62507"/>
                </a:lnTo>
                <a:lnTo>
                  <a:pt x="491133" y="62507"/>
                </a:lnTo>
                <a:lnTo>
                  <a:pt x="491133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06133" y="4214812"/>
            <a:ext cx="1598415" cy="62509"/>
          </a:xfrm>
          <a:custGeom>
            <a:avLst/>
            <a:gdLst/>
            <a:ahLst/>
            <a:cxnLst/>
            <a:rect l="0" t="0" r="0" b="0"/>
            <a:pathLst>
              <a:path w="1598415" h="62509">
                <a:moveTo>
                  <a:pt x="8930" y="62508"/>
                </a:move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7" y="53578"/>
                </a:lnTo>
                <a:lnTo>
                  <a:pt x="89297" y="44649"/>
                </a:lnTo>
                <a:lnTo>
                  <a:pt x="116086" y="44649"/>
                </a:lnTo>
                <a:lnTo>
                  <a:pt x="142875" y="44649"/>
                </a:lnTo>
                <a:lnTo>
                  <a:pt x="178594" y="35719"/>
                </a:lnTo>
                <a:lnTo>
                  <a:pt x="205383" y="26789"/>
                </a:lnTo>
                <a:lnTo>
                  <a:pt x="241101" y="26789"/>
                </a:lnTo>
                <a:lnTo>
                  <a:pt x="276820" y="17859"/>
                </a:lnTo>
                <a:lnTo>
                  <a:pt x="321469" y="17859"/>
                </a:lnTo>
                <a:lnTo>
                  <a:pt x="357187" y="17859"/>
                </a:lnTo>
                <a:lnTo>
                  <a:pt x="401836" y="17859"/>
                </a:lnTo>
                <a:lnTo>
                  <a:pt x="446484" y="17859"/>
                </a:lnTo>
                <a:lnTo>
                  <a:pt x="491133" y="17859"/>
                </a:lnTo>
                <a:lnTo>
                  <a:pt x="535781" y="17859"/>
                </a:lnTo>
                <a:lnTo>
                  <a:pt x="598289" y="17859"/>
                </a:lnTo>
                <a:lnTo>
                  <a:pt x="651867" y="17859"/>
                </a:lnTo>
                <a:lnTo>
                  <a:pt x="705445" y="26789"/>
                </a:lnTo>
                <a:lnTo>
                  <a:pt x="767953" y="26789"/>
                </a:lnTo>
                <a:lnTo>
                  <a:pt x="821531" y="17859"/>
                </a:lnTo>
                <a:lnTo>
                  <a:pt x="884039" y="17859"/>
                </a:lnTo>
                <a:lnTo>
                  <a:pt x="946547" y="17859"/>
                </a:lnTo>
                <a:lnTo>
                  <a:pt x="1009055" y="17859"/>
                </a:lnTo>
                <a:lnTo>
                  <a:pt x="1071562" y="17859"/>
                </a:lnTo>
                <a:lnTo>
                  <a:pt x="1134070" y="17859"/>
                </a:lnTo>
                <a:lnTo>
                  <a:pt x="1205508" y="17859"/>
                </a:lnTo>
                <a:lnTo>
                  <a:pt x="1268015" y="17859"/>
                </a:lnTo>
                <a:lnTo>
                  <a:pt x="1330523" y="17859"/>
                </a:lnTo>
                <a:lnTo>
                  <a:pt x="1384101" y="17859"/>
                </a:lnTo>
                <a:lnTo>
                  <a:pt x="1446609" y="17859"/>
                </a:lnTo>
                <a:lnTo>
                  <a:pt x="1500187" y="17859"/>
                </a:lnTo>
                <a:lnTo>
                  <a:pt x="1544836" y="8930"/>
                </a:lnTo>
                <a:lnTo>
                  <a:pt x="1598414" y="0"/>
                </a:lnTo>
                <a:lnTo>
                  <a:pt x="159841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179469" y="3652242"/>
            <a:ext cx="178595" cy="258962"/>
          </a:xfrm>
          <a:custGeom>
            <a:avLst/>
            <a:gdLst/>
            <a:ahLst/>
            <a:cxnLst/>
            <a:rect l="0" t="0" r="0" b="0"/>
            <a:pathLst>
              <a:path w="178595" h="258962">
                <a:moveTo>
                  <a:pt x="0" y="258961"/>
                </a:move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1"/>
                </a:lnTo>
                <a:lnTo>
                  <a:pt x="8929" y="223242"/>
                </a:lnTo>
                <a:lnTo>
                  <a:pt x="17859" y="196453"/>
                </a:lnTo>
                <a:lnTo>
                  <a:pt x="35719" y="160734"/>
                </a:lnTo>
                <a:lnTo>
                  <a:pt x="62508" y="125015"/>
                </a:lnTo>
                <a:lnTo>
                  <a:pt x="89297" y="80367"/>
                </a:lnTo>
                <a:lnTo>
                  <a:pt x="116086" y="44648"/>
                </a:lnTo>
                <a:lnTo>
                  <a:pt x="133945" y="17859"/>
                </a:lnTo>
                <a:lnTo>
                  <a:pt x="15180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402711" y="357187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402711" y="342007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384852" y="3321843"/>
            <a:ext cx="214313" cy="348259"/>
          </a:xfrm>
          <a:custGeom>
            <a:avLst/>
            <a:gdLst/>
            <a:ahLst/>
            <a:cxnLst/>
            <a:rect l="0" t="0" r="0" b="0"/>
            <a:pathLst>
              <a:path w="214313" h="348259">
                <a:moveTo>
                  <a:pt x="17859" y="98227"/>
                </a:moveTo>
                <a:lnTo>
                  <a:pt x="17859" y="107157"/>
                </a:lnTo>
                <a:lnTo>
                  <a:pt x="17859" y="107157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8" y="169664"/>
                </a:lnTo>
                <a:lnTo>
                  <a:pt x="44648" y="205383"/>
                </a:lnTo>
                <a:lnTo>
                  <a:pt x="53578" y="250032"/>
                </a:lnTo>
                <a:lnTo>
                  <a:pt x="71437" y="285750"/>
                </a:lnTo>
                <a:lnTo>
                  <a:pt x="80367" y="321469"/>
                </a:lnTo>
                <a:lnTo>
                  <a:pt x="89296" y="339328"/>
                </a:lnTo>
                <a:lnTo>
                  <a:pt x="89296" y="348258"/>
                </a:lnTo>
                <a:lnTo>
                  <a:pt x="89296" y="348258"/>
                </a:lnTo>
                <a:lnTo>
                  <a:pt x="80367" y="348258"/>
                </a:lnTo>
                <a:lnTo>
                  <a:pt x="71437" y="339328"/>
                </a:lnTo>
                <a:lnTo>
                  <a:pt x="62507" y="321469"/>
                </a:lnTo>
                <a:lnTo>
                  <a:pt x="44648" y="294680"/>
                </a:lnTo>
                <a:lnTo>
                  <a:pt x="26789" y="267891"/>
                </a:lnTo>
                <a:lnTo>
                  <a:pt x="17859" y="232172"/>
                </a:lnTo>
                <a:lnTo>
                  <a:pt x="8929" y="205383"/>
                </a:lnTo>
                <a:lnTo>
                  <a:pt x="0" y="169664"/>
                </a:lnTo>
                <a:lnTo>
                  <a:pt x="0" y="142875"/>
                </a:lnTo>
                <a:lnTo>
                  <a:pt x="8929" y="107157"/>
                </a:lnTo>
                <a:lnTo>
                  <a:pt x="26789" y="80368"/>
                </a:lnTo>
                <a:lnTo>
                  <a:pt x="44648" y="53578"/>
                </a:lnTo>
                <a:lnTo>
                  <a:pt x="71437" y="26789"/>
                </a:lnTo>
                <a:lnTo>
                  <a:pt x="98226" y="893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17860"/>
                </a:lnTo>
                <a:lnTo>
                  <a:pt x="125015" y="44649"/>
                </a:lnTo>
                <a:lnTo>
                  <a:pt x="116086" y="80368"/>
                </a:lnTo>
                <a:lnTo>
                  <a:pt x="98226" y="125016"/>
                </a:lnTo>
                <a:lnTo>
                  <a:pt x="80367" y="160735"/>
                </a:lnTo>
                <a:lnTo>
                  <a:pt x="62507" y="187524"/>
                </a:lnTo>
                <a:lnTo>
                  <a:pt x="53578" y="205383"/>
                </a:lnTo>
                <a:lnTo>
                  <a:pt x="44648" y="214313"/>
                </a:lnTo>
                <a:lnTo>
                  <a:pt x="53578" y="205383"/>
                </a:lnTo>
                <a:lnTo>
                  <a:pt x="62507" y="187524"/>
                </a:lnTo>
                <a:lnTo>
                  <a:pt x="80367" y="160735"/>
                </a:lnTo>
                <a:lnTo>
                  <a:pt x="107156" y="133946"/>
                </a:lnTo>
                <a:lnTo>
                  <a:pt x="142875" y="116086"/>
                </a:lnTo>
                <a:lnTo>
                  <a:pt x="169664" y="107157"/>
                </a:lnTo>
                <a:lnTo>
                  <a:pt x="187523" y="107157"/>
                </a:lnTo>
                <a:lnTo>
                  <a:pt x="205382" y="125016"/>
                </a:lnTo>
                <a:lnTo>
                  <a:pt x="214312" y="151805"/>
                </a:lnTo>
                <a:lnTo>
                  <a:pt x="205382" y="187524"/>
                </a:lnTo>
                <a:lnTo>
                  <a:pt x="196453" y="232172"/>
                </a:lnTo>
                <a:lnTo>
                  <a:pt x="187523" y="267891"/>
                </a:lnTo>
                <a:lnTo>
                  <a:pt x="169664" y="303610"/>
                </a:lnTo>
                <a:lnTo>
                  <a:pt x="160734" y="330399"/>
                </a:lnTo>
                <a:lnTo>
                  <a:pt x="151804" y="339328"/>
                </a:lnTo>
                <a:lnTo>
                  <a:pt x="151804" y="321469"/>
                </a:lnTo>
                <a:lnTo>
                  <a:pt x="160734" y="294680"/>
                </a:lnTo>
                <a:lnTo>
                  <a:pt x="160734" y="258961"/>
                </a:lnTo>
                <a:lnTo>
                  <a:pt x="178593" y="214313"/>
                </a:lnTo>
                <a:lnTo>
                  <a:pt x="196453" y="169664"/>
                </a:lnTo>
                <a:lnTo>
                  <a:pt x="214312" y="125016"/>
                </a:lnTo>
                <a:lnTo>
                  <a:pt x="214312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652742" y="3393281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17860" y="17859"/>
                </a:moveTo>
                <a:lnTo>
                  <a:pt x="893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25015"/>
                </a:lnTo>
                <a:lnTo>
                  <a:pt x="26789" y="133945"/>
                </a:lnTo>
                <a:lnTo>
                  <a:pt x="44649" y="125015"/>
                </a:lnTo>
                <a:lnTo>
                  <a:pt x="62508" y="116086"/>
                </a:lnTo>
                <a:lnTo>
                  <a:pt x="71438" y="98226"/>
                </a:lnTo>
                <a:lnTo>
                  <a:pt x="89297" y="71437"/>
                </a:lnTo>
                <a:lnTo>
                  <a:pt x="89297" y="44648"/>
                </a:lnTo>
                <a:lnTo>
                  <a:pt x="89297" y="26789"/>
                </a:lnTo>
                <a:lnTo>
                  <a:pt x="80367" y="8930"/>
                </a:lnTo>
                <a:lnTo>
                  <a:pt x="62508" y="0"/>
                </a:lnTo>
                <a:lnTo>
                  <a:pt x="4464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53578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795617" y="3107531"/>
            <a:ext cx="98228" cy="357188"/>
          </a:xfrm>
          <a:custGeom>
            <a:avLst/>
            <a:gdLst/>
            <a:ahLst/>
            <a:cxnLst/>
            <a:rect l="0" t="0" r="0" b="0"/>
            <a:pathLst>
              <a:path w="98228" h="357188">
                <a:moveTo>
                  <a:pt x="71438" y="107156"/>
                </a:moveTo>
                <a:lnTo>
                  <a:pt x="71438" y="107156"/>
                </a:lnTo>
                <a:lnTo>
                  <a:pt x="62508" y="116086"/>
                </a:lnTo>
                <a:lnTo>
                  <a:pt x="44649" y="125015"/>
                </a:lnTo>
                <a:lnTo>
                  <a:pt x="35719" y="142875"/>
                </a:lnTo>
                <a:lnTo>
                  <a:pt x="26789" y="160734"/>
                </a:lnTo>
                <a:lnTo>
                  <a:pt x="17860" y="196453"/>
                </a:lnTo>
                <a:lnTo>
                  <a:pt x="8930" y="241101"/>
                </a:lnTo>
                <a:lnTo>
                  <a:pt x="0" y="276820"/>
                </a:lnTo>
                <a:lnTo>
                  <a:pt x="0" y="312539"/>
                </a:lnTo>
                <a:lnTo>
                  <a:pt x="8930" y="330398"/>
                </a:lnTo>
                <a:lnTo>
                  <a:pt x="17860" y="348258"/>
                </a:lnTo>
                <a:lnTo>
                  <a:pt x="26789" y="357187"/>
                </a:lnTo>
                <a:lnTo>
                  <a:pt x="35719" y="348258"/>
                </a:lnTo>
                <a:lnTo>
                  <a:pt x="53578" y="330398"/>
                </a:lnTo>
                <a:lnTo>
                  <a:pt x="62508" y="303609"/>
                </a:lnTo>
                <a:lnTo>
                  <a:pt x="80367" y="267890"/>
                </a:lnTo>
                <a:lnTo>
                  <a:pt x="89297" y="232172"/>
                </a:lnTo>
                <a:lnTo>
                  <a:pt x="89297" y="187523"/>
                </a:lnTo>
                <a:lnTo>
                  <a:pt x="98227" y="142875"/>
                </a:lnTo>
                <a:lnTo>
                  <a:pt x="98227" y="98226"/>
                </a:lnTo>
                <a:lnTo>
                  <a:pt x="89297" y="62508"/>
                </a:lnTo>
                <a:lnTo>
                  <a:pt x="89297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35719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89297"/>
                </a:lnTo>
                <a:lnTo>
                  <a:pt x="71438" y="107156"/>
                </a:lnTo>
                <a:lnTo>
                  <a:pt x="80367" y="133945"/>
                </a:lnTo>
                <a:lnTo>
                  <a:pt x="80367" y="142875"/>
                </a:lnTo>
                <a:lnTo>
                  <a:pt x="89297" y="151805"/>
                </a:lnTo>
                <a:lnTo>
                  <a:pt x="98227" y="160734"/>
                </a:lnTo>
                <a:lnTo>
                  <a:pt x="98227" y="160734"/>
                </a:lnTo>
                <a:lnTo>
                  <a:pt x="98227" y="151805"/>
                </a:lnTo>
                <a:lnTo>
                  <a:pt x="98227" y="133945"/>
                </a:lnTo>
                <a:lnTo>
                  <a:pt x="98227" y="116086"/>
                </a:lnTo>
                <a:lnTo>
                  <a:pt x="98227" y="98226"/>
                </a:lnTo>
                <a:lnTo>
                  <a:pt x="98227" y="80367"/>
                </a:lnTo>
                <a:lnTo>
                  <a:pt x="98227" y="62508"/>
                </a:lnTo>
                <a:lnTo>
                  <a:pt x="9822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858125" y="3107531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30" y="116086"/>
                </a:lnTo>
                <a:lnTo>
                  <a:pt x="17859" y="151805"/>
                </a:lnTo>
                <a:lnTo>
                  <a:pt x="26789" y="196453"/>
                </a:lnTo>
                <a:lnTo>
                  <a:pt x="44648" y="232172"/>
                </a:lnTo>
                <a:lnTo>
                  <a:pt x="53578" y="267890"/>
                </a:lnTo>
                <a:lnTo>
                  <a:pt x="71438" y="294680"/>
                </a:lnTo>
                <a:lnTo>
                  <a:pt x="89297" y="303609"/>
                </a:lnTo>
                <a:lnTo>
                  <a:pt x="107156" y="303609"/>
                </a:lnTo>
                <a:lnTo>
                  <a:pt x="116086" y="294680"/>
                </a:lnTo>
                <a:lnTo>
                  <a:pt x="125016" y="276820"/>
                </a:lnTo>
                <a:lnTo>
                  <a:pt x="125016" y="241101"/>
                </a:lnTo>
                <a:lnTo>
                  <a:pt x="125016" y="214312"/>
                </a:lnTo>
                <a:lnTo>
                  <a:pt x="125016" y="178594"/>
                </a:lnTo>
                <a:lnTo>
                  <a:pt x="125016" y="151805"/>
                </a:lnTo>
                <a:lnTo>
                  <a:pt x="12501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965281" y="3223617"/>
            <a:ext cx="125017" cy="258962"/>
          </a:xfrm>
          <a:custGeom>
            <a:avLst/>
            <a:gdLst/>
            <a:ahLst/>
            <a:cxnLst/>
            <a:rect l="0" t="0" r="0" b="0"/>
            <a:pathLst>
              <a:path w="125017" h="258962">
                <a:moveTo>
                  <a:pt x="893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98226"/>
                </a:lnTo>
                <a:lnTo>
                  <a:pt x="26789" y="107156"/>
                </a:lnTo>
                <a:lnTo>
                  <a:pt x="44649" y="107156"/>
                </a:lnTo>
                <a:lnTo>
                  <a:pt x="53578" y="98226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44648"/>
                </a:lnTo>
                <a:lnTo>
                  <a:pt x="80367" y="2678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35719"/>
                </a:lnTo>
                <a:lnTo>
                  <a:pt x="89297" y="62508"/>
                </a:lnTo>
                <a:lnTo>
                  <a:pt x="98227" y="89297"/>
                </a:lnTo>
                <a:lnTo>
                  <a:pt x="98227" y="125015"/>
                </a:lnTo>
                <a:lnTo>
                  <a:pt x="107157" y="160734"/>
                </a:lnTo>
                <a:lnTo>
                  <a:pt x="116086" y="196453"/>
                </a:lnTo>
                <a:lnTo>
                  <a:pt x="116086" y="232172"/>
                </a:lnTo>
                <a:lnTo>
                  <a:pt x="125016" y="25003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07157" y="232172"/>
                </a:lnTo>
                <a:lnTo>
                  <a:pt x="98227" y="187523"/>
                </a:lnTo>
                <a:lnTo>
                  <a:pt x="89297" y="142875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152805" y="2991445"/>
            <a:ext cx="276820" cy="491134"/>
          </a:xfrm>
          <a:custGeom>
            <a:avLst/>
            <a:gdLst/>
            <a:ahLst/>
            <a:cxnLst/>
            <a:rect l="0" t="0" r="0" b="0"/>
            <a:pathLst>
              <a:path w="276820" h="491134">
                <a:moveTo>
                  <a:pt x="62507" y="116086"/>
                </a:moveTo>
                <a:lnTo>
                  <a:pt x="62507" y="116086"/>
                </a:lnTo>
                <a:lnTo>
                  <a:pt x="71436" y="116086"/>
                </a:lnTo>
                <a:lnTo>
                  <a:pt x="71436" y="125016"/>
                </a:lnTo>
                <a:lnTo>
                  <a:pt x="62507" y="133945"/>
                </a:lnTo>
                <a:lnTo>
                  <a:pt x="62507" y="151805"/>
                </a:lnTo>
                <a:lnTo>
                  <a:pt x="62507" y="178594"/>
                </a:lnTo>
                <a:lnTo>
                  <a:pt x="62507" y="205383"/>
                </a:lnTo>
                <a:lnTo>
                  <a:pt x="62507" y="232172"/>
                </a:lnTo>
                <a:lnTo>
                  <a:pt x="62507" y="250031"/>
                </a:lnTo>
                <a:lnTo>
                  <a:pt x="62507" y="258961"/>
                </a:lnTo>
                <a:lnTo>
                  <a:pt x="71436" y="258961"/>
                </a:lnTo>
                <a:lnTo>
                  <a:pt x="80366" y="250031"/>
                </a:lnTo>
                <a:lnTo>
                  <a:pt x="89296" y="232172"/>
                </a:lnTo>
                <a:lnTo>
                  <a:pt x="89296" y="205383"/>
                </a:lnTo>
                <a:lnTo>
                  <a:pt x="98225" y="178594"/>
                </a:lnTo>
                <a:lnTo>
                  <a:pt x="98225" y="142875"/>
                </a:lnTo>
                <a:lnTo>
                  <a:pt x="89296" y="116086"/>
                </a:lnTo>
                <a:lnTo>
                  <a:pt x="80366" y="89297"/>
                </a:lnTo>
                <a:lnTo>
                  <a:pt x="62507" y="62508"/>
                </a:lnTo>
                <a:lnTo>
                  <a:pt x="53577" y="53578"/>
                </a:lnTo>
                <a:lnTo>
                  <a:pt x="35718" y="44648"/>
                </a:lnTo>
                <a:lnTo>
                  <a:pt x="26789" y="35719"/>
                </a:lnTo>
                <a:lnTo>
                  <a:pt x="8929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29" y="44648"/>
                </a:lnTo>
                <a:lnTo>
                  <a:pt x="26789" y="44648"/>
                </a:lnTo>
                <a:lnTo>
                  <a:pt x="44647" y="26789"/>
                </a:lnTo>
                <a:lnTo>
                  <a:pt x="71436" y="17859"/>
                </a:lnTo>
                <a:lnTo>
                  <a:pt x="98225" y="0"/>
                </a:lnTo>
                <a:lnTo>
                  <a:pt x="125015" y="0"/>
                </a:lnTo>
                <a:lnTo>
                  <a:pt x="142874" y="8930"/>
                </a:lnTo>
                <a:lnTo>
                  <a:pt x="160733" y="26789"/>
                </a:lnTo>
                <a:lnTo>
                  <a:pt x="169663" y="62508"/>
                </a:lnTo>
                <a:lnTo>
                  <a:pt x="178593" y="116086"/>
                </a:lnTo>
                <a:lnTo>
                  <a:pt x="187522" y="169664"/>
                </a:lnTo>
                <a:lnTo>
                  <a:pt x="196452" y="223242"/>
                </a:lnTo>
                <a:lnTo>
                  <a:pt x="205382" y="267891"/>
                </a:lnTo>
                <a:lnTo>
                  <a:pt x="205382" y="312539"/>
                </a:lnTo>
                <a:lnTo>
                  <a:pt x="214311" y="339328"/>
                </a:lnTo>
                <a:lnTo>
                  <a:pt x="232171" y="357187"/>
                </a:lnTo>
                <a:lnTo>
                  <a:pt x="241100" y="366117"/>
                </a:lnTo>
                <a:lnTo>
                  <a:pt x="250030" y="357187"/>
                </a:lnTo>
                <a:lnTo>
                  <a:pt x="267890" y="339328"/>
                </a:lnTo>
                <a:lnTo>
                  <a:pt x="276819" y="303609"/>
                </a:lnTo>
                <a:lnTo>
                  <a:pt x="267890" y="276820"/>
                </a:lnTo>
                <a:lnTo>
                  <a:pt x="258960" y="250031"/>
                </a:lnTo>
                <a:lnTo>
                  <a:pt x="241100" y="232172"/>
                </a:lnTo>
                <a:lnTo>
                  <a:pt x="223241" y="232172"/>
                </a:lnTo>
                <a:lnTo>
                  <a:pt x="187522" y="250031"/>
                </a:lnTo>
                <a:lnTo>
                  <a:pt x="160733" y="276820"/>
                </a:lnTo>
                <a:lnTo>
                  <a:pt x="142874" y="321469"/>
                </a:lnTo>
                <a:lnTo>
                  <a:pt x="125015" y="366117"/>
                </a:lnTo>
                <a:lnTo>
                  <a:pt x="116085" y="410766"/>
                </a:lnTo>
                <a:lnTo>
                  <a:pt x="116085" y="437555"/>
                </a:lnTo>
                <a:lnTo>
                  <a:pt x="116085" y="464344"/>
                </a:lnTo>
                <a:lnTo>
                  <a:pt x="116085" y="482203"/>
                </a:lnTo>
                <a:lnTo>
                  <a:pt x="125015" y="491133"/>
                </a:lnTo>
                <a:lnTo>
                  <a:pt x="125015" y="491133"/>
                </a:lnTo>
                <a:lnTo>
                  <a:pt x="125015" y="491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84914" y="3679031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17859" y="44648"/>
                </a:lnTo>
                <a:lnTo>
                  <a:pt x="35719" y="71437"/>
                </a:lnTo>
                <a:lnTo>
                  <a:pt x="53578" y="107156"/>
                </a:lnTo>
                <a:lnTo>
                  <a:pt x="71438" y="142875"/>
                </a:lnTo>
                <a:lnTo>
                  <a:pt x="89297" y="169664"/>
                </a:lnTo>
                <a:lnTo>
                  <a:pt x="107156" y="205383"/>
                </a:lnTo>
                <a:lnTo>
                  <a:pt x="125016" y="223242"/>
                </a:lnTo>
                <a:lnTo>
                  <a:pt x="133945" y="232172"/>
                </a:lnTo>
                <a:lnTo>
                  <a:pt x="133945" y="223242"/>
                </a:lnTo>
                <a:lnTo>
                  <a:pt x="133945" y="205383"/>
                </a:lnTo>
                <a:lnTo>
                  <a:pt x="125016" y="178594"/>
                </a:lnTo>
                <a:lnTo>
                  <a:pt x="116086" y="133945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974211" y="3580804"/>
            <a:ext cx="187524" cy="250033"/>
          </a:xfrm>
          <a:custGeom>
            <a:avLst/>
            <a:gdLst/>
            <a:ahLst/>
            <a:cxnLst/>
            <a:rect l="0" t="0" r="0" b="0"/>
            <a:pathLst>
              <a:path w="187524" h="250033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35719"/>
                </a:lnTo>
                <a:lnTo>
                  <a:pt x="26789" y="62508"/>
                </a:lnTo>
                <a:lnTo>
                  <a:pt x="17859" y="8929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8930" y="214313"/>
                </a:lnTo>
                <a:lnTo>
                  <a:pt x="26789" y="241102"/>
                </a:lnTo>
                <a:lnTo>
                  <a:pt x="53578" y="250032"/>
                </a:lnTo>
                <a:lnTo>
                  <a:pt x="80367" y="250032"/>
                </a:lnTo>
                <a:lnTo>
                  <a:pt x="116086" y="250032"/>
                </a:lnTo>
                <a:lnTo>
                  <a:pt x="142875" y="241102"/>
                </a:lnTo>
                <a:lnTo>
                  <a:pt x="169664" y="223242"/>
                </a:lnTo>
                <a:lnTo>
                  <a:pt x="178594" y="205383"/>
                </a:lnTo>
                <a:lnTo>
                  <a:pt x="187523" y="187524"/>
                </a:lnTo>
                <a:lnTo>
                  <a:pt x="187523" y="169664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108156" y="3580804"/>
            <a:ext cx="276821" cy="232173"/>
          </a:xfrm>
          <a:custGeom>
            <a:avLst/>
            <a:gdLst/>
            <a:ahLst/>
            <a:cxnLst/>
            <a:rect l="0" t="0" r="0" b="0"/>
            <a:pathLst>
              <a:path w="276821" h="232173">
                <a:moveTo>
                  <a:pt x="0" y="142875"/>
                </a:moveTo>
                <a:lnTo>
                  <a:pt x="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96453"/>
                </a:lnTo>
                <a:lnTo>
                  <a:pt x="26789" y="214313"/>
                </a:lnTo>
                <a:lnTo>
                  <a:pt x="35719" y="223242"/>
                </a:lnTo>
                <a:lnTo>
                  <a:pt x="53578" y="232172"/>
                </a:lnTo>
                <a:lnTo>
                  <a:pt x="62508" y="232172"/>
                </a:lnTo>
                <a:lnTo>
                  <a:pt x="71438" y="232172"/>
                </a:lnTo>
                <a:lnTo>
                  <a:pt x="80367" y="223242"/>
                </a:lnTo>
                <a:lnTo>
                  <a:pt x="80367" y="214313"/>
                </a:lnTo>
                <a:lnTo>
                  <a:pt x="80367" y="187524"/>
                </a:lnTo>
                <a:lnTo>
                  <a:pt x="71438" y="160735"/>
                </a:lnTo>
                <a:lnTo>
                  <a:pt x="71438" y="133946"/>
                </a:lnTo>
                <a:lnTo>
                  <a:pt x="62508" y="107157"/>
                </a:lnTo>
                <a:lnTo>
                  <a:pt x="71438" y="98227"/>
                </a:lnTo>
                <a:lnTo>
                  <a:pt x="71438" y="89297"/>
                </a:lnTo>
                <a:lnTo>
                  <a:pt x="80367" y="98227"/>
                </a:lnTo>
                <a:lnTo>
                  <a:pt x="89296" y="116086"/>
                </a:lnTo>
                <a:lnTo>
                  <a:pt x="98226" y="133946"/>
                </a:lnTo>
                <a:lnTo>
                  <a:pt x="116085" y="160735"/>
                </a:lnTo>
                <a:lnTo>
                  <a:pt x="125015" y="178594"/>
                </a:lnTo>
                <a:lnTo>
                  <a:pt x="142874" y="196453"/>
                </a:lnTo>
                <a:lnTo>
                  <a:pt x="151804" y="205383"/>
                </a:lnTo>
                <a:lnTo>
                  <a:pt x="160734" y="205383"/>
                </a:lnTo>
                <a:lnTo>
                  <a:pt x="169664" y="196453"/>
                </a:lnTo>
                <a:lnTo>
                  <a:pt x="169664" y="187524"/>
                </a:lnTo>
                <a:lnTo>
                  <a:pt x="169664" y="169664"/>
                </a:lnTo>
                <a:lnTo>
                  <a:pt x="169664" y="142875"/>
                </a:lnTo>
                <a:lnTo>
                  <a:pt x="160734" y="107157"/>
                </a:lnTo>
                <a:lnTo>
                  <a:pt x="160734" y="89297"/>
                </a:lnTo>
                <a:lnTo>
                  <a:pt x="160734" y="71438"/>
                </a:lnTo>
                <a:lnTo>
                  <a:pt x="169664" y="71438"/>
                </a:lnTo>
                <a:lnTo>
                  <a:pt x="169664" y="71438"/>
                </a:lnTo>
                <a:lnTo>
                  <a:pt x="178593" y="89297"/>
                </a:lnTo>
                <a:lnTo>
                  <a:pt x="187523" y="107157"/>
                </a:lnTo>
                <a:lnTo>
                  <a:pt x="196453" y="116086"/>
                </a:lnTo>
                <a:lnTo>
                  <a:pt x="205382" y="133946"/>
                </a:lnTo>
                <a:lnTo>
                  <a:pt x="214312" y="133946"/>
                </a:lnTo>
                <a:lnTo>
                  <a:pt x="223242" y="142875"/>
                </a:lnTo>
                <a:lnTo>
                  <a:pt x="223242" y="133946"/>
                </a:lnTo>
                <a:lnTo>
                  <a:pt x="232171" y="116086"/>
                </a:lnTo>
                <a:lnTo>
                  <a:pt x="232171" y="107157"/>
                </a:lnTo>
                <a:lnTo>
                  <a:pt x="232171" y="80367"/>
                </a:lnTo>
                <a:lnTo>
                  <a:pt x="223242" y="62508"/>
                </a:lnTo>
                <a:lnTo>
                  <a:pt x="214312" y="35719"/>
                </a:lnTo>
                <a:lnTo>
                  <a:pt x="205382" y="17860"/>
                </a:lnTo>
                <a:lnTo>
                  <a:pt x="196453" y="8930"/>
                </a:lnTo>
                <a:lnTo>
                  <a:pt x="187523" y="8930"/>
                </a:lnTo>
                <a:lnTo>
                  <a:pt x="178593" y="26789"/>
                </a:lnTo>
                <a:lnTo>
                  <a:pt x="178593" y="35719"/>
                </a:lnTo>
                <a:lnTo>
                  <a:pt x="187523" y="53578"/>
                </a:lnTo>
                <a:lnTo>
                  <a:pt x="187523" y="62508"/>
                </a:lnTo>
                <a:lnTo>
                  <a:pt x="196453" y="71438"/>
                </a:lnTo>
                <a:lnTo>
                  <a:pt x="205382" y="71438"/>
                </a:lnTo>
                <a:lnTo>
                  <a:pt x="214312" y="71438"/>
                </a:lnTo>
                <a:lnTo>
                  <a:pt x="232171" y="62508"/>
                </a:lnTo>
                <a:lnTo>
                  <a:pt x="241101" y="44649"/>
                </a:lnTo>
                <a:lnTo>
                  <a:pt x="250031" y="26789"/>
                </a:lnTo>
                <a:lnTo>
                  <a:pt x="267890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367116" y="3402211"/>
            <a:ext cx="151806" cy="294680"/>
          </a:xfrm>
          <a:custGeom>
            <a:avLst/>
            <a:gdLst/>
            <a:ahLst/>
            <a:cxnLst/>
            <a:rect l="0" t="0" r="0" b="0"/>
            <a:pathLst>
              <a:path w="151806" h="294680">
                <a:moveTo>
                  <a:pt x="0" y="178593"/>
                </a:moveTo>
                <a:lnTo>
                  <a:pt x="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17860" y="241101"/>
                </a:lnTo>
                <a:lnTo>
                  <a:pt x="26789" y="267890"/>
                </a:lnTo>
                <a:lnTo>
                  <a:pt x="35719" y="285750"/>
                </a:lnTo>
                <a:lnTo>
                  <a:pt x="44649" y="294679"/>
                </a:lnTo>
                <a:lnTo>
                  <a:pt x="53579" y="294679"/>
                </a:lnTo>
                <a:lnTo>
                  <a:pt x="53579" y="294679"/>
                </a:lnTo>
                <a:lnTo>
                  <a:pt x="53579" y="285750"/>
                </a:lnTo>
                <a:lnTo>
                  <a:pt x="62508" y="276820"/>
                </a:lnTo>
                <a:lnTo>
                  <a:pt x="62508" y="250031"/>
                </a:lnTo>
                <a:lnTo>
                  <a:pt x="62508" y="223242"/>
                </a:lnTo>
                <a:lnTo>
                  <a:pt x="62508" y="196453"/>
                </a:lnTo>
                <a:lnTo>
                  <a:pt x="62508" y="169664"/>
                </a:lnTo>
                <a:lnTo>
                  <a:pt x="62508" y="160734"/>
                </a:lnTo>
                <a:lnTo>
                  <a:pt x="71438" y="160734"/>
                </a:lnTo>
                <a:lnTo>
                  <a:pt x="71438" y="178593"/>
                </a:lnTo>
                <a:lnTo>
                  <a:pt x="80368" y="196453"/>
                </a:lnTo>
                <a:lnTo>
                  <a:pt x="89297" y="214312"/>
                </a:lnTo>
                <a:lnTo>
                  <a:pt x="107157" y="232171"/>
                </a:lnTo>
                <a:lnTo>
                  <a:pt x="116086" y="250031"/>
                </a:lnTo>
                <a:lnTo>
                  <a:pt x="125016" y="250031"/>
                </a:lnTo>
                <a:lnTo>
                  <a:pt x="133946" y="250031"/>
                </a:lnTo>
                <a:lnTo>
                  <a:pt x="142875" y="241101"/>
                </a:lnTo>
                <a:lnTo>
                  <a:pt x="142875" y="223242"/>
                </a:lnTo>
                <a:lnTo>
                  <a:pt x="151805" y="205382"/>
                </a:lnTo>
                <a:lnTo>
                  <a:pt x="142875" y="169664"/>
                </a:lnTo>
                <a:lnTo>
                  <a:pt x="133946" y="133945"/>
                </a:lnTo>
                <a:lnTo>
                  <a:pt x="116086" y="98226"/>
                </a:lnTo>
                <a:lnTo>
                  <a:pt x="107157" y="53578"/>
                </a:lnTo>
                <a:lnTo>
                  <a:pt x="89297" y="26789"/>
                </a:lnTo>
                <a:lnTo>
                  <a:pt x="80368" y="8929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71438" y="35718"/>
                </a:lnTo>
                <a:lnTo>
                  <a:pt x="80368" y="35718"/>
                </a:lnTo>
                <a:lnTo>
                  <a:pt x="80368" y="35718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492132" y="3259336"/>
            <a:ext cx="133946" cy="348258"/>
          </a:xfrm>
          <a:custGeom>
            <a:avLst/>
            <a:gdLst/>
            <a:ahLst/>
            <a:cxnLst/>
            <a:rect l="0" t="0" r="0" b="0"/>
            <a:pathLst>
              <a:path w="133946" h="348258">
                <a:moveTo>
                  <a:pt x="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17859" y="62507"/>
                </a:lnTo>
                <a:lnTo>
                  <a:pt x="26789" y="107156"/>
                </a:lnTo>
                <a:lnTo>
                  <a:pt x="35719" y="151804"/>
                </a:lnTo>
                <a:lnTo>
                  <a:pt x="44648" y="205382"/>
                </a:lnTo>
                <a:lnTo>
                  <a:pt x="62508" y="250031"/>
                </a:lnTo>
                <a:lnTo>
                  <a:pt x="80367" y="285750"/>
                </a:lnTo>
                <a:lnTo>
                  <a:pt x="98227" y="321468"/>
                </a:lnTo>
                <a:lnTo>
                  <a:pt x="107156" y="339328"/>
                </a:lnTo>
                <a:lnTo>
                  <a:pt x="116086" y="348257"/>
                </a:lnTo>
                <a:lnTo>
                  <a:pt x="125016" y="348257"/>
                </a:lnTo>
                <a:lnTo>
                  <a:pt x="133945" y="339328"/>
                </a:lnTo>
                <a:lnTo>
                  <a:pt x="133945" y="321468"/>
                </a:lnTo>
                <a:lnTo>
                  <a:pt x="125016" y="294679"/>
                </a:lnTo>
                <a:lnTo>
                  <a:pt x="107156" y="258960"/>
                </a:lnTo>
                <a:lnTo>
                  <a:pt x="98227" y="232171"/>
                </a:lnTo>
                <a:lnTo>
                  <a:pt x="89297" y="205382"/>
                </a:lnTo>
                <a:lnTo>
                  <a:pt x="80367" y="187523"/>
                </a:lnTo>
                <a:lnTo>
                  <a:pt x="80367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518921" y="3402211"/>
            <a:ext cx="178595" cy="178594"/>
          </a:xfrm>
          <a:custGeom>
            <a:avLst/>
            <a:gdLst/>
            <a:ahLst/>
            <a:cxnLst/>
            <a:rect l="0" t="0" r="0" b="0"/>
            <a:pathLst>
              <a:path w="178595" h="178594">
                <a:moveTo>
                  <a:pt x="0" y="98226"/>
                </a:moveTo>
                <a:lnTo>
                  <a:pt x="8930" y="98226"/>
                </a:lnTo>
                <a:lnTo>
                  <a:pt x="17859" y="89296"/>
                </a:lnTo>
                <a:lnTo>
                  <a:pt x="35719" y="89296"/>
                </a:lnTo>
                <a:lnTo>
                  <a:pt x="53578" y="80367"/>
                </a:lnTo>
                <a:lnTo>
                  <a:pt x="80367" y="71437"/>
                </a:lnTo>
                <a:lnTo>
                  <a:pt x="89297" y="62507"/>
                </a:lnTo>
                <a:lnTo>
                  <a:pt x="107156" y="44648"/>
                </a:lnTo>
                <a:lnTo>
                  <a:pt x="116086" y="35718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98227" y="0"/>
                </a:lnTo>
                <a:lnTo>
                  <a:pt x="80367" y="8929"/>
                </a:lnTo>
                <a:lnTo>
                  <a:pt x="71438" y="17859"/>
                </a:lnTo>
                <a:lnTo>
                  <a:pt x="62508" y="44648"/>
                </a:lnTo>
                <a:lnTo>
                  <a:pt x="62508" y="80367"/>
                </a:lnTo>
                <a:lnTo>
                  <a:pt x="71438" y="107156"/>
                </a:lnTo>
                <a:lnTo>
                  <a:pt x="80367" y="142875"/>
                </a:lnTo>
                <a:lnTo>
                  <a:pt x="98227" y="160734"/>
                </a:lnTo>
                <a:lnTo>
                  <a:pt x="116086" y="169664"/>
                </a:lnTo>
                <a:lnTo>
                  <a:pt x="133945" y="178593"/>
                </a:lnTo>
                <a:lnTo>
                  <a:pt x="142875" y="169664"/>
                </a:lnTo>
                <a:lnTo>
                  <a:pt x="160734" y="151804"/>
                </a:lnTo>
                <a:lnTo>
                  <a:pt x="169664" y="133945"/>
                </a:lnTo>
                <a:lnTo>
                  <a:pt x="178594" y="107156"/>
                </a:lnTo>
                <a:lnTo>
                  <a:pt x="178594" y="71437"/>
                </a:lnTo>
                <a:lnTo>
                  <a:pt x="178594" y="35718"/>
                </a:lnTo>
                <a:lnTo>
                  <a:pt x="178594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8679655" y="3393281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9297"/>
                </a:lnTo>
                <a:lnTo>
                  <a:pt x="26790" y="9822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9" y="89297"/>
                </a:lnTo>
                <a:lnTo>
                  <a:pt x="53579" y="71437"/>
                </a:lnTo>
                <a:lnTo>
                  <a:pt x="62508" y="53578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62508"/>
                </a:lnTo>
                <a:lnTo>
                  <a:pt x="71438" y="89297"/>
                </a:lnTo>
                <a:lnTo>
                  <a:pt x="89297" y="116086"/>
                </a:lnTo>
                <a:lnTo>
                  <a:pt x="98227" y="133945"/>
                </a:lnTo>
                <a:lnTo>
                  <a:pt x="107157" y="151805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33946" y="196453"/>
                </a:lnTo>
                <a:lnTo>
                  <a:pt x="133946" y="214312"/>
                </a:lnTo>
                <a:lnTo>
                  <a:pt x="142875" y="232172"/>
                </a:lnTo>
                <a:lnTo>
                  <a:pt x="142875" y="241101"/>
                </a:lnTo>
                <a:lnTo>
                  <a:pt x="133946" y="232172"/>
                </a:lnTo>
                <a:lnTo>
                  <a:pt x="116086" y="205383"/>
                </a:lnTo>
                <a:lnTo>
                  <a:pt x="98227" y="178594"/>
                </a:lnTo>
                <a:lnTo>
                  <a:pt x="71438" y="142875"/>
                </a:lnTo>
                <a:lnTo>
                  <a:pt x="53579" y="98226"/>
                </a:lnTo>
                <a:lnTo>
                  <a:pt x="44649" y="62508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751093" y="3339703"/>
            <a:ext cx="142876" cy="89298"/>
          </a:xfrm>
          <a:custGeom>
            <a:avLst/>
            <a:gdLst/>
            <a:ahLst/>
            <a:cxnLst/>
            <a:rect l="0" t="0" r="0" b="0"/>
            <a:pathLst>
              <a:path w="142876" h="89298">
                <a:moveTo>
                  <a:pt x="26789" y="71437"/>
                </a:moveTo>
                <a:lnTo>
                  <a:pt x="17859" y="71437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71437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35718"/>
                </a:lnTo>
                <a:lnTo>
                  <a:pt x="62508" y="26789"/>
                </a:lnTo>
                <a:lnTo>
                  <a:pt x="7143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17859"/>
                </a:lnTo>
                <a:lnTo>
                  <a:pt x="71437" y="35718"/>
                </a:lnTo>
                <a:lnTo>
                  <a:pt x="7143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9297" y="71437"/>
                </a:lnTo>
                <a:lnTo>
                  <a:pt x="98227" y="89297"/>
                </a:lnTo>
                <a:lnTo>
                  <a:pt x="107156" y="89297"/>
                </a:lnTo>
                <a:lnTo>
                  <a:pt x="125016" y="89297"/>
                </a:lnTo>
                <a:lnTo>
                  <a:pt x="133945" y="80367"/>
                </a:lnTo>
                <a:lnTo>
                  <a:pt x="133945" y="71437"/>
                </a:lnTo>
                <a:lnTo>
                  <a:pt x="142875" y="62508"/>
                </a:lnTo>
                <a:lnTo>
                  <a:pt x="133945" y="44648"/>
                </a:lnTo>
                <a:lnTo>
                  <a:pt x="133945" y="35718"/>
                </a:lnTo>
                <a:lnTo>
                  <a:pt x="133945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929438" y="4384476"/>
            <a:ext cx="223243" cy="321470"/>
          </a:xfrm>
          <a:custGeom>
            <a:avLst/>
            <a:gdLst/>
            <a:ahLst/>
            <a:cxnLst/>
            <a:rect l="0" t="0" r="0" b="0"/>
            <a:pathLst>
              <a:path w="223243" h="321470">
                <a:moveTo>
                  <a:pt x="98226" y="17860"/>
                </a:moveTo>
                <a:lnTo>
                  <a:pt x="89296" y="8930"/>
                </a:lnTo>
                <a:lnTo>
                  <a:pt x="89296" y="8930"/>
                </a:lnTo>
                <a:lnTo>
                  <a:pt x="8036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42875"/>
                </a:lnTo>
                <a:lnTo>
                  <a:pt x="26789" y="151805"/>
                </a:lnTo>
                <a:lnTo>
                  <a:pt x="53578" y="169664"/>
                </a:lnTo>
                <a:lnTo>
                  <a:pt x="89296" y="178594"/>
                </a:lnTo>
                <a:lnTo>
                  <a:pt x="133945" y="196453"/>
                </a:lnTo>
                <a:lnTo>
                  <a:pt x="169664" y="205383"/>
                </a:lnTo>
                <a:lnTo>
                  <a:pt x="196453" y="232172"/>
                </a:lnTo>
                <a:lnTo>
                  <a:pt x="214312" y="250031"/>
                </a:lnTo>
                <a:lnTo>
                  <a:pt x="223242" y="276820"/>
                </a:lnTo>
                <a:lnTo>
                  <a:pt x="214312" y="294680"/>
                </a:lnTo>
                <a:lnTo>
                  <a:pt x="196453" y="312539"/>
                </a:lnTo>
                <a:lnTo>
                  <a:pt x="160734" y="321469"/>
                </a:lnTo>
                <a:lnTo>
                  <a:pt x="125015" y="312539"/>
                </a:lnTo>
                <a:lnTo>
                  <a:pt x="89296" y="303610"/>
                </a:lnTo>
                <a:lnTo>
                  <a:pt x="71437" y="285750"/>
                </a:lnTo>
                <a:lnTo>
                  <a:pt x="53578" y="267891"/>
                </a:lnTo>
                <a:lnTo>
                  <a:pt x="44648" y="250031"/>
                </a:lnTo>
                <a:lnTo>
                  <a:pt x="44648" y="232172"/>
                </a:lnTo>
                <a:lnTo>
                  <a:pt x="62507" y="214313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125891" y="4429125"/>
            <a:ext cx="232173" cy="241102"/>
          </a:xfrm>
          <a:custGeom>
            <a:avLst/>
            <a:gdLst/>
            <a:ahLst/>
            <a:cxnLst/>
            <a:rect l="0" t="0" r="0" b="0"/>
            <a:pathLst>
              <a:path w="232173" h="241102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8929" y="116086"/>
                </a:lnTo>
                <a:lnTo>
                  <a:pt x="26789" y="151804"/>
                </a:lnTo>
                <a:lnTo>
                  <a:pt x="35718" y="187523"/>
                </a:lnTo>
                <a:lnTo>
                  <a:pt x="62507" y="214312"/>
                </a:lnTo>
                <a:lnTo>
                  <a:pt x="80367" y="232171"/>
                </a:lnTo>
                <a:lnTo>
                  <a:pt x="107156" y="241101"/>
                </a:lnTo>
                <a:lnTo>
                  <a:pt x="142875" y="241101"/>
                </a:lnTo>
                <a:lnTo>
                  <a:pt x="169664" y="232171"/>
                </a:lnTo>
                <a:lnTo>
                  <a:pt x="196453" y="214312"/>
                </a:lnTo>
                <a:lnTo>
                  <a:pt x="214312" y="196453"/>
                </a:lnTo>
                <a:lnTo>
                  <a:pt x="232172" y="178593"/>
                </a:lnTo>
                <a:lnTo>
                  <a:pt x="232172" y="160734"/>
                </a:lnTo>
                <a:lnTo>
                  <a:pt x="223242" y="133945"/>
                </a:lnTo>
                <a:lnTo>
                  <a:pt x="196453" y="116086"/>
                </a:lnTo>
                <a:lnTo>
                  <a:pt x="169664" y="98226"/>
                </a:lnTo>
                <a:lnTo>
                  <a:pt x="16966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179469" y="4491632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0" y="125016"/>
                </a:moveTo>
                <a:lnTo>
                  <a:pt x="8929" y="125016"/>
                </a:lnTo>
                <a:lnTo>
                  <a:pt x="17859" y="116086"/>
                </a:lnTo>
                <a:lnTo>
                  <a:pt x="35719" y="116086"/>
                </a:lnTo>
                <a:lnTo>
                  <a:pt x="62508" y="98227"/>
                </a:lnTo>
                <a:lnTo>
                  <a:pt x="80367" y="80368"/>
                </a:lnTo>
                <a:lnTo>
                  <a:pt x="107156" y="62508"/>
                </a:lnTo>
                <a:lnTo>
                  <a:pt x="125015" y="44649"/>
                </a:lnTo>
                <a:lnTo>
                  <a:pt x="125015" y="35719"/>
                </a:lnTo>
                <a:lnTo>
                  <a:pt x="125015" y="17860"/>
                </a:lnTo>
                <a:lnTo>
                  <a:pt x="107156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090172" y="4357687"/>
            <a:ext cx="250032" cy="133946"/>
          </a:xfrm>
          <a:custGeom>
            <a:avLst/>
            <a:gdLst/>
            <a:ahLst/>
            <a:cxnLst/>
            <a:rect l="0" t="0" r="0" b="0"/>
            <a:pathLst>
              <a:path w="250032" h="133946">
                <a:moveTo>
                  <a:pt x="0" y="133945"/>
                </a:moveTo>
                <a:lnTo>
                  <a:pt x="8930" y="133945"/>
                </a:lnTo>
                <a:lnTo>
                  <a:pt x="26789" y="125016"/>
                </a:lnTo>
                <a:lnTo>
                  <a:pt x="44648" y="125016"/>
                </a:lnTo>
                <a:lnTo>
                  <a:pt x="80367" y="116086"/>
                </a:lnTo>
                <a:lnTo>
                  <a:pt x="116086" y="98227"/>
                </a:lnTo>
                <a:lnTo>
                  <a:pt x="151805" y="80367"/>
                </a:lnTo>
                <a:lnTo>
                  <a:pt x="187523" y="62508"/>
                </a:lnTo>
                <a:lnTo>
                  <a:pt x="214312" y="44649"/>
                </a:lnTo>
                <a:lnTo>
                  <a:pt x="232172" y="26789"/>
                </a:lnTo>
                <a:lnTo>
                  <a:pt x="250031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420570" y="4446984"/>
            <a:ext cx="107158" cy="205384"/>
          </a:xfrm>
          <a:custGeom>
            <a:avLst/>
            <a:gdLst/>
            <a:ahLst/>
            <a:cxnLst/>
            <a:rect l="0" t="0" r="0" b="0"/>
            <a:pathLst>
              <a:path w="107158" h="205384">
                <a:moveTo>
                  <a:pt x="0" y="0"/>
                </a:moveTo>
                <a:lnTo>
                  <a:pt x="8930" y="17859"/>
                </a:lnTo>
                <a:lnTo>
                  <a:pt x="17860" y="44648"/>
                </a:lnTo>
                <a:lnTo>
                  <a:pt x="35719" y="80367"/>
                </a:lnTo>
                <a:lnTo>
                  <a:pt x="53578" y="116086"/>
                </a:lnTo>
                <a:lnTo>
                  <a:pt x="80368" y="151805"/>
                </a:lnTo>
                <a:lnTo>
                  <a:pt x="89297" y="178594"/>
                </a:lnTo>
                <a:lnTo>
                  <a:pt x="98227" y="196453"/>
                </a:lnTo>
                <a:lnTo>
                  <a:pt x="107157" y="205383"/>
                </a:lnTo>
                <a:lnTo>
                  <a:pt x="107157" y="205383"/>
                </a:lnTo>
                <a:lnTo>
                  <a:pt x="107157" y="187523"/>
                </a:lnTo>
                <a:lnTo>
                  <a:pt x="89297" y="169664"/>
                </a:lnTo>
                <a:lnTo>
                  <a:pt x="71438" y="133945"/>
                </a:lnTo>
                <a:lnTo>
                  <a:pt x="35719" y="98227"/>
                </a:lnTo>
                <a:lnTo>
                  <a:pt x="35719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340203" y="4393406"/>
            <a:ext cx="428626" cy="285751"/>
          </a:xfrm>
          <a:custGeom>
            <a:avLst/>
            <a:gdLst/>
            <a:ahLst/>
            <a:cxnLst/>
            <a:rect l="0" t="0" r="0" b="0"/>
            <a:pathLst>
              <a:path w="428626" h="285751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35719" y="62508"/>
                </a:lnTo>
                <a:lnTo>
                  <a:pt x="53578" y="53578"/>
                </a:lnTo>
                <a:lnTo>
                  <a:pt x="80367" y="35719"/>
                </a:lnTo>
                <a:lnTo>
                  <a:pt x="98227" y="17859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5" y="26789"/>
                </a:lnTo>
                <a:lnTo>
                  <a:pt x="160735" y="53578"/>
                </a:lnTo>
                <a:lnTo>
                  <a:pt x="160735" y="89297"/>
                </a:lnTo>
                <a:lnTo>
                  <a:pt x="151805" y="11608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51805"/>
                </a:lnTo>
                <a:lnTo>
                  <a:pt x="151805" y="142875"/>
                </a:lnTo>
                <a:lnTo>
                  <a:pt x="160735" y="133945"/>
                </a:lnTo>
                <a:lnTo>
                  <a:pt x="178594" y="125015"/>
                </a:lnTo>
                <a:lnTo>
                  <a:pt x="205383" y="116086"/>
                </a:lnTo>
                <a:lnTo>
                  <a:pt x="223242" y="116086"/>
                </a:lnTo>
                <a:lnTo>
                  <a:pt x="250031" y="125015"/>
                </a:lnTo>
                <a:lnTo>
                  <a:pt x="258961" y="142875"/>
                </a:lnTo>
                <a:lnTo>
                  <a:pt x="267891" y="169664"/>
                </a:lnTo>
                <a:lnTo>
                  <a:pt x="267891" y="196453"/>
                </a:lnTo>
                <a:lnTo>
                  <a:pt x="258961" y="232172"/>
                </a:lnTo>
                <a:lnTo>
                  <a:pt x="241102" y="258961"/>
                </a:lnTo>
                <a:lnTo>
                  <a:pt x="232172" y="276820"/>
                </a:lnTo>
                <a:lnTo>
                  <a:pt x="214313" y="285750"/>
                </a:lnTo>
                <a:lnTo>
                  <a:pt x="205383" y="285750"/>
                </a:lnTo>
                <a:lnTo>
                  <a:pt x="205383" y="267890"/>
                </a:lnTo>
                <a:lnTo>
                  <a:pt x="205383" y="241101"/>
                </a:lnTo>
                <a:lnTo>
                  <a:pt x="205383" y="205383"/>
                </a:lnTo>
                <a:lnTo>
                  <a:pt x="223242" y="160734"/>
                </a:lnTo>
                <a:lnTo>
                  <a:pt x="232172" y="125015"/>
                </a:lnTo>
                <a:lnTo>
                  <a:pt x="250031" y="89297"/>
                </a:lnTo>
                <a:lnTo>
                  <a:pt x="276820" y="62508"/>
                </a:lnTo>
                <a:lnTo>
                  <a:pt x="294680" y="44648"/>
                </a:lnTo>
                <a:lnTo>
                  <a:pt x="312539" y="53578"/>
                </a:lnTo>
                <a:lnTo>
                  <a:pt x="321469" y="62508"/>
                </a:lnTo>
                <a:lnTo>
                  <a:pt x="321469" y="89297"/>
                </a:lnTo>
                <a:lnTo>
                  <a:pt x="330399" y="125015"/>
                </a:lnTo>
                <a:lnTo>
                  <a:pt x="330399" y="160734"/>
                </a:lnTo>
                <a:lnTo>
                  <a:pt x="339328" y="196453"/>
                </a:lnTo>
                <a:lnTo>
                  <a:pt x="348258" y="214312"/>
                </a:lnTo>
                <a:lnTo>
                  <a:pt x="348258" y="232172"/>
                </a:lnTo>
                <a:lnTo>
                  <a:pt x="366117" y="232172"/>
                </a:lnTo>
                <a:lnTo>
                  <a:pt x="383977" y="223242"/>
                </a:lnTo>
                <a:lnTo>
                  <a:pt x="392906" y="214312"/>
                </a:lnTo>
                <a:lnTo>
                  <a:pt x="401836" y="187523"/>
                </a:lnTo>
                <a:lnTo>
                  <a:pt x="410766" y="160734"/>
                </a:lnTo>
                <a:lnTo>
                  <a:pt x="401836" y="133945"/>
                </a:lnTo>
                <a:lnTo>
                  <a:pt x="392906" y="107156"/>
                </a:lnTo>
                <a:lnTo>
                  <a:pt x="375047" y="80367"/>
                </a:lnTo>
                <a:lnTo>
                  <a:pt x="348258" y="71437"/>
                </a:lnTo>
                <a:lnTo>
                  <a:pt x="330399" y="71437"/>
                </a:lnTo>
                <a:lnTo>
                  <a:pt x="321469" y="80367"/>
                </a:lnTo>
                <a:lnTo>
                  <a:pt x="312539" y="89297"/>
                </a:lnTo>
                <a:lnTo>
                  <a:pt x="321469" y="107156"/>
                </a:lnTo>
                <a:lnTo>
                  <a:pt x="339328" y="116086"/>
                </a:lnTo>
                <a:lnTo>
                  <a:pt x="357188" y="116086"/>
                </a:lnTo>
                <a:lnTo>
                  <a:pt x="375047" y="125015"/>
                </a:lnTo>
                <a:lnTo>
                  <a:pt x="392906" y="116086"/>
                </a:lnTo>
                <a:lnTo>
                  <a:pt x="410766" y="107156"/>
                </a:lnTo>
                <a:lnTo>
                  <a:pt x="428625" y="89297"/>
                </a:lnTo>
                <a:lnTo>
                  <a:pt x="42862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768828" y="4402336"/>
            <a:ext cx="125017" cy="267891"/>
          </a:xfrm>
          <a:custGeom>
            <a:avLst/>
            <a:gdLst/>
            <a:ahLst/>
            <a:cxnLst/>
            <a:rect l="0" t="0" r="0" b="0"/>
            <a:pathLst>
              <a:path w="125017" h="267891">
                <a:moveTo>
                  <a:pt x="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17860" y="44648"/>
                </a:lnTo>
                <a:lnTo>
                  <a:pt x="35719" y="80367"/>
                </a:lnTo>
                <a:lnTo>
                  <a:pt x="53578" y="116085"/>
                </a:lnTo>
                <a:lnTo>
                  <a:pt x="71438" y="151804"/>
                </a:lnTo>
                <a:lnTo>
                  <a:pt x="89297" y="187523"/>
                </a:lnTo>
                <a:lnTo>
                  <a:pt x="98227" y="223242"/>
                </a:lnTo>
                <a:lnTo>
                  <a:pt x="116086" y="250031"/>
                </a:lnTo>
                <a:lnTo>
                  <a:pt x="125016" y="267890"/>
                </a:lnTo>
                <a:lnTo>
                  <a:pt x="125016" y="267890"/>
                </a:lnTo>
                <a:lnTo>
                  <a:pt x="125016" y="258960"/>
                </a:lnTo>
                <a:lnTo>
                  <a:pt x="125016" y="241101"/>
                </a:lnTo>
                <a:lnTo>
                  <a:pt x="116086" y="205382"/>
                </a:lnTo>
                <a:lnTo>
                  <a:pt x="107156" y="160734"/>
                </a:lnTo>
                <a:lnTo>
                  <a:pt x="98227" y="107156"/>
                </a:lnTo>
                <a:lnTo>
                  <a:pt x="98227" y="53578"/>
                </a:lnTo>
                <a:lnTo>
                  <a:pt x="9822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840266" y="4446984"/>
            <a:ext cx="178594" cy="142876"/>
          </a:xfrm>
          <a:custGeom>
            <a:avLst/>
            <a:gdLst/>
            <a:ahLst/>
            <a:cxnLst/>
            <a:rect l="0" t="0" r="0" b="0"/>
            <a:pathLst>
              <a:path w="178594" h="142876">
                <a:moveTo>
                  <a:pt x="26789" y="0"/>
                </a:moveTo>
                <a:lnTo>
                  <a:pt x="1785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89297"/>
                </a:lnTo>
                <a:lnTo>
                  <a:pt x="17859" y="116086"/>
                </a:lnTo>
                <a:lnTo>
                  <a:pt x="35718" y="133945"/>
                </a:lnTo>
                <a:lnTo>
                  <a:pt x="62507" y="142875"/>
                </a:lnTo>
                <a:lnTo>
                  <a:pt x="98226" y="142875"/>
                </a:lnTo>
                <a:lnTo>
                  <a:pt x="125015" y="133945"/>
                </a:lnTo>
                <a:lnTo>
                  <a:pt x="151804" y="125016"/>
                </a:lnTo>
                <a:lnTo>
                  <a:pt x="169664" y="116086"/>
                </a:lnTo>
                <a:lnTo>
                  <a:pt x="178593" y="107156"/>
                </a:lnTo>
                <a:lnTo>
                  <a:pt x="178593" y="107156"/>
                </a:lnTo>
                <a:lnTo>
                  <a:pt x="17859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116961" y="5072063"/>
            <a:ext cx="1071563" cy="53579"/>
          </a:xfrm>
          <a:custGeom>
            <a:avLst/>
            <a:gdLst/>
            <a:ahLst/>
            <a:cxnLst/>
            <a:rect l="0" t="0" r="0" b="0"/>
            <a:pathLst>
              <a:path w="1071563" h="53579">
                <a:moveTo>
                  <a:pt x="893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71437" y="53578"/>
                </a:lnTo>
                <a:lnTo>
                  <a:pt x="98227" y="53578"/>
                </a:lnTo>
                <a:lnTo>
                  <a:pt x="142875" y="53578"/>
                </a:lnTo>
                <a:lnTo>
                  <a:pt x="187523" y="53578"/>
                </a:lnTo>
                <a:lnTo>
                  <a:pt x="232172" y="44648"/>
                </a:lnTo>
                <a:lnTo>
                  <a:pt x="294680" y="44648"/>
                </a:lnTo>
                <a:lnTo>
                  <a:pt x="357187" y="44648"/>
                </a:lnTo>
                <a:lnTo>
                  <a:pt x="428625" y="44648"/>
                </a:lnTo>
                <a:lnTo>
                  <a:pt x="500062" y="35718"/>
                </a:lnTo>
                <a:lnTo>
                  <a:pt x="571500" y="35718"/>
                </a:lnTo>
                <a:lnTo>
                  <a:pt x="642937" y="26789"/>
                </a:lnTo>
                <a:lnTo>
                  <a:pt x="714375" y="26789"/>
                </a:lnTo>
                <a:lnTo>
                  <a:pt x="776883" y="17859"/>
                </a:lnTo>
                <a:lnTo>
                  <a:pt x="839391" y="17859"/>
                </a:lnTo>
                <a:lnTo>
                  <a:pt x="901898" y="17859"/>
                </a:lnTo>
                <a:lnTo>
                  <a:pt x="946547" y="8929"/>
                </a:lnTo>
                <a:lnTo>
                  <a:pt x="982266" y="8929"/>
                </a:lnTo>
                <a:lnTo>
                  <a:pt x="1017984" y="8929"/>
                </a:lnTo>
                <a:lnTo>
                  <a:pt x="1044773" y="8929"/>
                </a:lnTo>
                <a:lnTo>
                  <a:pt x="1062633" y="8929"/>
                </a:lnTo>
                <a:lnTo>
                  <a:pt x="1071562" y="0"/>
                </a:lnTo>
                <a:lnTo>
                  <a:pt x="107156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257300"/>
            <a:ext cx="76676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209800" y="6416675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http://agile.csc.ncsu.edu/SEMaterials/BlackBox.pdf</a:t>
            </a:r>
          </a:p>
        </p:txBody>
      </p:sp>
      <p:sp>
        <p:nvSpPr>
          <p:cNvPr id="4" name="Freeform 3"/>
          <p:cNvSpPr/>
          <p:nvPr/>
        </p:nvSpPr>
        <p:spPr>
          <a:xfrm>
            <a:off x="1268016" y="5438180"/>
            <a:ext cx="285751" cy="339328"/>
          </a:xfrm>
          <a:custGeom>
            <a:avLst/>
            <a:gdLst/>
            <a:ahLst/>
            <a:cxnLst/>
            <a:rect l="0" t="0" r="0" b="0"/>
            <a:pathLst>
              <a:path w="285751" h="339328">
                <a:moveTo>
                  <a:pt x="8929" y="62508"/>
                </a:move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51804"/>
                </a:lnTo>
                <a:lnTo>
                  <a:pt x="26789" y="160733"/>
                </a:lnTo>
                <a:lnTo>
                  <a:pt x="44648" y="160733"/>
                </a:lnTo>
                <a:lnTo>
                  <a:pt x="71437" y="160733"/>
                </a:lnTo>
                <a:lnTo>
                  <a:pt x="98226" y="142874"/>
                </a:lnTo>
                <a:lnTo>
                  <a:pt x="116086" y="125015"/>
                </a:lnTo>
                <a:lnTo>
                  <a:pt x="142875" y="98226"/>
                </a:lnTo>
                <a:lnTo>
                  <a:pt x="151804" y="71437"/>
                </a:lnTo>
                <a:lnTo>
                  <a:pt x="160734" y="44648"/>
                </a:lnTo>
                <a:lnTo>
                  <a:pt x="151804" y="26789"/>
                </a:lnTo>
                <a:lnTo>
                  <a:pt x="142875" y="8929"/>
                </a:lnTo>
                <a:lnTo>
                  <a:pt x="125015" y="0"/>
                </a:lnTo>
                <a:lnTo>
                  <a:pt x="98226" y="17859"/>
                </a:lnTo>
                <a:lnTo>
                  <a:pt x="80367" y="35718"/>
                </a:lnTo>
                <a:lnTo>
                  <a:pt x="62507" y="80367"/>
                </a:lnTo>
                <a:lnTo>
                  <a:pt x="71437" y="125015"/>
                </a:lnTo>
                <a:lnTo>
                  <a:pt x="80367" y="178593"/>
                </a:lnTo>
                <a:lnTo>
                  <a:pt x="98226" y="232171"/>
                </a:lnTo>
                <a:lnTo>
                  <a:pt x="125015" y="276819"/>
                </a:lnTo>
                <a:lnTo>
                  <a:pt x="151804" y="312538"/>
                </a:lnTo>
                <a:lnTo>
                  <a:pt x="187523" y="330397"/>
                </a:lnTo>
                <a:lnTo>
                  <a:pt x="214312" y="339327"/>
                </a:lnTo>
                <a:lnTo>
                  <a:pt x="241101" y="330397"/>
                </a:lnTo>
                <a:lnTo>
                  <a:pt x="267890" y="312538"/>
                </a:lnTo>
                <a:lnTo>
                  <a:pt x="276820" y="285749"/>
                </a:lnTo>
                <a:lnTo>
                  <a:pt x="285750" y="250030"/>
                </a:lnTo>
                <a:lnTo>
                  <a:pt x="276820" y="214311"/>
                </a:lnTo>
                <a:lnTo>
                  <a:pt x="276820" y="178593"/>
                </a:lnTo>
                <a:lnTo>
                  <a:pt x="258961" y="142874"/>
                </a:lnTo>
                <a:lnTo>
                  <a:pt x="258961" y="1428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35906" y="5500688"/>
            <a:ext cx="169665" cy="267890"/>
          </a:xfrm>
          <a:custGeom>
            <a:avLst/>
            <a:gdLst/>
            <a:ahLst/>
            <a:cxnLst/>
            <a:rect l="0" t="0" r="0" b="0"/>
            <a:pathLst>
              <a:path w="169665" h="267890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17860" y="71437"/>
                </a:lnTo>
                <a:lnTo>
                  <a:pt x="35719" y="107155"/>
                </a:lnTo>
                <a:lnTo>
                  <a:pt x="53578" y="151803"/>
                </a:lnTo>
                <a:lnTo>
                  <a:pt x="80367" y="196452"/>
                </a:lnTo>
                <a:lnTo>
                  <a:pt x="98227" y="232171"/>
                </a:lnTo>
                <a:lnTo>
                  <a:pt x="107157" y="250030"/>
                </a:lnTo>
                <a:lnTo>
                  <a:pt x="116086" y="267889"/>
                </a:lnTo>
                <a:lnTo>
                  <a:pt x="116086" y="258960"/>
                </a:lnTo>
                <a:lnTo>
                  <a:pt x="107157" y="250030"/>
                </a:lnTo>
                <a:lnTo>
                  <a:pt x="98227" y="223241"/>
                </a:lnTo>
                <a:lnTo>
                  <a:pt x="89297" y="178592"/>
                </a:lnTo>
                <a:lnTo>
                  <a:pt x="80367" y="133944"/>
                </a:lnTo>
                <a:lnTo>
                  <a:pt x="71438" y="89296"/>
                </a:lnTo>
                <a:lnTo>
                  <a:pt x="62508" y="53578"/>
                </a:lnTo>
                <a:lnTo>
                  <a:pt x="71438" y="26789"/>
                </a:lnTo>
                <a:lnTo>
                  <a:pt x="80367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42875" y="35718"/>
                </a:lnTo>
                <a:lnTo>
                  <a:pt x="160735" y="44648"/>
                </a:lnTo>
                <a:lnTo>
                  <a:pt x="169664" y="53578"/>
                </a:lnTo>
                <a:lnTo>
                  <a:pt x="16966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23430" y="5464969"/>
            <a:ext cx="151805" cy="276820"/>
          </a:xfrm>
          <a:custGeom>
            <a:avLst/>
            <a:gdLst/>
            <a:ahLst/>
            <a:cxnLst/>
            <a:rect l="0" t="0" r="0" b="0"/>
            <a:pathLst>
              <a:path w="151805" h="2768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17859" y="80367"/>
                </a:lnTo>
                <a:lnTo>
                  <a:pt x="35718" y="116085"/>
                </a:lnTo>
                <a:lnTo>
                  <a:pt x="53578" y="151804"/>
                </a:lnTo>
                <a:lnTo>
                  <a:pt x="71437" y="187522"/>
                </a:lnTo>
                <a:lnTo>
                  <a:pt x="89297" y="223241"/>
                </a:lnTo>
                <a:lnTo>
                  <a:pt x="98226" y="250030"/>
                </a:lnTo>
                <a:lnTo>
                  <a:pt x="107156" y="267890"/>
                </a:lnTo>
                <a:lnTo>
                  <a:pt x="116086" y="276819"/>
                </a:lnTo>
                <a:lnTo>
                  <a:pt x="116086" y="276819"/>
                </a:lnTo>
                <a:lnTo>
                  <a:pt x="116086" y="267890"/>
                </a:lnTo>
                <a:lnTo>
                  <a:pt x="107156" y="250030"/>
                </a:lnTo>
                <a:lnTo>
                  <a:pt x="98226" y="214311"/>
                </a:lnTo>
                <a:lnTo>
                  <a:pt x="89297" y="178593"/>
                </a:lnTo>
                <a:lnTo>
                  <a:pt x="80367" y="142874"/>
                </a:lnTo>
                <a:lnTo>
                  <a:pt x="71437" y="98226"/>
                </a:lnTo>
                <a:lnTo>
                  <a:pt x="71437" y="62508"/>
                </a:lnTo>
                <a:lnTo>
                  <a:pt x="80367" y="35719"/>
                </a:lnTo>
                <a:lnTo>
                  <a:pt x="89297" y="17859"/>
                </a:lnTo>
                <a:lnTo>
                  <a:pt x="107156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19883" y="5482828"/>
            <a:ext cx="151806" cy="241102"/>
          </a:xfrm>
          <a:custGeom>
            <a:avLst/>
            <a:gdLst/>
            <a:ahLst/>
            <a:cxnLst/>
            <a:rect l="0" t="0" r="0" b="0"/>
            <a:pathLst>
              <a:path w="151806" h="241102">
                <a:moveTo>
                  <a:pt x="17859" y="0"/>
                </a:moveTo>
                <a:lnTo>
                  <a:pt x="17859" y="8930"/>
                </a:lnTo>
                <a:lnTo>
                  <a:pt x="17859" y="26789"/>
                </a:lnTo>
                <a:lnTo>
                  <a:pt x="17859" y="62508"/>
                </a:lnTo>
                <a:lnTo>
                  <a:pt x="17859" y="98226"/>
                </a:lnTo>
                <a:lnTo>
                  <a:pt x="26789" y="142874"/>
                </a:lnTo>
                <a:lnTo>
                  <a:pt x="35719" y="178593"/>
                </a:lnTo>
                <a:lnTo>
                  <a:pt x="53578" y="205382"/>
                </a:lnTo>
                <a:lnTo>
                  <a:pt x="71437" y="232171"/>
                </a:lnTo>
                <a:lnTo>
                  <a:pt x="98226" y="241101"/>
                </a:lnTo>
                <a:lnTo>
                  <a:pt x="116086" y="232171"/>
                </a:lnTo>
                <a:lnTo>
                  <a:pt x="125015" y="223242"/>
                </a:lnTo>
                <a:lnTo>
                  <a:pt x="142875" y="196452"/>
                </a:lnTo>
                <a:lnTo>
                  <a:pt x="151805" y="160734"/>
                </a:lnTo>
                <a:lnTo>
                  <a:pt x="142875" y="133945"/>
                </a:lnTo>
                <a:lnTo>
                  <a:pt x="125015" y="98226"/>
                </a:lnTo>
                <a:lnTo>
                  <a:pt x="107156" y="62508"/>
                </a:lnTo>
                <a:lnTo>
                  <a:pt x="71437" y="44649"/>
                </a:lnTo>
                <a:lnTo>
                  <a:pt x="44648" y="35719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98226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16336" y="5447109"/>
            <a:ext cx="187524" cy="321469"/>
          </a:xfrm>
          <a:custGeom>
            <a:avLst/>
            <a:gdLst/>
            <a:ahLst/>
            <a:cxnLst/>
            <a:rect l="0" t="0" r="0" b="0"/>
            <a:pathLst>
              <a:path w="187524" h="321469">
                <a:moveTo>
                  <a:pt x="0" y="0"/>
                </a:moveTo>
                <a:lnTo>
                  <a:pt x="0" y="0"/>
                </a:lnTo>
                <a:lnTo>
                  <a:pt x="8930" y="17860"/>
                </a:lnTo>
                <a:lnTo>
                  <a:pt x="17859" y="35719"/>
                </a:lnTo>
                <a:lnTo>
                  <a:pt x="35719" y="71438"/>
                </a:lnTo>
                <a:lnTo>
                  <a:pt x="53578" y="107157"/>
                </a:lnTo>
                <a:lnTo>
                  <a:pt x="80367" y="151804"/>
                </a:lnTo>
                <a:lnTo>
                  <a:pt x="107156" y="205382"/>
                </a:lnTo>
                <a:lnTo>
                  <a:pt x="125016" y="241101"/>
                </a:lnTo>
                <a:lnTo>
                  <a:pt x="142875" y="276820"/>
                </a:lnTo>
                <a:lnTo>
                  <a:pt x="160734" y="303609"/>
                </a:lnTo>
                <a:lnTo>
                  <a:pt x="169664" y="321468"/>
                </a:lnTo>
                <a:lnTo>
                  <a:pt x="169664" y="321468"/>
                </a:lnTo>
                <a:lnTo>
                  <a:pt x="169664" y="312539"/>
                </a:lnTo>
                <a:lnTo>
                  <a:pt x="160734" y="285750"/>
                </a:lnTo>
                <a:lnTo>
                  <a:pt x="142875" y="241101"/>
                </a:lnTo>
                <a:lnTo>
                  <a:pt x="125016" y="187523"/>
                </a:lnTo>
                <a:lnTo>
                  <a:pt x="116086" y="133945"/>
                </a:lnTo>
                <a:lnTo>
                  <a:pt x="116086" y="89297"/>
                </a:lnTo>
                <a:lnTo>
                  <a:pt x="116086" y="53579"/>
                </a:lnTo>
                <a:lnTo>
                  <a:pt x="133945" y="44649"/>
                </a:lnTo>
                <a:lnTo>
                  <a:pt x="151805" y="44649"/>
                </a:lnTo>
                <a:lnTo>
                  <a:pt x="160734" y="53579"/>
                </a:lnTo>
                <a:lnTo>
                  <a:pt x="178594" y="62508"/>
                </a:lnTo>
                <a:lnTo>
                  <a:pt x="187523" y="80368"/>
                </a:lnTo>
                <a:lnTo>
                  <a:pt x="187523" y="89297"/>
                </a:lnTo>
                <a:lnTo>
                  <a:pt x="178594" y="89297"/>
                </a:lnTo>
                <a:lnTo>
                  <a:pt x="169664" y="89297"/>
                </a:lnTo>
                <a:lnTo>
                  <a:pt x="151805" y="80368"/>
                </a:lnTo>
                <a:lnTo>
                  <a:pt x="125016" y="53579"/>
                </a:lnTo>
                <a:lnTo>
                  <a:pt x="125016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20195" y="3723679"/>
            <a:ext cx="1339454" cy="89298"/>
          </a:xfrm>
          <a:custGeom>
            <a:avLst/>
            <a:gdLst/>
            <a:ahLst/>
            <a:cxnLst/>
            <a:rect l="0" t="0" r="0" b="0"/>
            <a:pathLst>
              <a:path w="1339454" h="89298">
                <a:moveTo>
                  <a:pt x="0" y="89297"/>
                </a:moveTo>
                <a:lnTo>
                  <a:pt x="8930" y="89297"/>
                </a:lnTo>
                <a:lnTo>
                  <a:pt x="26789" y="80367"/>
                </a:lnTo>
                <a:lnTo>
                  <a:pt x="62508" y="80367"/>
                </a:lnTo>
                <a:lnTo>
                  <a:pt x="107157" y="71438"/>
                </a:lnTo>
                <a:lnTo>
                  <a:pt x="151805" y="62508"/>
                </a:lnTo>
                <a:lnTo>
                  <a:pt x="214313" y="53578"/>
                </a:lnTo>
                <a:lnTo>
                  <a:pt x="285750" y="53578"/>
                </a:lnTo>
                <a:lnTo>
                  <a:pt x="357188" y="44649"/>
                </a:lnTo>
                <a:lnTo>
                  <a:pt x="428625" y="44649"/>
                </a:lnTo>
                <a:lnTo>
                  <a:pt x="508993" y="44649"/>
                </a:lnTo>
                <a:lnTo>
                  <a:pt x="598289" y="44649"/>
                </a:lnTo>
                <a:lnTo>
                  <a:pt x="687586" y="53578"/>
                </a:lnTo>
                <a:lnTo>
                  <a:pt x="785813" y="53578"/>
                </a:lnTo>
                <a:lnTo>
                  <a:pt x="875110" y="62508"/>
                </a:lnTo>
                <a:lnTo>
                  <a:pt x="964407" y="53578"/>
                </a:lnTo>
                <a:lnTo>
                  <a:pt x="1044774" y="53578"/>
                </a:lnTo>
                <a:lnTo>
                  <a:pt x="1116211" y="44649"/>
                </a:lnTo>
                <a:lnTo>
                  <a:pt x="1187649" y="35719"/>
                </a:lnTo>
                <a:lnTo>
                  <a:pt x="1250157" y="26789"/>
                </a:lnTo>
                <a:lnTo>
                  <a:pt x="1294805" y="17860"/>
                </a:lnTo>
                <a:lnTo>
                  <a:pt x="1339453" y="0"/>
                </a:lnTo>
                <a:lnTo>
                  <a:pt x="1339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429375" y="5027414"/>
            <a:ext cx="714376" cy="89298"/>
          </a:xfrm>
          <a:custGeom>
            <a:avLst/>
            <a:gdLst/>
            <a:ahLst/>
            <a:cxnLst/>
            <a:rect l="0" t="0" r="0" b="0"/>
            <a:pathLst>
              <a:path w="714376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35719" y="71438"/>
                </a:lnTo>
                <a:lnTo>
                  <a:pt x="53578" y="71438"/>
                </a:lnTo>
                <a:lnTo>
                  <a:pt x="80367" y="71438"/>
                </a:lnTo>
                <a:lnTo>
                  <a:pt x="107156" y="62508"/>
                </a:lnTo>
                <a:lnTo>
                  <a:pt x="142875" y="62508"/>
                </a:lnTo>
                <a:lnTo>
                  <a:pt x="178594" y="53578"/>
                </a:lnTo>
                <a:lnTo>
                  <a:pt x="214313" y="44649"/>
                </a:lnTo>
                <a:lnTo>
                  <a:pt x="258961" y="35719"/>
                </a:lnTo>
                <a:lnTo>
                  <a:pt x="303609" y="26789"/>
                </a:lnTo>
                <a:lnTo>
                  <a:pt x="348258" y="17859"/>
                </a:lnTo>
                <a:lnTo>
                  <a:pt x="401836" y="8930"/>
                </a:lnTo>
                <a:lnTo>
                  <a:pt x="455414" y="8930"/>
                </a:lnTo>
                <a:lnTo>
                  <a:pt x="508992" y="0"/>
                </a:lnTo>
                <a:lnTo>
                  <a:pt x="562570" y="0"/>
                </a:lnTo>
                <a:lnTo>
                  <a:pt x="607219" y="0"/>
                </a:lnTo>
                <a:lnTo>
                  <a:pt x="642938" y="8930"/>
                </a:lnTo>
                <a:lnTo>
                  <a:pt x="678656" y="8930"/>
                </a:lnTo>
                <a:lnTo>
                  <a:pt x="696516" y="17859"/>
                </a:lnTo>
                <a:lnTo>
                  <a:pt x="714375" y="8930"/>
                </a:lnTo>
                <a:lnTo>
                  <a:pt x="714375" y="0"/>
                </a:lnTo>
                <a:lnTo>
                  <a:pt x="7143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55539" y="5973960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28750" y="5938241"/>
            <a:ext cx="901899" cy="89298"/>
          </a:xfrm>
          <a:custGeom>
            <a:avLst/>
            <a:gdLst/>
            <a:ahLst/>
            <a:cxnLst/>
            <a:rect l="0" t="0" r="0" b="0"/>
            <a:pathLst>
              <a:path w="901899" h="89298">
                <a:moveTo>
                  <a:pt x="8930" y="44649"/>
                </a:moveTo>
                <a:lnTo>
                  <a:pt x="893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44649"/>
                </a:lnTo>
                <a:lnTo>
                  <a:pt x="44648" y="53579"/>
                </a:lnTo>
                <a:lnTo>
                  <a:pt x="71438" y="62508"/>
                </a:lnTo>
                <a:lnTo>
                  <a:pt x="98227" y="71438"/>
                </a:lnTo>
                <a:lnTo>
                  <a:pt x="142875" y="89297"/>
                </a:lnTo>
                <a:lnTo>
                  <a:pt x="187523" y="89297"/>
                </a:lnTo>
                <a:lnTo>
                  <a:pt x="232172" y="89297"/>
                </a:lnTo>
                <a:lnTo>
                  <a:pt x="285750" y="89297"/>
                </a:lnTo>
                <a:lnTo>
                  <a:pt x="348258" y="80368"/>
                </a:lnTo>
                <a:lnTo>
                  <a:pt x="401836" y="71438"/>
                </a:lnTo>
                <a:lnTo>
                  <a:pt x="464344" y="62508"/>
                </a:lnTo>
                <a:lnTo>
                  <a:pt x="526852" y="53579"/>
                </a:lnTo>
                <a:lnTo>
                  <a:pt x="589359" y="35719"/>
                </a:lnTo>
                <a:lnTo>
                  <a:pt x="642938" y="26789"/>
                </a:lnTo>
                <a:lnTo>
                  <a:pt x="696516" y="17860"/>
                </a:lnTo>
                <a:lnTo>
                  <a:pt x="750094" y="8930"/>
                </a:lnTo>
                <a:lnTo>
                  <a:pt x="794742" y="0"/>
                </a:lnTo>
                <a:lnTo>
                  <a:pt x="830461" y="0"/>
                </a:lnTo>
                <a:lnTo>
                  <a:pt x="866180" y="0"/>
                </a:lnTo>
                <a:lnTo>
                  <a:pt x="884039" y="8930"/>
                </a:lnTo>
                <a:lnTo>
                  <a:pt x="901898" y="17860"/>
                </a:lnTo>
                <a:lnTo>
                  <a:pt x="901898" y="26789"/>
                </a:lnTo>
                <a:lnTo>
                  <a:pt x="90189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84102" y="5250656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7617" y="5098852"/>
            <a:ext cx="1741290" cy="1098351"/>
          </a:xfrm>
          <a:custGeom>
            <a:avLst/>
            <a:gdLst/>
            <a:ahLst/>
            <a:cxnLst/>
            <a:rect l="0" t="0" r="0" b="0"/>
            <a:pathLst>
              <a:path w="1741290" h="1098351">
                <a:moveTo>
                  <a:pt x="1464469" y="178593"/>
                </a:moveTo>
                <a:lnTo>
                  <a:pt x="1446610" y="178593"/>
                </a:lnTo>
                <a:lnTo>
                  <a:pt x="1428750" y="169664"/>
                </a:lnTo>
                <a:lnTo>
                  <a:pt x="1393031" y="160734"/>
                </a:lnTo>
                <a:lnTo>
                  <a:pt x="1348383" y="151804"/>
                </a:lnTo>
                <a:lnTo>
                  <a:pt x="1312664" y="133945"/>
                </a:lnTo>
                <a:lnTo>
                  <a:pt x="1259086" y="125015"/>
                </a:lnTo>
                <a:lnTo>
                  <a:pt x="1205508" y="107156"/>
                </a:lnTo>
                <a:lnTo>
                  <a:pt x="1151930" y="89296"/>
                </a:lnTo>
                <a:lnTo>
                  <a:pt x="1098352" y="71437"/>
                </a:lnTo>
                <a:lnTo>
                  <a:pt x="1035844" y="62507"/>
                </a:lnTo>
                <a:lnTo>
                  <a:pt x="973336" y="44648"/>
                </a:lnTo>
                <a:lnTo>
                  <a:pt x="910828" y="35718"/>
                </a:lnTo>
                <a:lnTo>
                  <a:pt x="839391" y="35718"/>
                </a:lnTo>
                <a:lnTo>
                  <a:pt x="767953" y="26789"/>
                </a:lnTo>
                <a:lnTo>
                  <a:pt x="696516" y="35718"/>
                </a:lnTo>
                <a:lnTo>
                  <a:pt x="616149" y="35718"/>
                </a:lnTo>
                <a:lnTo>
                  <a:pt x="544711" y="44648"/>
                </a:lnTo>
                <a:lnTo>
                  <a:pt x="473274" y="62507"/>
                </a:lnTo>
                <a:lnTo>
                  <a:pt x="401836" y="80367"/>
                </a:lnTo>
                <a:lnTo>
                  <a:pt x="339328" y="98226"/>
                </a:lnTo>
                <a:lnTo>
                  <a:pt x="285750" y="125015"/>
                </a:lnTo>
                <a:lnTo>
                  <a:pt x="232172" y="160734"/>
                </a:lnTo>
                <a:lnTo>
                  <a:pt x="178594" y="187523"/>
                </a:lnTo>
                <a:lnTo>
                  <a:pt x="133946" y="223242"/>
                </a:lnTo>
                <a:lnTo>
                  <a:pt x="98227" y="267890"/>
                </a:lnTo>
                <a:lnTo>
                  <a:pt x="62508" y="303609"/>
                </a:lnTo>
                <a:lnTo>
                  <a:pt x="35719" y="348257"/>
                </a:lnTo>
                <a:lnTo>
                  <a:pt x="17860" y="392906"/>
                </a:lnTo>
                <a:lnTo>
                  <a:pt x="8930" y="446484"/>
                </a:lnTo>
                <a:lnTo>
                  <a:pt x="0" y="500061"/>
                </a:lnTo>
                <a:lnTo>
                  <a:pt x="0" y="544710"/>
                </a:lnTo>
                <a:lnTo>
                  <a:pt x="8930" y="607218"/>
                </a:lnTo>
                <a:lnTo>
                  <a:pt x="26789" y="660796"/>
                </a:lnTo>
                <a:lnTo>
                  <a:pt x="44649" y="714374"/>
                </a:lnTo>
                <a:lnTo>
                  <a:pt x="80367" y="759022"/>
                </a:lnTo>
                <a:lnTo>
                  <a:pt x="116086" y="812600"/>
                </a:lnTo>
                <a:lnTo>
                  <a:pt x="160735" y="857249"/>
                </a:lnTo>
                <a:lnTo>
                  <a:pt x="214313" y="892968"/>
                </a:lnTo>
                <a:lnTo>
                  <a:pt x="276821" y="928686"/>
                </a:lnTo>
                <a:lnTo>
                  <a:pt x="348258" y="964405"/>
                </a:lnTo>
                <a:lnTo>
                  <a:pt x="419696" y="982264"/>
                </a:lnTo>
                <a:lnTo>
                  <a:pt x="491133" y="1009053"/>
                </a:lnTo>
                <a:lnTo>
                  <a:pt x="571500" y="1026913"/>
                </a:lnTo>
                <a:lnTo>
                  <a:pt x="642938" y="1053702"/>
                </a:lnTo>
                <a:lnTo>
                  <a:pt x="723305" y="1071561"/>
                </a:lnTo>
                <a:lnTo>
                  <a:pt x="794742" y="1089421"/>
                </a:lnTo>
                <a:lnTo>
                  <a:pt x="866180" y="1098350"/>
                </a:lnTo>
                <a:lnTo>
                  <a:pt x="946547" y="1098350"/>
                </a:lnTo>
                <a:lnTo>
                  <a:pt x="1026914" y="1098350"/>
                </a:lnTo>
                <a:lnTo>
                  <a:pt x="1107281" y="1089421"/>
                </a:lnTo>
                <a:lnTo>
                  <a:pt x="1178719" y="1071561"/>
                </a:lnTo>
                <a:lnTo>
                  <a:pt x="1250156" y="1044772"/>
                </a:lnTo>
                <a:lnTo>
                  <a:pt x="1321594" y="1017983"/>
                </a:lnTo>
                <a:lnTo>
                  <a:pt x="1393031" y="982264"/>
                </a:lnTo>
                <a:lnTo>
                  <a:pt x="1455539" y="937616"/>
                </a:lnTo>
                <a:lnTo>
                  <a:pt x="1518047" y="892968"/>
                </a:lnTo>
                <a:lnTo>
                  <a:pt x="1571625" y="848319"/>
                </a:lnTo>
                <a:lnTo>
                  <a:pt x="1625203" y="803671"/>
                </a:lnTo>
                <a:lnTo>
                  <a:pt x="1669852" y="759022"/>
                </a:lnTo>
                <a:lnTo>
                  <a:pt x="1696641" y="705444"/>
                </a:lnTo>
                <a:lnTo>
                  <a:pt x="1723430" y="660796"/>
                </a:lnTo>
                <a:lnTo>
                  <a:pt x="1732360" y="607218"/>
                </a:lnTo>
                <a:lnTo>
                  <a:pt x="1741289" y="553639"/>
                </a:lnTo>
                <a:lnTo>
                  <a:pt x="1741289" y="491132"/>
                </a:lnTo>
                <a:lnTo>
                  <a:pt x="1732360" y="428625"/>
                </a:lnTo>
                <a:lnTo>
                  <a:pt x="1714500" y="375046"/>
                </a:lnTo>
                <a:lnTo>
                  <a:pt x="1696641" y="312539"/>
                </a:lnTo>
                <a:lnTo>
                  <a:pt x="1660922" y="258961"/>
                </a:lnTo>
                <a:lnTo>
                  <a:pt x="1634133" y="205382"/>
                </a:lnTo>
                <a:lnTo>
                  <a:pt x="1589485" y="151804"/>
                </a:lnTo>
                <a:lnTo>
                  <a:pt x="1544836" y="116086"/>
                </a:lnTo>
                <a:lnTo>
                  <a:pt x="1482328" y="71437"/>
                </a:lnTo>
                <a:lnTo>
                  <a:pt x="1410891" y="44648"/>
                </a:lnTo>
                <a:lnTo>
                  <a:pt x="1339453" y="17859"/>
                </a:lnTo>
                <a:lnTo>
                  <a:pt x="1250156" y="0"/>
                </a:lnTo>
                <a:lnTo>
                  <a:pt x="1151930" y="0"/>
                </a:lnTo>
                <a:lnTo>
                  <a:pt x="1053703" y="8929"/>
                </a:lnTo>
                <a:lnTo>
                  <a:pt x="946547" y="17859"/>
                </a:lnTo>
                <a:lnTo>
                  <a:pt x="839391" y="44648"/>
                </a:lnTo>
                <a:lnTo>
                  <a:pt x="839391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</a:t>
            </a:r>
            <a:r>
              <a:rPr lang="en-US" dirty="0" smtClean="0"/>
              <a:t>Debugging Session       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“A </a:t>
            </a:r>
            <a:r>
              <a:rPr lang="en-US" dirty="0"/>
              <a:t>Buggy </a:t>
            </a:r>
            <a:r>
              <a:rPr lang="en-US" dirty="0" smtClean="0"/>
              <a:t>Relay - One </a:t>
            </a:r>
            <a:r>
              <a:rPr lang="en-US" dirty="0"/>
              <a:t>of the earliest </a:t>
            </a:r>
            <a:r>
              <a:rPr lang="en-US" b="0" u="sng" dirty="0">
                <a:hlinkClick r:id="rId2"/>
              </a:rPr>
              <a:t>computers</a:t>
            </a:r>
            <a:r>
              <a:rPr lang="en-US" dirty="0"/>
              <a:t>, the Mark II Aiken Relay Calculator, was at Harvard University. The first attempts at building computers used relays as the active devices. </a:t>
            </a:r>
            <a:endParaRPr lang="en-US" dirty="0" smtClean="0"/>
          </a:p>
          <a:p>
            <a:r>
              <a:rPr lang="en-US" dirty="0" smtClean="0"/>
              <a:t>Grace </a:t>
            </a:r>
            <a:r>
              <a:rPr lang="en-US" dirty="0"/>
              <a:t>Murray Hopper, a mathematician and </a:t>
            </a:r>
            <a:r>
              <a:rPr lang="en-US" b="0" u="sng" dirty="0">
                <a:hlinkClick r:id="rId3"/>
              </a:rPr>
              <a:t>computer</a:t>
            </a:r>
            <a:r>
              <a:rPr lang="en-US" dirty="0"/>
              <a:t> programmer, is often wrongly credited with coining the term bug.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September 9th, 1947</a:t>
            </a:r>
            <a:r>
              <a:rPr lang="en-US" dirty="0" smtClean="0"/>
              <a:t>, an operator </a:t>
            </a:r>
            <a:r>
              <a:rPr lang="en-US" dirty="0"/>
              <a:t>fixed a Mark II computer by removing a </a:t>
            </a:r>
            <a:r>
              <a:rPr lang="en-US" dirty="0" smtClean="0"/>
              <a:t>moth </a:t>
            </a:r>
            <a:r>
              <a:rPr lang="en-US" dirty="0"/>
              <a:t>wedged between the contacts of Relay #70 in Panel F. The machine had been "</a:t>
            </a:r>
            <a:r>
              <a:rPr lang="en-US" dirty="0" smtClean="0"/>
              <a:t>debugged," </a:t>
            </a:r>
            <a:r>
              <a:rPr lang="en-US" dirty="0"/>
              <a:t>and that term soon spread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Read </a:t>
            </a:r>
            <a:r>
              <a:rPr lang="en-US" dirty="0"/>
              <a:t>more: </a:t>
            </a:r>
            <a:r>
              <a:rPr lang="en-US" dirty="0">
                <a:hlinkClick r:id="rId4"/>
              </a:rPr>
              <a:t>http://www.ehow.com/facts_7691819_called-computer-program-crashes-unexpectedly.html#ixzz2e9Qlqrpl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733800" cy="365125"/>
          </a:xfrm>
        </p:spPr>
        <p:txBody>
          <a:bodyPr/>
          <a:lstStyle/>
          <a:p>
            <a:r>
              <a:rPr lang="en-US" b="1" dirty="0"/>
              <a:t>http://www.ehow.com/facts_5031466_computer-problem-called-bug.html</a:t>
            </a:r>
            <a:endParaRPr lang="en-US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010400" y="-60325"/>
            <a:ext cx="2133600" cy="365125"/>
          </a:xfrm>
          <a:prstGeom prst="rect">
            <a:avLst/>
          </a:prstGeom>
        </p:spPr>
        <p:txBody>
          <a:bodyPr/>
          <a:lstStyle/>
          <a:p>
            <a:fld id="{84FFD439-0553-42AB-9F33-8F7AA9F80298}" type="datetime1">
              <a:rPr lang="en-US" smtClean="0"/>
              <a:t>9/16/2013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2" descr="Why Is It Called a Bug When a Computer Program Crashes Unexpectedly? 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62153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6795492" y="1910953"/>
            <a:ext cx="696517" cy="44649"/>
          </a:xfrm>
          <a:custGeom>
            <a:avLst/>
            <a:gdLst/>
            <a:ahLst/>
            <a:cxnLst/>
            <a:rect l="0" t="0" r="0" b="0"/>
            <a:pathLst>
              <a:path w="696517" h="4464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35719" y="0"/>
                </a:lnTo>
                <a:lnTo>
                  <a:pt x="3571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1785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9664" y="26789"/>
                </a:lnTo>
                <a:lnTo>
                  <a:pt x="205383" y="26789"/>
                </a:lnTo>
                <a:lnTo>
                  <a:pt x="241102" y="17859"/>
                </a:lnTo>
                <a:lnTo>
                  <a:pt x="276821" y="17859"/>
                </a:lnTo>
                <a:lnTo>
                  <a:pt x="321469" y="17859"/>
                </a:lnTo>
                <a:lnTo>
                  <a:pt x="357188" y="17859"/>
                </a:lnTo>
                <a:lnTo>
                  <a:pt x="392906" y="17859"/>
                </a:lnTo>
                <a:lnTo>
                  <a:pt x="428625" y="17859"/>
                </a:lnTo>
                <a:lnTo>
                  <a:pt x="473274" y="17859"/>
                </a:lnTo>
                <a:lnTo>
                  <a:pt x="508992" y="17859"/>
                </a:lnTo>
                <a:lnTo>
                  <a:pt x="544711" y="17859"/>
                </a:lnTo>
                <a:lnTo>
                  <a:pt x="580430" y="17859"/>
                </a:lnTo>
                <a:lnTo>
                  <a:pt x="616149" y="17859"/>
                </a:lnTo>
                <a:lnTo>
                  <a:pt x="642938" y="26789"/>
                </a:lnTo>
                <a:lnTo>
                  <a:pt x="669727" y="35719"/>
                </a:lnTo>
                <a:lnTo>
                  <a:pt x="687586" y="44648"/>
                </a:lnTo>
                <a:lnTo>
                  <a:pt x="696516" y="44648"/>
                </a:lnTo>
                <a:lnTo>
                  <a:pt x="696516" y="44648"/>
                </a:lnTo>
                <a:lnTo>
                  <a:pt x="696516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70227" y="3929062"/>
            <a:ext cx="1134071" cy="44650"/>
          </a:xfrm>
          <a:custGeom>
            <a:avLst/>
            <a:gdLst/>
            <a:ahLst/>
            <a:cxnLst/>
            <a:rect l="0" t="0" r="0" b="0"/>
            <a:pathLst>
              <a:path w="1134071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17859"/>
                </a:lnTo>
                <a:lnTo>
                  <a:pt x="80367" y="17859"/>
                </a:lnTo>
                <a:lnTo>
                  <a:pt x="98226" y="17859"/>
                </a:lnTo>
                <a:lnTo>
                  <a:pt x="125015" y="17859"/>
                </a:lnTo>
                <a:lnTo>
                  <a:pt x="151804" y="17859"/>
                </a:lnTo>
                <a:lnTo>
                  <a:pt x="178593" y="17859"/>
                </a:lnTo>
                <a:lnTo>
                  <a:pt x="214312" y="17859"/>
                </a:lnTo>
                <a:lnTo>
                  <a:pt x="250031" y="17859"/>
                </a:lnTo>
                <a:lnTo>
                  <a:pt x="294679" y="17859"/>
                </a:lnTo>
                <a:lnTo>
                  <a:pt x="330398" y="17859"/>
                </a:lnTo>
                <a:lnTo>
                  <a:pt x="375046" y="8930"/>
                </a:lnTo>
                <a:lnTo>
                  <a:pt x="428625" y="8930"/>
                </a:lnTo>
                <a:lnTo>
                  <a:pt x="473273" y="8930"/>
                </a:lnTo>
                <a:lnTo>
                  <a:pt x="526851" y="8930"/>
                </a:lnTo>
                <a:lnTo>
                  <a:pt x="580429" y="8930"/>
                </a:lnTo>
                <a:lnTo>
                  <a:pt x="634007" y="8930"/>
                </a:lnTo>
                <a:lnTo>
                  <a:pt x="678656" y="17859"/>
                </a:lnTo>
                <a:lnTo>
                  <a:pt x="732234" y="17859"/>
                </a:lnTo>
                <a:lnTo>
                  <a:pt x="785812" y="17859"/>
                </a:lnTo>
                <a:lnTo>
                  <a:pt x="830461" y="17859"/>
                </a:lnTo>
                <a:lnTo>
                  <a:pt x="875109" y="17859"/>
                </a:lnTo>
                <a:lnTo>
                  <a:pt x="928687" y="26789"/>
                </a:lnTo>
                <a:lnTo>
                  <a:pt x="973336" y="26789"/>
                </a:lnTo>
                <a:lnTo>
                  <a:pt x="1009054" y="26789"/>
                </a:lnTo>
                <a:lnTo>
                  <a:pt x="1044773" y="26789"/>
                </a:lnTo>
                <a:lnTo>
                  <a:pt x="1071562" y="26789"/>
                </a:lnTo>
                <a:lnTo>
                  <a:pt x="1098351" y="26789"/>
                </a:lnTo>
                <a:lnTo>
                  <a:pt x="1125140" y="26789"/>
                </a:lnTo>
                <a:lnTo>
                  <a:pt x="1134070" y="26789"/>
                </a:lnTo>
                <a:lnTo>
                  <a:pt x="1134070" y="17859"/>
                </a:lnTo>
                <a:lnTo>
                  <a:pt x="1125140" y="17859"/>
                </a:lnTo>
                <a:lnTo>
                  <a:pt x="1089421" y="0"/>
                </a:lnTo>
                <a:lnTo>
                  <a:pt x="10894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Earlier Uses of the Term "Bug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While </a:t>
            </a:r>
            <a:r>
              <a:rPr lang="en-US" dirty="0"/>
              <a:t>the </a:t>
            </a:r>
            <a:r>
              <a:rPr lang="en-US" dirty="0" smtClean="0"/>
              <a:t>previous </a:t>
            </a:r>
            <a:r>
              <a:rPr lang="en-US" dirty="0"/>
              <a:t>story is perhaps responsible for catapulting the term </a:t>
            </a:r>
            <a:r>
              <a:rPr lang="en-US" dirty="0">
                <a:solidFill>
                  <a:srgbClr val="C00000"/>
                </a:solidFill>
              </a:rPr>
              <a:t>"debugging" </a:t>
            </a:r>
            <a:r>
              <a:rPr lang="en-US" dirty="0"/>
              <a:t>into our mainstream language, the word "bug" can be traced back to an 1896 electrical handbook titled, "Hawkins New Catechism of Electricity," lists "bug" as a term used to designate any trouble or fault in the connections or working of an electric apparatus.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 bug originated in the 14th </a:t>
            </a:r>
            <a:r>
              <a:rPr lang="en-US" dirty="0" smtClean="0"/>
              <a:t>century where </a:t>
            </a:r>
            <a:r>
              <a:rPr lang="en-US" dirty="0" err="1"/>
              <a:t>b</a:t>
            </a:r>
            <a:r>
              <a:rPr lang="en-US" dirty="0" err="1" smtClean="0"/>
              <a:t>ugge</a:t>
            </a:r>
            <a:r>
              <a:rPr lang="en-US" dirty="0" smtClean="0"/>
              <a:t> </a:t>
            </a:r>
            <a:r>
              <a:rPr lang="en-US" dirty="0"/>
              <a:t>was the Middle English word for hobgoblin.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191000" cy="365125"/>
          </a:xfrm>
        </p:spPr>
        <p:txBody>
          <a:bodyPr/>
          <a:lstStyle/>
          <a:p>
            <a:r>
              <a:rPr lang="en-US" sz="1400" b="1" dirty="0"/>
              <a:t>http://www.ehow.com/facts_7691819_called-computer-program-crashes-unexpectedly.html</a:t>
            </a:r>
            <a:endParaRPr lang="en-US" sz="1400" b="1" dirty="0" smtClean="0"/>
          </a:p>
        </p:txBody>
      </p:sp>
      <p:sp>
        <p:nvSpPr>
          <p:cNvPr id="5" name="Freeform 4"/>
          <p:cNvSpPr/>
          <p:nvPr/>
        </p:nvSpPr>
        <p:spPr>
          <a:xfrm>
            <a:off x="1723430" y="4634507"/>
            <a:ext cx="1241227" cy="526853"/>
          </a:xfrm>
          <a:custGeom>
            <a:avLst/>
            <a:gdLst/>
            <a:ahLst/>
            <a:cxnLst/>
            <a:rect l="0" t="0" r="0" b="0"/>
            <a:pathLst>
              <a:path w="1241227" h="526853">
                <a:moveTo>
                  <a:pt x="169664" y="500063"/>
                </a:moveTo>
                <a:lnTo>
                  <a:pt x="169664" y="500063"/>
                </a:lnTo>
                <a:lnTo>
                  <a:pt x="169664" y="500063"/>
                </a:lnTo>
                <a:lnTo>
                  <a:pt x="178593" y="500063"/>
                </a:lnTo>
                <a:lnTo>
                  <a:pt x="178593" y="500063"/>
                </a:lnTo>
                <a:lnTo>
                  <a:pt x="196453" y="500063"/>
                </a:lnTo>
                <a:lnTo>
                  <a:pt x="205383" y="500063"/>
                </a:lnTo>
                <a:lnTo>
                  <a:pt x="223242" y="491134"/>
                </a:lnTo>
                <a:lnTo>
                  <a:pt x="241101" y="491134"/>
                </a:lnTo>
                <a:lnTo>
                  <a:pt x="250031" y="491134"/>
                </a:lnTo>
                <a:lnTo>
                  <a:pt x="267890" y="482204"/>
                </a:lnTo>
                <a:lnTo>
                  <a:pt x="276820" y="482204"/>
                </a:lnTo>
                <a:lnTo>
                  <a:pt x="294679" y="482204"/>
                </a:lnTo>
                <a:lnTo>
                  <a:pt x="303609" y="482204"/>
                </a:lnTo>
                <a:lnTo>
                  <a:pt x="321468" y="482204"/>
                </a:lnTo>
                <a:lnTo>
                  <a:pt x="330398" y="482204"/>
                </a:lnTo>
                <a:lnTo>
                  <a:pt x="348258" y="482204"/>
                </a:lnTo>
                <a:lnTo>
                  <a:pt x="366117" y="482204"/>
                </a:lnTo>
                <a:lnTo>
                  <a:pt x="383976" y="482204"/>
                </a:lnTo>
                <a:lnTo>
                  <a:pt x="410765" y="482204"/>
                </a:lnTo>
                <a:lnTo>
                  <a:pt x="428625" y="482204"/>
                </a:lnTo>
                <a:lnTo>
                  <a:pt x="446484" y="482204"/>
                </a:lnTo>
                <a:lnTo>
                  <a:pt x="473273" y="482204"/>
                </a:lnTo>
                <a:lnTo>
                  <a:pt x="491133" y="482204"/>
                </a:lnTo>
                <a:lnTo>
                  <a:pt x="517922" y="482204"/>
                </a:lnTo>
                <a:lnTo>
                  <a:pt x="544711" y="482204"/>
                </a:lnTo>
                <a:lnTo>
                  <a:pt x="562570" y="482204"/>
                </a:lnTo>
                <a:lnTo>
                  <a:pt x="589359" y="491134"/>
                </a:lnTo>
                <a:lnTo>
                  <a:pt x="616148" y="491134"/>
                </a:lnTo>
                <a:lnTo>
                  <a:pt x="642937" y="491134"/>
                </a:lnTo>
                <a:lnTo>
                  <a:pt x="669726" y="500063"/>
                </a:lnTo>
                <a:lnTo>
                  <a:pt x="696515" y="500063"/>
                </a:lnTo>
                <a:lnTo>
                  <a:pt x="723304" y="500063"/>
                </a:lnTo>
                <a:lnTo>
                  <a:pt x="750093" y="500063"/>
                </a:lnTo>
                <a:lnTo>
                  <a:pt x="767953" y="500063"/>
                </a:lnTo>
                <a:lnTo>
                  <a:pt x="794742" y="500063"/>
                </a:lnTo>
                <a:lnTo>
                  <a:pt x="812601" y="508993"/>
                </a:lnTo>
                <a:lnTo>
                  <a:pt x="839390" y="508993"/>
                </a:lnTo>
                <a:lnTo>
                  <a:pt x="857250" y="508993"/>
                </a:lnTo>
                <a:lnTo>
                  <a:pt x="875109" y="508993"/>
                </a:lnTo>
                <a:lnTo>
                  <a:pt x="901898" y="500063"/>
                </a:lnTo>
                <a:lnTo>
                  <a:pt x="919758" y="500063"/>
                </a:lnTo>
                <a:lnTo>
                  <a:pt x="946547" y="500063"/>
                </a:lnTo>
                <a:lnTo>
                  <a:pt x="964406" y="500063"/>
                </a:lnTo>
                <a:lnTo>
                  <a:pt x="991195" y="491134"/>
                </a:lnTo>
                <a:lnTo>
                  <a:pt x="1017984" y="491134"/>
                </a:lnTo>
                <a:lnTo>
                  <a:pt x="1035843" y="482204"/>
                </a:lnTo>
                <a:lnTo>
                  <a:pt x="1053703" y="482204"/>
                </a:lnTo>
                <a:lnTo>
                  <a:pt x="1080492" y="473274"/>
                </a:lnTo>
                <a:lnTo>
                  <a:pt x="1098351" y="464345"/>
                </a:lnTo>
                <a:lnTo>
                  <a:pt x="1125140" y="455415"/>
                </a:lnTo>
                <a:lnTo>
                  <a:pt x="1143000" y="446485"/>
                </a:lnTo>
                <a:lnTo>
                  <a:pt x="1160859" y="428626"/>
                </a:lnTo>
                <a:lnTo>
                  <a:pt x="1178718" y="428626"/>
                </a:lnTo>
                <a:lnTo>
                  <a:pt x="1196578" y="410766"/>
                </a:lnTo>
                <a:lnTo>
                  <a:pt x="1205508" y="401837"/>
                </a:lnTo>
                <a:lnTo>
                  <a:pt x="1214437" y="392907"/>
                </a:lnTo>
                <a:lnTo>
                  <a:pt x="1223367" y="375048"/>
                </a:lnTo>
                <a:lnTo>
                  <a:pt x="1232297" y="366118"/>
                </a:lnTo>
                <a:lnTo>
                  <a:pt x="1241226" y="348259"/>
                </a:lnTo>
                <a:lnTo>
                  <a:pt x="1241226" y="330399"/>
                </a:lnTo>
                <a:lnTo>
                  <a:pt x="1241226" y="321470"/>
                </a:lnTo>
                <a:lnTo>
                  <a:pt x="1232297" y="303610"/>
                </a:lnTo>
                <a:lnTo>
                  <a:pt x="1232297" y="285751"/>
                </a:lnTo>
                <a:lnTo>
                  <a:pt x="1223367" y="276821"/>
                </a:lnTo>
                <a:lnTo>
                  <a:pt x="1214437" y="258962"/>
                </a:lnTo>
                <a:lnTo>
                  <a:pt x="1205508" y="241102"/>
                </a:lnTo>
                <a:lnTo>
                  <a:pt x="1196578" y="232172"/>
                </a:lnTo>
                <a:lnTo>
                  <a:pt x="1178718" y="214313"/>
                </a:lnTo>
                <a:lnTo>
                  <a:pt x="1169789" y="205383"/>
                </a:lnTo>
                <a:lnTo>
                  <a:pt x="1151929" y="187524"/>
                </a:lnTo>
                <a:lnTo>
                  <a:pt x="1134070" y="178594"/>
                </a:lnTo>
                <a:lnTo>
                  <a:pt x="1116211" y="160735"/>
                </a:lnTo>
                <a:lnTo>
                  <a:pt x="1098351" y="151805"/>
                </a:lnTo>
                <a:lnTo>
                  <a:pt x="1080492" y="133946"/>
                </a:lnTo>
                <a:lnTo>
                  <a:pt x="1062633" y="125016"/>
                </a:lnTo>
                <a:lnTo>
                  <a:pt x="1035843" y="116086"/>
                </a:lnTo>
                <a:lnTo>
                  <a:pt x="1017984" y="107157"/>
                </a:lnTo>
                <a:lnTo>
                  <a:pt x="991195" y="98227"/>
                </a:lnTo>
                <a:lnTo>
                  <a:pt x="964406" y="89297"/>
                </a:lnTo>
                <a:lnTo>
                  <a:pt x="937617" y="89297"/>
                </a:lnTo>
                <a:lnTo>
                  <a:pt x="910828" y="80368"/>
                </a:lnTo>
                <a:lnTo>
                  <a:pt x="884039" y="71438"/>
                </a:lnTo>
                <a:lnTo>
                  <a:pt x="866179" y="71438"/>
                </a:lnTo>
                <a:lnTo>
                  <a:pt x="830461" y="62508"/>
                </a:lnTo>
                <a:lnTo>
                  <a:pt x="803672" y="53579"/>
                </a:lnTo>
                <a:lnTo>
                  <a:pt x="776883" y="53579"/>
                </a:lnTo>
                <a:lnTo>
                  <a:pt x="741164" y="44649"/>
                </a:lnTo>
                <a:lnTo>
                  <a:pt x="705445" y="35719"/>
                </a:lnTo>
                <a:lnTo>
                  <a:pt x="678656" y="35719"/>
                </a:lnTo>
                <a:lnTo>
                  <a:pt x="642937" y="26789"/>
                </a:lnTo>
                <a:lnTo>
                  <a:pt x="607218" y="26789"/>
                </a:lnTo>
                <a:lnTo>
                  <a:pt x="580429" y="26789"/>
                </a:lnTo>
                <a:lnTo>
                  <a:pt x="544711" y="17860"/>
                </a:lnTo>
                <a:lnTo>
                  <a:pt x="508992" y="17860"/>
                </a:lnTo>
                <a:lnTo>
                  <a:pt x="482203" y="17860"/>
                </a:lnTo>
                <a:lnTo>
                  <a:pt x="446484" y="8930"/>
                </a:lnTo>
                <a:lnTo>
                  <a:pt x="410765" y="8930"/>
                </a:lnTo>
                <a:lnTo>
                  <a:pt x="383976" y="0"/>
                </a:lnTo>
                <a:lnTo>
                  <a:pt x="348258" y="0"/>
                </a:lnTo>
                <a:lnTo>
                  <a:pt x="312539" y="0"/>
                </a:lnTo>
                <a:lnTo>
                  <a:pt x="276820" y="0"/>
                </a:lnTo>
                <a:lnTo>
                  <a:pt x="250031" y="8930"/>
                </a:lnTo>
                <a:lnTo>
                  <a:pt x="214312" y="8930"/>
                </a:lnTo>
                <a:lnTo>
                  <a:pt x="187523" y="8930"/>
                </a:lnTo>
                <a:lnTo>
                  <a:pt x="160734" y="17860"/>
                </a:lnTo>
                <a:lnTo>
                  <a:pt x="142875" y="17860"/>
                </a:lnTo>
                <a:lnTo>
                  <a:pt x="116086" y="26789"/>
                </a:lnTo>
                <a:lnTo>
                  <a:pt x="89297" y="26789"/>
                </a:lnTo>
                <a:lnTo>
                  <a:pt x="71437" y="44649"/>
                </a:lnTo>
                <a:lnTo>
                  <a:pt x="53578" y="53579"/>
                </a:lnTo>
                <a:lnTo>
                  <a:pt x="35718" y="71438"/>
                </a:lnTo>
                <a:lnTo>
                  <a:pt x="17859" y="8036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4"/>
                </a:lnTo>
                <a:lnTo>
                  <a:pt x="8929" y="214313"/>
                </a:lnTo>
                <a:lnTo>
                  <a:pt x="17859" y="241102"/>
                </a:lnTo>
                <a:lnTo>
                  <a:pt x="35718" y="258962"/>
                </a:lnTo>
                <a:lnTo>
                  <a:pt x="53578" y="285751"/>
                </a:lnTo>
                <a:lnTo>
                  <a:pt x="80367" y="303610"/>
                </a:lnTo>
                <a:lnTo>
                  <a:pt x="107156" y="321470"/>
                </a:lnTo>
                <a:lnTo>
                  <a:pt x="142875" y="339329"/>
                </a:lnTo>
                <a:lnTo>
                  <a:pt x="169664" y="357188"/>
                </a:lnTo>
                <a:lnTo>
                  <a:pt x="205383" y="375048"/>
                </a:lnTo>
                <a:lnTo>
                  <a:pt x="241101" y="392907"/>
                </a:lnTo>
                <a:lnTo>
                  <a:pt x="276820" y="410766"/>
                </a:lnTo>
                <a:lnTo>
                  <a:pt x="312539" y="428626"/>
                </a:lnTo>
                <a:lnTo>
                  <a:pt x="348258" y="446485"/>
                </a:lnTo>
                <a:lnTo>
                  <a:pt x="392906" y="464345"/>
                </a:lnTo>
                <a:lnTo>
                  <a:pt x="437554" y="482204"/>
                </a:lnTo>
                <a:lnTo>
                  <a:pt x="473273" y="491134"/>
                </a:lnTo>
                <a:lnTo>
                  <a:pt x="517922" y="508993"/>
                </a:lnTo>
                <a:lnTo>
                  <a:pt x="562570" y="517923"/>
                </a:lnTo>
                <a:lnTo>
                  <a:pt x="607218" y="526852"/>
                </a:lnTo>
                <a:lnTo>
                  <a:pt x="651867" y="526852"/>
                </a:lnTo>
                <a:lnTo>
                  <a:pt x="696515" y="526852"/>
                </a:lnTo>
                <a:lnTo>
                  <a:pt x="750093" y="526852"/>
                </a:lnTo>
                <a:lnTo>
                  <a:pt x="750093" y="526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71750" y="5116711"/>
            <a:ext cx="187524" cy="26790"/>
          </a:xfrm>
          <a:custGeom>
            <a:avLst/>
            <a:gdLst/>
            <a:ahLst/>
            <a:cxnLst/>
            <a:rect l="0" t="0" r="0" b="0"/>
            <a:pathLst>
              <a:path w="187524" h="26790">
                <a:moveTo>
                  <a:pt x="0" y="26789"/>
                </a:moveTo>
                <a:lnTo>
                  <a:pt x="35719" y="17859"/>
                </a:lnTo>
                <a:lnTo>
                  <a:pt x="80367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69664" y="0"/>
                </a:lnTo>
                <a:lnTo>
                  <a:pt x="187523" y="8930"/>
                </a:lnTo>
                <a:lnTo>
                  <a:pt x="187523" y="17859"/>
                </a:lnTo>
                <a:lnTo>
                  <a:pt x="18752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82266" y="5589984"/>
            <a:ext cx="794743" cy="53579"/>
          </a:xfrm>
          <a:custGeom>
            <a:avLst/>
            <a:gdLst/>
            <a:ahLst/>
            <a:cxnLst/>
            <a:rect l="0" t="0" r="0" b="0"/>
            <a:pathLst>
              <a:path w="794743" h="53579">
                <a:moveTo>
                  <a:pt x="0" y="35718"/>
                </a:moveTo>
                <a:lnTo>
                  <a:pt x="0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8" y="35718"/>
                </a:lnTo>
                <a:lnTo>
                  <a:pt x="44648" y="35718"/>
                </a:lnTo>
                <a:lnTo>
                  <a:pt x="62508" y="44648"/>
                </a:lnTo>
                <a:lnTo>
                  <a:pt x="71437" y="44648"/>
                </a:lnTo>
                <a:lnTo>
                  <a:pt x="89297" y="44648"/>
                </a:lnTo>
                <a:lnTo>
                  <a:pt x="107156" y="44648"/>
                </a:lnTo>
                <a:lnTo>
                  <a:pt x="125015" y="44648"/>
                </a:lnTo>
                <a:lnTo>
                  <a:pt x="151804" y="53578"/>
                </a:lnTo>
                <a:lnTo>
                  <a:pt x="178593" y="53578"/>
                </a:lnTo>
                <a:lnTo>
                  <a:pt x="205383" y="44648"/>
                </a:lnTo>
                <a:lnTo>
                  <a:pt x="232172" y="44648"/>
                </a:lnTo>
                <a:lnTo>
                  <a:pt x="258961" y="44648"/>
                </a:lnTo>
                <a:lnTo>
                  <a:pt x="294679" y="44648"/>
                </a:lnTo>
                <a:lnTo>
                  <a:pt x="321468" y="44648"/>
                </a:lnTo>
                <a:lnTo>
                  <a:pt x="357187" y="44648"/>
                </a:lnTo>
                <a:lnTo>
                  <a:pt x="383976" y="44648"/>
                </a:lnTo>
                <a:lnTo>
                  <a:pt x="410765" y="44648"/>
                </a:lnTo>
                <a:lnTo>
                  <a:pt x="446484" y="44648"/>
                </a:lnTo>
                <a:lnTo>
                  <a:pt x="482203" y="35718"/>
                </a:lnTo>
                <a:lnTo>
                  <a:pt x="526851" y="35718"/>
                </a:lnTo>
                <a:lnTo>
                  <a:pt x="571500" y="26789"/>
                </a:lnTo>
                <a:lnTo>
                  <a:pt x="607218" y="17859"/>
                </a:lnTo>
                <a:lnTo>
                  <a:pt x="651867" y="8929"/>
                </a:lnTo>
                <a:lnTo>
                  <a:pt x="678656" y="0"/>
                </a:lnTo>
                <a:lnTo>
                  <a:pt x="705445" y="0"/>
                </a:lnTo>
                <a:lnTo>
                  <a:pt x="732234" y="0"/>
                </a:lnTo>
                <a:lnTo>
                  <a:pt x="759023" y="0"/>
                </a:lnTo>
                <a:lnTo>
                  <a:pt x="767953" y="8929"/>
                </a:lnTo>
                <a:lnTo>
                  <a:pt x="785812" y="8929"/>
                </a:lnTo>
                <a:lnTo>
                  <a:pt x="785812" y="17859"/>
                </a:lnTo>
                <a:lnTo>
                  <a:pt x="794742" y="17859"/>
                </a:lnTo>
                <a:lnTo>
                  <a:pt x="79474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18672" y="5456039"/>
            <a:ext cx="1196579" cy="71439"/>
          </a:xfrm>
          <a:custGeom>
            <a:avLst/>
            <a:gdLst/>
            <a:ahLst/>
            <a:cxnLst/>
            <a:rect l="0" t="0" r="0" b="0"/>
            <a:pathLst>
              <a:path w="1196579" h="71439">
                <a:moveTo>
                  <a:pt x="0" y="71438"/>
                </a:moveTo>
                <a:lnTo>
                  <a:pt x="8930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80367" y="62508"/>
                </a:lnTo>
                <a:lnTo>
                  <a:pt x="107156" y="62508"/>
                </a:lnTo>
                <a:lnTo>
                  <a:pt x="133945" y="71438"/>
                </a:lnTo>
                <a:lnTo>
                  <a:pt x="169664" y="71438"/>
                </a:lnTo>
                <a:lnTo>
                  <a:pt x="205383" y="71438"/>
                </a:lnTo>
                <a:lnTo>
                  <a:pt x="241101" y="71438"/>
                </a:lnTo>
                <a:lnTo>
                  <a:pt x="285750" y="71438"/>
                </a:lnTo>
                <a:lnTo>
                  <a:pt x="330398" y="62508"/>
                </a:lnTo>
                <a:lnTo>
                  <a:pt x="383976" y="62508"/>
                </a:lnTo>
                <a:lnTo>
                  <a:pt x="437555" y="62508"/>
                </a:lnTo>
                <a:lnTo>
                  <a:pt x="491133" y="53578"/>
                </a:lnTo>
                <a:lnTo>
                  <a:pt x="544711" y="44649"/>
                </a:lnTo>
                <a:lnTo>
                  <a:pt x="607219" y="44649"/>
                </a:lnTo>
                <a:lnTo>
                  <a:pt x="669726" y="35719"/>
                </a:lnTo>
                <a:lnTo>
                  <a:pt x="732234" y="35719"/>
                </a:lnTo>
                <a:lnTo>
                  <a:pt x="785812" y="35719"/>
                </a:lnTo>
                <a:lnTo>
                  <a:pt x="848320" y="26789"/>
                </a:lnTo>
                <a:lnTo>
                  <a:pt x="910828" y="26789"/>
                </a:lnTo>
                <a:lnTo>
                  <a:pt x="964406" y="17859"/>
                </a:lnTo>
                <a:lnTo>
                  <a:pt x="1026914" y="8930"/>
                </a:lnTo>
                <a:lnTo>
                  <a:pt x="1071562" y="8930"/>
                </a:lnTo>
                <a:lnTo>
                  <a:pt x="1125141" y="0"/>
                </a:lnTo>
                <a:lnTo>
                  <a:pt x="1160859" y="0"/>
                </a:lnTo>
                <a:lnTo>
                  <a:pt x="1178719" y="0"/>
                </a:lnTo>
                <a:lnTo>
                  <a:pt x="1196578" y="0"/>
                </a:lnTo>
                <a:lnTo>
                  <a:pt x="1196578" y="17859"/>
                </a:lnTo>
                <a:lnTo>
                  <a:pt x="1187648" y="26789"/>
                </a:lnTo>
                <a:lnTo>
                  <a:pt x="1169789" y="44649"/>
                </a:lnTo>
                <a:lnTo>
                  <a:pt x="116978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erification </a:t>
            </a:r>
            <a:r>
              <a:rPr lang="en-US" dirty="0"/>
              <a:t>and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Testing is </a:t>
            </a:r>
            <a:r>
              <a:rPr lang="en-US" dirty="0"/>
              <a:t>a verification and </a:t>
            </a:r>
            <a:r>
              <a:rPr lang="en-US" dirty="0" smtClean="0"/>
              <a:t>validation software practice as are:</a:t>
            </a:r>
          </a:p>
          <a:p>
            <a:pPr lvl="1"/>
            <a:r>
              <a:rPr lang="en-US" dirty="0" smtClean="0"/>
              <a:t>Inspections</a:t>
            </a:r>
          </a:p>
          <a:p>
            <a:pPr lvl="1"/>
            <a:r>
              <a:rPr lang="en-US" dirty="0" smtClean="0"/>
              <a:t>Pair programming</a:t>
            </a:r>
          </a:p>
          <a:p>
            <a:r>
              <a:rPr lang="en-US" dirty="0" smtClean="0"/>
              <a:t>Verification: </a:t>
            </a:r>
            <a:r>
              <a:rPr lang="en-US" dirty="0"/>
              <a:t>Are we building the product </a:t>
            </a:r>
            <a:r>
              <a:rPr lang="en-US" dirty="0" smtClean="0"/>
              <a:t>right?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Validation: Are we building </a:t>
            </a:r>
            <a:r>
              <a:rPr lang="en-US" dirty="0"/>
              <a:t>the </a:t>
            </a:r>
            <a:r>
              <a:rPr lang="en-US" dirty="0" smtClean="0"/>
              <a:t>right product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572000" cy="365125"/>
          </a:xfrm>
        </p:spPr>
        <p:txBody>
          <a:bodyPr/>
          <a:lstStyle/>
          <a:p>
            <a:r>
              <a:rPr lang="en-US" sz="1400" b="1" dirty="0" smtClean="0"/>
              <a:t>Laurie Williams http</a:t>
            </a:r>
            <a:r>
              <a:rPr lang="en-US" sz="1400" b="1" dirty="0"/>
              <a:t>://agile.csc.ncsu.edu/SEMaterials/BlackBox.pdf</a:t>
            </a:r>
            <a:endParaRPr lang="en-US" sz="14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572000" cy="365125"/>
          </a:xfrm>
        </p:spPr>
        <p:txBody>
          <a:bodyPr/>
          <a:lstStyle/>
          <a:p>
            <a:r>
              <a:rPr lang="en-US" sz="1400" b="1" dirty="0" smtClean="0"/>
              <a:t>Laurie Williams http</a:t>
            </a:r>
            <a:r>
              <a:rPr lang="en-US" sz="1400" b="1" dirty="0"/>
              <a:t>://agile.csc.ncsu.edu/SEMaterials/BlackBox.pdf</a:t>
            </a:r>
            <a:endParaRPr lang="en-US" sz="14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81088"/>
            <a:ext cx="8610600" cy="51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589484" y="205383"/>
            <a:ext cx="285751" cy="294680"/>
          </a:xfrm>
          <a:custGeom>
            <a:avLst/>
            <a:gdLst/>
            <a:ahLst/>
            <a:cxnLst/>
            <a:rect l="0" t="0" r="0" b="0"/>
            <a:pathLst>
              <a:path w="285751" h="294680">
                <a:moveTo>
                  <a:pt x="8930" y="44648"/>
                </a:moveTo>
                <a:lnTo>
                  <a:pt x="893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98226"/>
                </a:lnTo>
                <a:lnTo>
                  <a:pt x="17860" y="151804"/>
                </a:lnTo>
                <a:lnTo>
                  <a:pt x="17860" y="187523"/>
                </a:lnTo>
                <a:lnTo>
                  <a:pt x="26789" y="223242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76820"/>
                </a:lnTo>
                <a:lnTo>
                  <a:pt x="17860" y="276820"/>
                </a:lnTo>
                <a:lnTo>
                  <a:pt x="17860" y="258961"/>
                </a:lnTo>
                <a:lnTo>
                  <a:pt x="8930" y="241101"/>
                </a:lnTo>
                <a:lnTo>
                  <a:pt x="8930" y="214312"/>
                </a:lnTo>
                <a:lnTo>
                  <a:pt x="0" y="196453"/>
                </a:lnTo>
                <a:lnTo>
                  <a:pt x="0" y="169664"/>
                </a:lnTo>
                <a:lnTo>
                  <a:pt x="0" y="142875"/>
                </a:lnTo>
                <a:lnTo>
                  <a:pt x="0" y="116086"/>
                </a:lnTo>
                <a:lnTo>
                  <a:pt x="0" y="80367"/>
                </a:lnTo>
                <a:lnTo>
                  <a:pt x="0" y="53578"/>
                </a:lnTo>
                <a:lnTo>
                  <a:pt x="0" y="2678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35719" y="35719"/>
                </a:lnTo>
                <a:lnTo>
                  <a:pt x="53579" y="71437"/>
                </a:lnTo>
                <a:lnTo>
                  <a:pt x="71438" y="116086"/>
                </a:lnTo>
                <a:lnTo>
                  <a:pt x="89297" y="160734"/>
                </a:lnTo>
                <a:lnTo>
                  <a:pt x="107157" y="196453"/>
                </a:lnTo>
                <a:lnTo>
                  <a:pt x="125016" y="232172"/>
                </a:lnTo>
                <a:lnTo>
                  <a:pt x="133946" y="250031"/>
                </a:lnTo>
                <a:lnTo>
                  <a:pt x="142875" y="258961"/>
                </a:lnTo>
                <a:lnTo>
                  <a:pt x="142875" y="258961"/>
                </a:lnTo>
                <a:lnTo>
                  <a:pt x="142875" y="250031"/>
                </a:lnTo>
                <a:lnTo>
                  <a:pt x="142875" y="232172"/>
                </a:lnTo>
                <a:lnTo>
                  <a:pt x="133946" y="205383"/>
                </a:lnTo>
                <a:lnTo>
                  <a:pt x="133946" y="178594"/>
                </a:lnTo>
                <a:lnTo>
                  <a:pt x="133946" y="151804"/>
                </a:lnTo>
                <a:lnTo>
                  <a:pt x="133946" y="125015"/>
                </a:lnTo>
                <a:lnTo>
                  <a:pt x="142875" y="89297"/>
                </a:lnTo>
                <a:lnTo>
                  <a:pt x="142875" y="53578"/>
                </a:lnTo>
                <a:lnTo>
                  <a:pt x="142875" y="26789"/>
                </a:lnTo>
                <a:lnTo>
                  <a:pt x="151805" y="17859"/>
                </a:lnTo>
                <a:lnTo>
                  <a:pt x="160735" y="17859"/>
                </a:lnTo>
                <a:lnTo>
                  <a:pt x="169664" y="62508"/>
                </a:lnTo>
                <a:lnTo>
                  <a:pt x="178594" y="116086"/>
                </a:lnTo>
                <a:lnTo>
                  <a:pt x="187524" y="187523"/>
                </a:lnTo>
                <a:lnTo>
                  <a:pt x="196454" y="241101"/>
                </a:lnTo>
                <a:lnTo>
                  <a:pt x="205383" y="276820"/>
                </a:lnTo>
                <a:lnTo>
                  <a:pt x="214313" y="294679"/>
                </a:lnTo>
                <a:lnTo>
                  <a:pt x="214313" y="294679"/>
                </a:lnTo>
                <a:lnTo>
                  <a:pt x="232172" y="276820"/>
                </a:lnTo>
                <a:lnTo>
                  <a:pt x="241102" y="250031"/>
                </a:lnTo>
                <a:lnTo>
                  <a:pt x="250032" y="223242"/>
                </a:lnTo>
                <a:lnTo>
                  <a:pt x="250032" y="187523"/>
                </a:lnTo>
                <a:lnTo>
                  <a:pt x="258961" y="169664"/>
                </a:lnTo>
                <a:lnTo>
                  <a:pt x="267891" y="151804"/>
                </a:lnTo>
                <a:lnTo>
                  <a:pt x="276821" y="133945"/>
                </a:lnTo>
                <a:lnTo>
                  <a:pt x="285750" y="116086"/>
                </a:lnTo>
                <a:lnTo>
                  <a:pt x="28575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884164" y="348258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8930" y="0"/>
                </a:moveTo>
                <a:lnTo>
                  <a:pt x="893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6"/>
                </a:lnTo>
                <a:lnTo>
                  <a:pt x="17859" y="116086"/>
                </a:lnTo>
                <a:lnTo>
                  <a:pt x="35719" y="125015"/>
                </a:lnTo>
                <a:lnTo>
                  <a:pt x="62508" y="125015"/>
                </a:lnTo>
                <a:lnTo>
                  <a:pt x="80367" y="116086"/>
                </a:lnTo>
                <a:lnTo>
                  <a:pt x="98227" y="107156"/>
                </a:lnTo>
                <a:lnTo>
                  <a:pt x="107156" y="80367"/>
                </a:lnTo>
                <a:lnTo>
                  <a:pt x="116086" y="62508"/>
                </a:lnTo>
                <a:lnTo>
                  <a:pt x="98227" y="44648"/>
                </a:lnTo>
                <a:lnTo>
                  <a:pt x="89297" y="26789"/>
                </a:lnTo>
                <a:lnTo>
                  <a:pt x="62508" y="8929"/>
                </a:lnTo>
                <a:lnTo>
                  <a:pt x="4464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35719"/>
                </a:lnTo>
                <a:lnTo>
                  <a:pt x="62508" y="3571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80617" y="312539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30" y="125016"/>
                </a:lnTo>
                <a:lnTo>
                  <a:pt x="17860" y="151805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9" y="196453"/>
                </a:lnTo>
                <a:lnTo>
                  <a:pt x="44649" y="196453"/>
                </a:lnTo>
                <a:lnTo>
                  <a:pt x="44649" y="187523"/>
                </a:lnTo>
                <a:lnTo>
                  <a:pt x="44649" y="160734"/>
                </a:lnTo>
                <a:lnTo>
                  <a:pt x="44649" y="133945"/>
                </a:lnTo>
                <a:lnTo>
                  <a:pt x="44649" y="98227"/>
                </a:lnTo>
                <a:lnTo>
                  <a:pt x="53578" y="7143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53578"/>
                </a:lnTo>
                <a:lnTo>
                  <a:pt x="80367" y="71438"/>
                </a:lnTo>
                <a:lnTo>
                  <a:pt x="89297" y="107156"/>
                </a:lnTo>
                <a:lnTo>
                  <a:pt x="98227" y="142875"/>
                </a:lnTo>
                <a:lnTo>
                  <a:pt x="107156" y="178594"/>
                </a:lnTo>
                <a:lnTo>
                  <a:pt x="116086" y="205383"/>
                </a:lnTo>
                <a:lnTo>
                  <a:pt x="125016" y="232172"/>
                </a:lnTo>
                <a:lnTo>
                  <a:pt x="133946" y="250031"/>
                </a:lnTo>
                <a:lnTo>
                  <a:pt x="142875" y="241102"/>
                </a:lnTo>
                <a:lnTo>
                  <a:pt x="151805" y="223242"/>
                </a:lnTo>
                <a:lnTo>
                  <a:pt x="151805" y="196453"/>
                </a:lnTo>
                <a:lnTo>
                  <a:pt x="160735" y="151805"/>
                </a:lnTo>
                <a:lnTo>
                  <a:pt x="169664" y="116086"/>
                </a:lnTo>
                <a:lnTo>
                  <a:pt x="169664" y="89297"/>
                </a:lnTo>
                <a:lnTo>
                  <a:pt x="16966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68141" y="357187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17859" y="0"/>
                </a:moveTo>
                <a:lnTo>
                  <a:pt x="17859" y="8930"/>
                </a:lnTo>
                <a:lnTo>
                  <a:pt x="8929" y="26790"/>
                </a:lnTo>
                <a:lnTo>
                  <a:pt x="8929" y="53579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69665"/>
                </a:lnTo>
                <a:lnTo>
                  <a:pt x="17859" y="178594"/>
                </a:lnTo>
                <a:lnTo>
                  <a:pt x="44648" y="178594"/>
                </a:lnTo>
                <a:lnTo>
                  <a:pt x="62507" y="178594"/>
                </a:lnTo>
                <a:lnTo>
                  <a:pt x="80367" y="160735"/>
                </a:lnTo>
                <a:lnTo>
                  <a:pt x="89297" y="133946"/>
                </a:lnTo>
                <a:lnTo>
                  <a:pt x="89297" y="107157"/>
                </a:lnTo>
                <a:lnTo>
                  <a:pt x="80367" y="80368"/>
                </a:lnTo>
                <a:lnTo>
                  <a:pt x="71437" y="62508"/>
                </a:lnTo>
                <a:lnTo>
                  <a:pt x="44648" y="44649"/>
                </a:lnTo>
                <a:lnTo>
                  <a:pt x="26789" y="44649"/>
                </a:lnTo>
                <a:lnTo>
                  <a:pt x="8929" y="53579"/>
                </a:lnTo>
                <a:lnTo>
                  <a:pt x="0" y="53579"/>
                </a:lnTo>
                <a:lnTo>
                  <a:pt x="0" y="62508"/>
                </a:lnTo>
                <a:lnTo>
                  <a:pt x="17859" y="62508"/>
                </a:lnTo>
                <a:lnTo>
                  <a:pt x="35718" y="53579"/>
                </a:lnTo>
                <a:lnTo>
                  <a:pt x="71437" y="35719"/>
                </a:lnTo>
                <a:lnTo>
                  <a:pt x="98226" y="1786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28875" y="375047"/>
            <a:ext cx="142876" cy="401837"/>
          </a:xfrm>
          <a:custGeom>
            <a:avLst/>
            <a:gdLst/>
            <a:ahLst/>
            <a:cxnLst/>
            <a:rect l="0" t="0" r="0" b="0"/>
            <a:pathLst>
              <a:path w="142876" h="401837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107156"/>
                </a:lnTo>
                <a:lnTo>
                  <a:pt x="35719" y="142875"/>
                </a:lnTo>
                <a:lnTo>
                  <a:pt x="53578" y="187523"/>
                </a:lnTo>
                <a:lnTo>
                  <a:pt x="62508" y="241101"/>
                </a:lnTo>
                <a:lnTo>
                  <a:pt x="80367" y="294680"/>
                </a:lnTo>
                <a:lnTo>
                  <a:pt x="89297" y="339328"/>
                </a:lnTo>
                <a:lnTo>
                  <a:pt x="98227" y="375047"/>
                </a:lnTo>
                <a:lnTo>
                  <a:pt x="98227" y="392906"/>
                </a:lnTo>
                <a:lnTo>
                  <a:pt x="98227" y="401836"/>
                </a:lnTo>
                <a:lnTo>
                  <a:pt x="80367" y="392906"/>
                </a:lnTo>
                <a:lnTo>
                  <a:pt x="71438" y="366117"/>
                </a:lnTo>
                <a:lnTo>
                  <a:pt x="53578" y="330398"/>
                </a:lnTo>
                <a:lnTo>
                  <a:pt x="35719" y="285750"/>
                </a:lnTo>
                <a:lnTo>
                  <a:pt x="26789" y="232172"/>
                </a:lnTo>
                <a:lnTo>
                  <a:pt x="8930" y="169664"/>
                </a:lnTo>
                <a:lnTo>
                  <a:pt x="8930" y="116086"/>
                </a:lnTo>
                <a:lnTo>
                  <a:pt x="0" y="71437"/>
                </a:lnTo>
                <a:lnTo>
                  <a:pt x="8930" y="35719"/>
                </a:lnTo>
                <a:lnTo>
                  <a:pt x="17859" y="8930"/>
                </a:lnTo>
                <a:lnTo>
                  <a:pt x="35719" y="0"/>
                </a:lnTo>
                <a:lnTo>
                  <a:pt x="62508" y="0"/>
                </a:lnTo>
                <a:lnTo>
                  <a:pt x="80367" y="8930"/>
                </a:lnTo>
                <a:lnTo>
                  <a:pt x="98227" y="26789"/>
                </a:lnTo>
                <a:lnTo>
                  <a:pt x="98227" y="53578"/>
                </a:lnTo>
                <a:lnTo>
                  <a:pt x="98227" y="89297"/>
                </a:lnTo>
                <a:lnTo>
                  <a:pt x="98227" y="125015"/>
                </a:lnTo>
                <a:lnTo>
                  <a:pt x="80367" y="160734"/>
                </a:lnTo>
                <a:lnTo>
                  <a:pt x="71438" y="178594"/>
                </a:lnTo>
                <a:lnTo>
                  <a:pt x="71438" y="178594"/>
                </a:lnTo>
                <a:lnTo>
                  <a:pt x="71438" y="169664"/>
                </a:lnTo>
                <a:lnTo>
                  <a:pt x="71438" y="151805"/>
                </a:lnTo>
                <a:lnTo>
                  <a:pt x="80367" y="116086"/>
                </a:lnTo>
                <a:lnTo>
                  <a:pt x="98227" y="80367"/>
                </a:lnTo>
                <a:lnTo>
                  <a:pt x="125016" y="44648"/>
                </a:lnTo>
                <a:lnTo>
                  <a:pt x="142875" y="17859"/>
                </a:lnTo>
                <a:lnTo>
                  <a:pt x="14287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80680" y="375047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53578" y="53578"/>
                </a:moveTo>
                <a:lnTo>
                  <a:pt x="44648" y="71437"/>
                </a:lnTo>
                <a:lnTo>
                  <a:pt x="35718" y="80367"/>
                </a:lnTo>
                <a:lnTo>
                  <a:pt x="26789" y="107156"/>
                </a:lnTo>
                <a:lnTo>
                  <a:pt x="26789" y="125015"/>
                </a:lnTo>
                <a:lnTo>
                  <a:pt x="17859" y="142875"/>
                </a:lnTo>
                <a:lnTo>
                  <a:pt x="26789" y="160734"/>
                </a:lnTo>
                <a:lnTo>
                  <a:pt x="35718" y="160734"/>
                </a:lnTo>
                <a:lnTo>
                  <a:pt x="44648" y="151805"/>
                </a:lnTo>
                <a:lnTo>
                  <a:pt x="62508" y="133945"/>
                </a:lnTo>
                <a:lnTo>
                  <a:pt x="80367" y="107156"/>
                </a:lnTo>
                <a:lnTo>
                  <a:pt x="98226" y="80367"/>
                </a:lnTo>
                <a:lnTo>
                  <a:pt x="98226" y="53578"/>
                </a:lnTo>
                <a:lnTo>
                  <a:pt x="98226" y="17859"/>
                </a:lnTo>
                <a:lnTo>
                  <a:pt x="80367" y="0"/>
                </a:lnTo>
                <a:lnTo>
                  <a:pt x="62508" y="0"/>
                </a:lnTo>
                <a:lnTo>
                  <a:pt x="35718" y="8930"/>
                </a:lnTo>
                <a:lnTo>
                  <a:pt x="17859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29" y="107156"/>
                </a:lnTo>
                <a:lnTo>
                  <a:pt x="26789" y="116086"/>
                </a:lnTo>
                <a:lnTo>
                  <a:pt x="53578" y="125015"/>
                </a:lnTo>
                <a:lnTo>
                  <a:pt x="80367" y="116086"/>
                </a:lnTo>
                <a:lnTo>
                  <a:pt x="107156" y="98226"/>
                </a:lnTo>
                <a:lnTo>
                  <a:pt x="133945" y="62508"/>
                </a:lnTo>
                <a:lnTo>
                  <a:pt x="133945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50344" y="187523"/>
            <a:ext cx="71438" cy="392908"/>
          </a:xfrm>
          <a:custGeom>
            <a:avLst/>
            <a:gdLst/>
            <a:ahLst/>
            <a:cxnLst/>
            <a:rect l="0" t="0" r="0" b="0"/>
            <a:pathLst>
              <a:path w="71438" h="392908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6789"/>
                </a:lnTo>
                <a:lnTo>
                  <a:pt x="8929" y="62508"/>
                </a:lnTo>
                <a:lnTo>
                  <a:pt x="8929" y="125016"/>
                </a:lnTo>
                <a:lnTo>
                  <a:pt x="17859" y="187524"/>
                </a:lnTo>
                <a:lnTo>
                  <a:pt x="26789" y="258961"/>
                </a:lnTo>
                <a:lnTo>
                  <a:pt x="26789" y="312539"/>
                </a:lnTo>
                <a:lnTo>
                  <a:pt x="35719" y="348258"/>
                </a:lnTo>
                <a:lnTo>
                  <a:pt x="35719" y="383977"/>
                </a:lnTo>
                <a:lnTo>
                  <a:pt x="44648" y="392907"/>
                </a:lnTo>
                <a:lnTo>
                  <a:pt x="44648" y="383977"/>
                </a:lnTo>
                <a:lnTo>
                  <a:pt x="53578" y="366118"/>
                </a:lnTo>
                <a:lnTo>
                  <a:pt x="53578" y="330399"/>
                </a:lnTo>
                <a:lnTo>
                  <a:pt x="62508" y="285750"/>
                </a:lnTo>
                <a:lnTo>
                  <a:pt x="71437" y="241102"/>
                </a:lnTo>
                <a:lnTo>
                  <a:pt x="71437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41414" y="383977"/>
            <a:ext cx="241103" cy="410766"/>
          </a:xfrm>
          <a:custGeom>
            <a:avLst/>
            <a:gdLst/>
            <a:ahLst/>
            <a:cxnLst/>
            <a:rect l="0" t="0" r="0" b="0"/>
            <a:pathLst>
              <a:path w="241103" h="410766">
                <a:moveTo>
                  <a:pt x="116086" y="8929"/>
                </a:moveTo>
                <a:lnTo>
                  <a:pt x="116086" y="26789"/>
                </a:lnTo>
                <a:lnTo>
                  <a:pt x="116086" y="44648"/>
                </a:lnTo>
                <a:lnTo>
                  <a:pt x="107156" y="80367"/>
                </a:lnTo>
                <a:lnTo>
                  <a:pt x="107156" y="98226"/>
                </a:lnTo>
                <a:lnTo>
                  <a:pt x="116086" y="125015"/>
                </a:lnTo>
                <a:lnTo>
                  <a:pt x="125016" y="133945"/>
                </a:lnTo>
                <a:lnTo>
                  <a:pt x="133945" y="133945"/>
                </a:lnTo>
                <a:lnTo>
                  <a:pt x="142875" y="125015"/>
                </a:lnTo>
                <a:lnTo>
                  <a:pt x="160734" y="107156"/>
                </a:lnTo>
                <a:lnTo>
                  <a:pt x="169664" y="80367"/>
                </a:lnTo>
                <a:lnTo>
                  <a:pt x="169664" y="53578"/>
                </a:lnTo>
                <a:lnTo>
                  <a:pt x="178594" y="26789"/>
                </a:lnTo>
                <a:lnTo>
                  <a:pt x="178594" y="8929"/>
                </a:lnTo>
                <a:lnTo>
                  <a:pt x="178594" y="0"/>
                </a:lnTo>
                <a:lnTo>
                  <a:pt x="169664" y="17859"/>
                </a:lnTo>
                <a:lnTo>
                  <a:pt x="178594" y="35718"/>
                </a:lnTo>
                <a:lnTo>
                  <a:pt x="178594" y="80367"/>
                </a:lnTo>
                <a:lnTo>
                  <a:pt x="187524" y="125015"/>
                </a:lnTo>
                <a:lnTo>
                  <a:pt x="196453" y="178593"/>
                </a:lnTo>
                <a:lnTo>
                  <a:pt x="214313" y="232171"/>
                </a:lnTo>
                <a:lnTo>
                  <a:pt x="232172" y="276820"/>
                </a:lnTo>
                <a:lnTo>
                  <a:pt x="241102" y="321468"/>
                </a:lnTo>
                <a:lnTo>
                  <a:pt x="241102" y="357187"/>
                </a:lnTo>
                <a:lnTo>
                  <a:pt x="223242" y="383976"/>
                </a:lnTo>
                <a:lnTo>
                  <a:pt x="196453" y="392906"/>
                </a:lnTo>
                <a:lnTo>
                  <a:pt x="160734" y="401835"/>
                </a:lnTo>
                <a:lnTo>
                  <a:pt x="107156" y="401835"/>
                </a:lnTo>
                <a:lnTo>
                  <a:pt x="53578" y="401835"/>
                </a:lnTo>
                <a:lnTo>
                  <a:pt x="0" y="410765"/>
                </a:lnTo>
                <a:lnTo>
                  <a:pt x="0" y="4107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09117" y="732234"/>
            <a:ext cx="1571626" cy="71439"/>
          </a:xfrm>
          <a:custGeom>
            <a:avLst/>
            <a:gdLst/>
            <a:ahLst/>
            <a:cxnLst/>
            <a:rect l="0" t="0" r="0" b="0"/>
            <a:pathLst>
              <a:path w="1571626" h="71439">
                <a:moveTo>
                  <a:pt x="893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35719" y="62508"/>
                </a:lnTo>
                <a:lnTo>
                  <a:pt x="62508" y="62508"/>
                </a:lnTo>
                <a:lnTo>
                  <a:pt x="116086" y="62508"/>
                </a:lnTo>
                <a:lnTo>
                  <a:pt x="178594" y="62508"/>
                </a:lnTo>
                <a:lnTo>
                  <a:pt x="250031" y="71438"/>
                </a:lnTo>
                <a:lnTo>
                  <a:pt x="339328" y="71438"/>
                </a:lnTo>
                <a:lnTo>
                  <a:pt x="437555" y="71438"/>
                </a:lnTo>
                <a:lnTo>
                  <a:pt x="544711" y="62508"/>
                </a:lnTo>
                <a:lnTo>
                  <a:pt x="669727" y="62508"/>
                </a:lnTo>
                <a:lnTo>
                  <a:pt x="794742" y="53578"/>
                </a:lnTo>
                <a:lnTo>
                  <a:pt x="919758" y="44649"/>
                </a:lnTo>
                <a:lnTo>
                  <a:pt x="1044774" y="44649"/>
                </a:lnTo>
                <a:lnTo>
                  <a:pt x="1169789" y="44649"/>
                </a:lnTo>
                <a:lnTo>
                  <a:pt x="1285875" y="35719"/>
                </a:lnTo>
                <a:lnTo>
                  <a:pt x="1384102" y="35719"/>
                </a:lnTo>
                <a:lnTo>
                  <a:pt x="1464469" y="26789"/>
                </a:lnTo>
                <a:lnTo>
                  <a:pt x="1518047" y="17860"/>
                </a:lnTo>
                <a:lnTo>
                  <a:pt x="1553766" y="17860"/>
                </a:lnTo>
                <a:lnTo>
                  <a:pt x="1571625" y="8930"/>
                </a:lnTo>
                <a:lnTo>
                  <a:pt x="1571625" y="0"/>
                </a:lnTo>
                <a:lnTo>
                  <a:pt x="157162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8570" y="3053953"/>
            <a:ext cx="348259" cy="455415"/>
          </a:xfrm>
          <a:custGeom>
            <a:avLst/>
            <a:gdLst/>
            <a:ahLst/>
            <a:cxnLst/>
            <a:rect l="0" t="0" r="0" b="0"/>
            <a:pathLst>
              <a:path w="348259" h="455415">
                <a:moveTo>
                  <a:pt x="1786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0"/>
                </a:lnTo>
                <a:lnTo>
                  <a:pt x="8930" y="0"/>
                </a:lnTo>
                <a:lnTo>
                  <a:pt x="26789" y="8929"/>
                </a:lnTo>
                <a:lnTo>
                  <a:pt x="53578" y="35718"/>
                </a:lnTo>
                <a:lnTo>
                  <a:pt x="98227" y="80367"/>
                </a:lnTo>
                <a:lnTo>
                  <a:pt x="151805" y="151804"/>
                </a:lnTo>
                <a:lnTo>
                  <a:pt x="214313" y="241101"/>
                </a:lnTo>
                <a:lnTo>
                  <a:pt x="267891" y="330398"/>
                </a:lnTo>
                <a:lnTo>
                  <a:pt x="312539" y="410765"/>
                </a:lnTo>
                <a:lnTo>
                  <a:pt x="348258" y="455414"/>
                </a:lnTo>
                <a:lnTo>
                  <a:pt x="348258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5414" y="3589734"/>
            <a:ext cx="3616525" cy="1107282"/>
          </a:xfrm>
          <a:custGeom>
            <a:avLst/>
            <a:gdLst/>
            <a:ahLst/>
            <a:cxnLst/>
            <a:rect l="0" t="0" r="0" b="0"/>
            <a:pathLst>
              <a:path w="3616525" h="1107282">
                <a:moveTo>
                  <a:pt x="3527227" y="267891"/>
                </a:moveTo>
                <a:lnTo>
                  <a:pt x="3527227" y="267891"/>
                </a:lnTo>
                <a:lnTo>
                  <a:pt x="3527227" y="258961"/>
                </a:lnTo>
                <a:lnTo>
                  <a:pt x="3527227" y="258961"/>
                </a:lnTo>
                <a:lnTo>
                  <a:pt x="3527227" y="250031"/>
                </a:lnTo>
                <a:lnTo>
                  <a:pt x="3527227" y="250031"/>
                </a:lnTo>
                <a:lnTo>
                  <a:pt x="3518297" y="241102"/>
                </a:lnTo>
                <a:lnTo>
                  <a:pt x="3518297" y="241102"/>
                </a:lnTo>
                <a:lnTo>
                  <a:pt x="3509367" y="232172"/>
                </a:lnTo>
                <a:lnTo>
                  <a:pt x="3500438" y="232172"/>
                </a:lnTo>
                <a:lnTo>
                  <a:pt x="3491508" y="223242"/>
                </a:lnTo>
                <a:lnTo>
                  <a:pt x="3473649" y="214312"/>
                </a:lnTo>
                <a:lnTo>
                  <a:pt x="3464719" y="205383"/>
                </a:lnTo>
                <a:lnTo>
                  <a:pt x="3455789" y="205383"/>
                </a:lnTo>
                <a:lnTo>
                  <a:pt x="3437930" y="196453"/>
                </a:lnTo>
                <a:lnTo>
                  <a:pt x="3420070" y="187523"/>
                </a:lnTo>
                <a:lnTo>
                  <a:pt x="3402211" y="187523"/>
                </a:lnTo>
                <a:lnTo>
                  <a:pt x="3375422" y="178594"/>
                </a:lnTo>
                <a:lnTo>
                  <a:pt x="3348633" y="178594"/>
                </a:lnTo>
                <a:lnTo>
                  <a:pt x="3321844" y="169664"/>
                </a:lnTo>
                <a:lnTo>
                  <a:pt x="3286125" y="169664"/>
                </a:lnTo>
                <a:lnTo>
                  <a:pt x="3259336" y="160734"/>
                </a:lnTo>
                <a:lnTo>
                  <a:pt x="3214688" y="160734"/>
                </a:lnTo>
                <a:lnTo>
                  <a:pt x="3178969" y="160734"/>
                </a:lnTo>
                <a:lnTo>
                  <a:pt x="3134320" y="151805"/>
                </a:lnTo>
                <a:lnTo>
                  <a:pt x="3080742" y="151805"/>
                </a:lnTo>
                <a:lnTo>
                  <a:pt x="3036094" y="151805"/>
                </a:lnTo>
                <a:lnTo>
                  <a:pt x="2982516" y="151805"/>
                </a:lnTo>
                <a:lnTo>
                  <a:pt x="2920008" y="151805"/>
                </a:lnTo>
                <a:lnTo>
                  <a:pt x="2866430" y="151805"/>
                </a:lnTo>
                <a:lnTo>
                  <a:pt x="2803922" y="151805"/>
                </a:lnTo>
                <a:lnTo>
                  <a:pt x="2741414" y="142875"/>
                </a:lnTo>
                <a:lnTo>
                  <a:pt x="2669977" y="142875"/>
                </a:lnTo>
                <a:lnTo>
                  <a:pt x="2598539" y="142875"/>
                </a:lnTo>
                <a:lnTo>
                  <a:pt x="2536031" y="142875"/>
                </a:lnTo>
                <a:lnTo>
                  <a:pt x="2455664" y="142875"/>
                </a:lnTo>
                <a:lnTo>
                  <a:pt x="2384227" y="142875"/>
                </a:lnTo>
                <a:lnTo>
                  <a:pt x="2312789" y="142875"/>
                </a:lnTo>
                <a:lnTo>
                  <a:pt x="2232422" y="142875"/>
                </a:lnTo>
                <a:lnTo>
                  <a:pt x="2160984" y="133945"/>
                </a:lnTo>
                <a:lnTo>
                  <a:pt x="2089547" y="133945"/>
                </a:lnTo>
                <a:lnTo>
                  <a:pt x="2018109" y="133945"/>
                </a:lnTo>
                <a:lnTo>
                  <a:pt x="1937742" y="125016"/>
                </a:lnTo>
                <a:lnTo>
                  <a:pt x="1866305" y="125016"/>
                </a:lnTo>
                <a:lnTo>
                  <a:pt x="1794867" y="116086"/>
                </a:lnTo>
                <a:lnTo>
                  <a:pt x="1723430" y="107156"/>
                </a:lnTo>
                <a:lnTo>
                  <a:pt x="1651992" y="98227"/>
                </a:lnTo>
                <a:lnTo>
                  <a:pt x="1580555" y="89297"/>
                </a:lnTo>
                <a:lnTo>
                  <a:pt x="1509117" y="80367"/>
                </a:lnTo>
                <a:lnTo>
                  <a:pt x="1437680" y="71437"/>
                </a:lnTo>
                <a:lnTo>
                  <a:pt x="1366242" y="53578"/>
                </a:lnTo>
                <a:lnTo>
                  <a:pt x="1294805" y="44648"/>
                </a:lnTo>
                <a:lnTo>
                  <a:pt x="1232297" y="35719"/>
                </a:lnTo>
                <a:lnTo>
                  <a:pt x="1169789" y="26789"/>
                </a:lnTo>
                <a:lnTo>
                  <a:pt x="1107281" y="17859"/>
                </a:lnTo>
                <a:lnTo>
                  <a:pt x="1044774" y="8930"/>
                </a:lnTo>
                <a:lnTo>
                  <a:pt x="991195" y="0"/>
                </a:lnTo>
                <a:lnTo>
                  <a:pt x="937617" y="0"/>
                </a:lnTo>
                <a:lnTo>
                  <a:pt x="875109" y="0"/>
                </a:lnTo>
                <a:lnTo>
                  <a:pt x="821531" y="0"/>
                </a:lnTo>
                <a:lnTo>
                  <a:pt x="767953" y="0"/>
                </a:lnTo>
                <a:lnTo>
                  <a:pt x="714375" y="0"/>
                </a:lnTo>
                <a:lnTo>
                  <a:pt x="660797" y="8930"/>
                </a:lnTo>
                <a:lnTo>
                  <a:pt x="607219" y="17859"/>
                </a:lnTo>
                <a:lnTo>
                  <a:pt x="553641" y="35719"/>
                </a:lnTo>
                <a:lnTo>
                  <a:pt x="500063" y="44648"/>
                </a:lnTo>
                <a:lnTo>
                  <a:pt x="455414" y="62508"/>
                </a:lnTo>
                <a:lnTo>
                  <a:pt x="410766" y="80367"/>
                </a:lnTo>
                <a:lnTo>
                  <a:pt x="375047" y="98227"/>
                </a:lnTo>
                <a:lnTo>
                  <a:pt x="330399" y="125016"/>
                </a:lnTo>
                <a:lnTo>
                  <a:pt x="294680" y="142875"/>
                </a:lnTo>
                <a:lnTo>
                  <a:pt x="258961" y="169664"/>
                </a:lnTo>
                <a:lnTo>
                  <a:pt x="232172" y="196453"/>
                </a:lnTo>
                <a:lnTo>
                  <a:pt x="196453" y="223242"/>
                </a:lnTo>
                <a:lnTo>
                  <a:pt x="169664" y="250031"/>
                </a:lnTo>
                <a:lnTo>
                  <a:pt x="142875" y="285750"/>
                </a:lnTo>
                <a:lnTo>
                  <a:pt x="125016" y="312539"/>
                </a:lnTo>
                <a:lnTo>
                  <a:pt x="98227" y="339328"/>
                </a:lnTo>
                <a:lnTo>
                  <a:pt x="80367" y="375047"/>
                </a:lnTo>
                <a:lnTo>
                  <a:pt x="62508" y="401836"/>
                </a:lnTo>
                <a:lnTo>
                  <a:pt x="44649" y="428625"/>
                </a:lnTo>
                <a:lnTo>
                  <a:pt x="26789" y="464344"/>
                </a:lnTo>
                <a:lnTo>
                  <a:pt x="17860" y="500062"/>
                </a:lnTo>
                <a:lnTo>
                  <a:pt x="8930" y="535781"/>
                </a:lnTo>
                <a:lnTo>
                  <a:pt x="0" y="562570"/>
                </a:lnTo>
                <a:lnTo>
                  <a:pt x="0" y="598289"/>
                </a:lnTo>
                <a:lnTo>
                  <a:pt x="0" y="634008"/>
                </a:lnTo>
                <a:lnTo>
                  <a:pt x="0" y="669727"/>
                </a:lnTo>
                <a:lnTo>
                  <a:pt x="8930" y="705445"/>
                </a:lnTo>
                <a:lnTo>
                  <a:pt x="17860" y="732234"/>
                </a:lnTo>
                <a:lnTo>
                  <a:pt x="35719" y="767953"/>
                </a:lnTo>
                <a:lnTo>
                  <a:pt x="53578" y="794742"/>
                </a:lnTo>
                <a:lnTo>
                  <a:pt x="80367" y="830461"/>
                </a:lnTo>
                <a:lnTo>
                  <a:pt x="107156" y="857250"/>
                </a:lnTo>
                <a:lnTo>
                  <a:pt x="142875" y="884039"/>
                </a:lnTo>
                <a:lnTo>
                  <a:pt x="169664" y="901898"/>
                </a:lnTo>
                <a:lnTo>
                  <a:pt x="214313" y="928687"/>
                </a:lnTo>
                <a:lnTo>
                  <a:pt x="250031" y="955477"/>
                </a:lnTo>
                <a:lnTo>
                  <a:pt x="294680" y="973336"/>
                </a:lnTo>
                <a:lnTo>
                  <a:pt x="348258" y="991195"/>
                </a:lnTo>
                <a:lnTo>
                  <a:pt x="392906" y="1017984"/>
                </a:lnTo>
                <a:lnTo>
                  <a:pt x="446485" y="1026914"/>
                </a:lnTo>
                <a:lnTo>
                  <a:pt x="508992" y="1044773"/>
                </a:lnTo>
                <a:lnTo>
                  <a:pt x="571500" y="1053703"/>
                </a:lnTo>
                <a:lnTo>
                  <a:pt x="634008" y="1062633"/>
                </a:lnTo>
                <a:lnTo>
                  <a:pt x="696516" y="1071562"/>
                </a:lnTo>
                <a:lnTo>
                  <a:pt x="767953" y="1080492"/>
                </a:lnTo>
                <a:lnTo>
                  <a:pt x="830461" y="1089422"/>
                </a:lnTo>
                <a:lnTo>
                  <a:pt x="901899" y="1089422"/>
                </a:lnTo>
                <a:lnTo>
                  <a:pt x="973336" y="1098352"/>
                </a:lnTo>
                <a:lnTo>
                  <a:pt x="1044774" y="1098352"/>
                </a:lnTo>
                <a:lnTo>
                  <a:pt x="1125141" y="1098352"/>
                </a:lnTo>
                <a:lnTo>
                  <a:pt x="1196578" y="1098352"/>
                </a:lnTo>
                <a:lnTo>
                  <a:pt x="1276945" y="1107281"/>
                </a:lnTo>
                <a:lnTo>
                  <a:pt x="1357313" y="1107281"/>
                </a:lnTo>
                <a:lnTo>
                  <a:pt x="1437680" y="1107281"/>
                </a:lnTo>
                <a:lnTo>
                  <a:pt x="1518047" y="1107281"/>
                </a:lnTo>
                <a:lnTo>
                  <a:pt x="1598414" y="1107281"/>
                </a:lnTo>
                <a:lnTo>
                  <a:pt x="1678781" y="1107281"/>
                </a:lnTo>
                <a:lnTo>
                  <a:pt x="1768078" y="1098352"/>
                </a:lnTo>
                <a:lnTo>
                  <a:pt x="1848445" y="1089422"/>
                </a:lnTo>
                <a:lnTo>
                  <a:pt x="1937742" y="1089422"/>
                </a:lnTo>
                <a:lnTo>
                  <a:pt x="2018109" y="1080492"/>
                </a:lnTo>
                <a:lnTo>
                  <a:pt x="2107406" y="1071562"/>
                </a:lnTo>
                <a:lnTo>
                  <a:pt x="2196703" y="1062633"/>
                </a:lnTo>
                <a:lnTo>
                  <a:pt x="2277070" y="1053703"/>
                </a:lnTo>
                <a:lnTo>
                  <a:pt x="2366367" y="1044773"/>
                </a:lnTo>
                <a:lnTo>
                  <a:pt x="2446734" y="1035844"/>
                </a:lnTo>
                <a:lnTo>
                  <a:pt x="2527102" y="1026914"/>
                </a:lnTo>
                <a:lnTo>
                  <a:pt x="2598539" y="1009055"/>
                </a:lnTo>
                <a:lnTo>
                  <a:pt x="2669977" y="1000125"/>
                </a:lnTo>
                <a:lnTo>
                  <a:pt x="2741414" y="982266"/>
                </a:lnTo>
                <a:lnTo>
                  <a:pt x="2812852" y="973336"/>
                </a:lnTo>
                <a:lnTo>
                  <a:pt x="2875359" y="964406"/>
                </a:lnTo>
                <a:lnTo>
                  <a:pt x="2946797" y="946547"/>
                </a:lnTo>
                <a:lnTo>
                  <a:pt x="3018234" y="937617"/>
                </a:lnTo>
                <a:lnTo>
                  <a:pt x="3080742" y="919758"/>
                </a:lnTo>
                <a:lnTo>
                  <a:pt x="3143250" y="910828"/>
                </a:lnTo>
                <a:lnTo>
                  <a:pt x="3196828" y="901898"/>
                </a:lnTo>
                <a:lnTo>
                  <a:pt x="3250406" y="884039"/>
                </a:lnTo>
                <a:lnTo>
                  <a:pt x="3303984" y="875109"/>
                </a:lnTo>
                <a:lnTo>
                  <a:pt x="3348633" y="857250"/>
                </a:lnTo>
                <a:lnTo>
                  <a:pt x="3393281" y="839391"/>
                </a:lnTo>
                <a:lnTo>
                  <a:pt x="3437930" y="821531"/>
                </a:lnTo>
                <a:lnTo>
                  <a:pt x="3473649" y="803672"/>
                </a:lnTo>
                <a:lnTo>
                  <a:pt x="3509367" y="776883"/>
                </a:lnTo>
                <a:lnTo>
                  <a:pt x="3536156" y="750094"/>
                </a:lnTo>
                <a:lnTo>
                  <a:pt x="3562945" y="723305"/>
                </a:lnTo>
                <a:lnTo>
                  <a:pt x="3580805" y="696516"/>
                </a:lnTo>
                <a:lnTo>
                  <a:pt x="3589734" y="669727"/>
                </a:lnTo>
                <a:lnTo>
                  <a:pt x="3598664" y="642937"/>
                </a:lnTo>
                <a:lnTo>
                  <a:pt x="3607594" y="616148"/>
                </a:lnTo>
                <a:lnTo>
                  <a:pt x="3616524" y="589359"/>
                </a:lnTo>
                <a:lnTo>
                  <a:pt x="3616524" y="553641"/>
                </a:lnTo>
                <a:lnTo>
                  <a:pt x="3616524" y="517922"/>
                </a:lnTo>
                <a:lnTo>
                  <a:pt x="3607594" y="491133"/>
                </a:lnTo>
                <a:lnTo>
                  <a:pt x="3607594" y="455414"/>
                </a:lnTo>
                <a:lnTo>
                  <a:pt x="3598664" y="428625"/>
                </a:lnTo>
                <a:lnTo>
                  <a:pt x="3580805" y="401836"/>
                </a:lnTo>
                <a:lnTo>
                  <a:pt x="3571875" y="375047"/>
                </a:lnTo>
                <a:lnTo>
                  <a:pt x="3554016" y="348258"/>
                </a:lnTo>
                <a:lnTo>
                  <a:pt x="3536156" y="321469"/>
                </a:lnTo>
                <a:lnTo>
                  <a:pt x="3527227" y="294680"/>
                </a:lnTo>
                <a:lnTo>
                  <a:pt x="3509367" y="276820"/>
                </a:lnTo>
                <a:lnTo>
                  <a:pt x="3491508" y="258961"/>
                </a:lnTo>
                <a:lnTo>
                  <a:pt x="3473649" y="250031"/>
                </a:lnTo>
                <a:lnTo>
                  <a:pt x="3455789" y="241102"/>
                </a:lnTo>
                <a:lnTo>
                  <a:pt x="3437930" y="241102"/>
                </a:lnTo>
                <a:lnTo>
                  <a:pt x="343793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599164" y="2500313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590234" y="2205633"/>
            <a:ext cx="1009055" cy="285751"/>
          </a:xfrm>
          <a:custGeom>
            <a:avLst/>
            <a:gdLst/>
            <a:ahLst/>
            <a:cxnLst/>
            <a:rect l="0" t="0" r="0" b="0"/>
            <a:pathLst>
              <a:path w="1009055" h="285751">
                <a:moveTo>
                  <a:pt x="0" y="285750"/>
                </a:moveTo>
                <a:lnTo>
                  <a:pt x="0" y="28575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8930" y="267890"/>
                </a:lnTo>
                <a:lnTo>
                  <a:pt x="26789" y="258961"/>
                </a:lnTo>
                <a:lnTo>
                  <a:pt x="62508" y="250031"/>
                </a:lnTo>
                <a:lnTo>
                  <a:pt x="116086" y="232171"/>
                </a:lnTo>
                <a:lnTo>
                  <a:pt x="187524" y="223242"/>
                </a:lnTo>
                <a:lnTo>
                  <a:pt x="267891" y="205382"/>
                </a:lnTo>
                <a:lnTo>
                  <a:pt x="348258" y="178593"/>
                </a:lnTo>
                <a:lnTo>
                  <a:pt x="446485" y="151804"/>
                </a:lnTo>
                <a:lnTo>
                  <a:pt x="544711" y="125015"/>
                </a:lnTo>
                <a:lnTo>
                  <a:pt x="642937" y="98226"/>
                </a:lnTo>
                <a:lnTo>
                  <a:pt x="741164" y="71437"/>
                </a:lnTo>
                <a:lnTo>
                  <a:pt x="839390" y="44648"/>
                </a:lnTo>
                <a:lnTo>
                  <a:pt x="910828" y="17859"/>
                </a:lnTo>
                <a:lnTo>
                  <a:pt x="973336" y="8929"/>
                </a:lnTo>
                <a:lnTo>
                  <a:pt x="1000125" y="0"/>
                </a:lnTo>
                <a:lnTo>
                  <a:pt x="1009054" y="0"/>
                </a:lnTo>
                <a:lnTo>
                  <a:pt x="991195" y="0"/>
                </a:lnTo>
                <a:lnTo>
                  <a:pt x="955476" y="17859"/>
                </a:lnTo>
                <a:lnTo>
                  <a:pt x="901898" y="35718"/>
                </a:lnTo>
                <a:lnTo>
                  <a:pt x="839390" y="62507"/>
                </a:lnTo>
                <a:lnTo>
                  <a:pt x="839390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768828" y="2250281"/>
            <a:ext cx="17861" cy="53579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8930" y="53578"/>
                </a:moveTo>
                <a:lnTo>
                  <a:pt x="893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429500" y="2330648"/>
            <a:ext cx="473274" cy="241103"/>
          </a:xfrm>
          <a:custGeom>
            <a:avLst/>
            <a:gdLst/>
            <a:ahLst/>
            <a:cxnLst/>
            <a:rect l="0" t="0" r="0" b="0"/>
            <a:pathLst>
              <a:path w="473274" h="241103">
                <a:moveTo>
                  <a:pt x="294680" y="0"/>
                </a:moveTo>
                <a:lnTo>
                  <a:pt x="258961" y="35719"/>
                </a:lnTo>
                <a:lnTo>
                  <a:pt x="214313" y="71438"/>
                </a:lnTo>
                <a:lnTo>
                  <a:pt x="169664" y="107156"/>
                </a:lnTo>
                <a:lnTo>
                  <a:pt x="125016" y="133946"/>
                </a:lnTo>
                <a:lnTo>
                  <a:pt x="80367" y="160735"/>
                </a:lnTo>
                <a:lnTo>
                  <a:pt x="44648" y="178594"/>
                </a:lnTo>
                <a:lnTo>
                  <a:pt x="17859" y="187524"/>
                </a:lnTo>
                <a:lnTo>
                  <a:pt x="0" y="205383"/>
                </a:lnTo>
                <a:lnTo>
                  <a:pt x="8930" y="205383"/>
                </a:lnTo>
                <a:lnTo>
                  <a:pt x="35719" y="214313"/>
                </a:lnTo>
                <a:lnTo>
                  <a:pt x="98227" y="214313"/>
                </a:lnTo>
                <a:lnTo>
                  <a:pt x="187523" y="214313"/>
                </a:lnTo>
                <a:lnTo>
                  <a:pt x="294680" y="223243"/>
                </a:lnTo>
                <a:lnTo>
                  <a:pt x="392906" y="232172"/>
                </a:lnTo>
                <a:lnTo>
                  <a:pt x="473273" y="241102"/>
                </a:lnTo>
                <a:lnTo>
                  <a:pt x="473273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870</Words>
  <Application>Microsoft Office PowerPoint</Application>
  <PresentationFormat>On-screen Show (4:3)</PresentationFormat>
  <Paragraphs>191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CSCE 747 Software Testing and Quality Assurance</vt:lpstr>
      <vt:lpstr>PowerPoint Presentation</vt:lpstr>
      <vt:lpstr>Attributes of Software</vt:lpstr>
      <vt:lpstr>Testing Overview Again</vt:lpstr>
      <vt:lpstr>Terminology Again</vt:lpstr>
      <vt:lpstr>The First Debugging Session       .</vt:lpstr>
      <vt:lpstr>Earlier Uses of the Term "Bug"</vt:lpstr>
      <vt:lpstr>Verification and Validation</vt:lpstr>
      <vt:lpstr>PowerPoint Presentation</vt:lpstr>
      <vt:lpstr>PowerPoint Presentation</vt:lpstr>
      <vt:lpstr>Software Engineering Open Seminar</vt:lpstr>
      <vt:lpstr>PowerPoint Presentation</vt:lpstr>
      <vt:lpstr>PowerPoint Presentation</vt:lpstr>
      <vt:lpstr>Functional Testing Review</vt:lpstr>
      <vt:lpstr>PowerPoint Presentation</vt:lpstr>
      <vt:lpstr>PowerPoint Presentation</vt:lpstr>
      <vt:lpstr>Program Graph for Simple Triangle</vt:lpstr>
      <vt:lpstr>Definition of Decision to Decision Paths</vt:lpstr>
      <vt:lpstr>Path Coverage Usually Impossible</vt:lpstr>
      <vt:lpstr>Test Coverage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747 Software Testing and Quality Assurance</dc:title>
  <dc:creator>MATTHEWS, MANTON M</dc:creator>
  <cp:lastModifiedBy>STUDIO</cp:lastModifiedBy>
  <cp:revision>91</cp:revision>
  <cp:lastPrinted>2013-09-06T18:18:22Z</cp:lastPrinted>
  <dcterms:created xsi:type="dcterms:W3CDTF">2013-08-23T15:17:19Z</dcterms:created>
  <dcterms:modified xsi:type="dcterms:W3CDTF">2013-09-16T14:42:12Z</dcterms:modified>
</cp:coreProperties>
</file>