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1" r:id="rId3"/>
    <p:sldId id="362" r:id="rId4"/>
    <p:sldId id="363" r:id="rId5"/>
    <p:sldId id="392" r:id="rId6"/>
    <p:sldId id="391" r:id="rId7"/>
    <p:sldId id="364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  <p:sldId id="411" r:id="rId2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9-11T14:27:52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3770 8731,'25'0,"-25"0,25 0,25 0,-1 0,-24 0,49 0,-49 0,25 0,-1 0,26 0,-26 0,51 25,-26-25,25 0,0 0,1 0,-1 0,25 0,-50 0,26 0,-26 0,25 0,0 25,25-25,0 0,-24 0,73 0,-73 0,73 0,1 0,-1 0,1 0,-25 0,0 0,0 25,-50-25,50 24,-50-24,74 0,-49 0,25 0,0 0,0 0,0 0,-25 0,49 0,-73 0,24 0,0 0,-25 0,0 0,25 25,0-25,0 0,-25 25,50-25,-50 25,1-25,24 0,-25 0,0 25,-24-25,24 0,25 24,0-24,25 0,-1 25,26-25,-50 0,50 25,49-25,-99 25,74-25,1 25,-1-25,-24 25,0-25,-1 0,-24 0,0 0,-50 0,25 0,-74 0,-25-25,-1 25,1 0,0 0,25 0,-26 0,1 0,-25 0,25 0,25 0,49 0,25 0,124 25,25-1,0 1,-25 0,-25-25,25 25,-74-25,-50 0,0 0,-100 0,-24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05 Functional Testing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05 – </a:t>
            </a:r>
          </a:p>
          <a:p>
            <a:pPr algn="l"/>
            <a:r>
              <a:rPr lang="en-US" b="1" dirty="0" smtClean="0">
                <a:solidFill>
                  <a:srgbClr val="C00000"/>
                </a:solidFill>
              </a:rPr>
              <a:t>Wrapping Up Functional Testing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276600" y="6324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9/11/2013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</a:t>
            </a:r>
            <a:r>
              <a:rPr lang="en-US" dirty="0"/>
              <a:t>of </a:t>
            </a:r>
            <a:r>
              <a:rPr lang="en-US" dirty="0" smtClean="0"/>
              <a:t>Functional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limitation of </a:t>
            </a:r>
            <a:r>
              <a:rPr lang="en-US" dirty="0" smtClean="0"/>
              <a:t>functional </a:t>
            </a:r>
            <a:r>
              <a:rPr lang="en-US" dirty="0"/>
              <a:t>testing: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twin possibilities of </a:t>
            </a:r>
            <a:endParaRPr lang="en-US" dirty="0" smtClean="0"/>
          </a:p>
          <a:p>
            <a:pPr lvl="1"/>
            <a:r>
              <a:rPr lang="en-US" dirty="0" smtClean="0"/>
              <a:t>gaps </a:t>
            </a:r>
            <a:r>
              <a:rPr lang="en-US" dirty="0"/>
              <a:t>of untested functionality and </a:t>
            </a:r>
            <a:endParaRPr lang="en-US" dirty="0" smtClean="0"/>
          </a:p>
          <a:p>
            <a:pPr lvl="1"/>
            <a:r>
              <a:rPr lang="en-US" dirty="0" smtClean="0"/>
              <a:t>redundant </a:t>
            </a:r>
            <a:r>
              <a:rPr lang="en-US" dirty="0"/>
              <a:t>tests.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5875734" y="3411140"/>
            <a:ext cx="107158" cy="205384"/>
          </a:xfrm>
          <a:custGeom>
            <a:avLst/>
            <a:gdLst/>
            <a:ahLst/>
            <a:cxnLst/>
            <a:rect l="0" t="0" r="0" b="0"/>
            <a:pathLst>
              <a:path w="107158" h="205384">
                <a:moveTo>
                  <a:pt x="44649" y="8930"/>
                </a:move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17860"/>
                </a:lnTo>
                <a:lnTo>
                  <a:pt x="17860" y="35719"/>
                </a:lnTo>
                <a:lnTo>
                  <a:pt x="893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78594"/>
                </a:lnTo>
                <a:lnTo>
                  <a:pt x="17860" y="196453"/>
                </a:lnTo>
                <a:lnTo>
                  <a:pt x="35719" y="205383"/>
                </a:lnTo>
                <a:lnTo>
                  <a:pt x="62508" y="205383"/>
                </a:lnTo>
                <a:lnTo>
                  <a:pt x="80368" y="187524"/>
                </a:lnTo>
                <a:lnTo>
                  <a:pt x="98227" y="160735"/>
                </a:lnTo>
                <a:lnTo>
                  <a:pt x="107157" y="133946"/>
                </a:lnTo>
                <a:lnTo>
                  <a:pt x="107157" y="107156"/>
                </a:lnTo>
                <a:lnTo>
                  <a:pt x="98227" y="71438"/>
                </a:lnTo>
                <a:lnTo>
                  <a:pt x="89297" y="53578"/>
                </a:lnTo>
                <a:lnTo>
                  <a:pt x="80368" y="35719"/>
                </a:lnTo>
                <a:lnTo>
                  <a:pt x="62508" y="26789"/>
                </a:lnTo>
                <a:lnTo>
                  <a:pt x="62508" y="26789"/>
                </a:lnTo>
                <a:lnTo>
                  <a:pt x="62508" y="35719"/>
                </a:lnTo>
                <a:lnTo>
                  <a:pt x="62508" y="44649"/>
                </a:lnTo>
                <a:lnTo>
                  <a:pt x="71438" y="62508"/>
                </a:lnTo>
                <a:lnTo>
                  <a:pt x="80368" y="80367"/>
                </a:lnTo>
                <a:lnTo>
                  <a:pt x="89297" y="89297"/>
                </a:lnTo>
                <a:lnTo>
                  <a:pt x="98227" y="89297"/>
                </a:lnTo>
                <a:lnTo>
                  <a:pt x="107157" y="89297"/>
                </a:lnTo>
                <a:lnTo>
                  <a:pt x="107157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045398" y="3437929"/>
            <a:ext cx="169666" cy="178595"/>
          </a:xfrm>
          <a:custGeom>
            <a:avLst/>
            <a:gdLst/>
            <a:ahLst/>
            <a:cxnLst/>
            <a:rect l="0" t="0" r="0" b="0"/>
            <a:pathLst>
              <a:path w="169666" h="178595">
                <a:moveTo>
                  <a:pt x="0" y="8930"/>
                </a:moveTo>
                <a:lnTo>
                  <a:pt x="0" y="17860"/>
                </a:lnTo>
                <a:lnTo>
                  <a:pt x="8930" y="26789"/>
                </a:lnTo>
                <a:lnTo>
                  <a:pt x="17860" y="35719"/>
                </a:lnTo>
                <a:lnTo>
                  <a:pt x="17860" y="53578"/>
                </a:lnTo>
                <a:lnTo>
                  <a:pt x="26790" y="80367"/>
                </a:lnTo>
                <a:lnTo>
                  <a:pt x="35719" y="98227"/>
                </a:lnTo>
                <a:lnTo>
                  <a:pt x="35719" y="125016"/>
                </a:lnTo>
                <a:lnTo>
                  <a:pt x="44649" y="151805"/>
                </a:lnTo>
                <a:lnTo>
                  <a:pt x="44649" y="169664"/>
                </a:lnTo>
                <a:lnTo>
                  <a:pt x="44649" y="178594"/>
                </a:lnTo>
                <a:lnTo>
                  <a:pt x="44649" y="178594"/>
                </a:lnTo>
                <a:lnTo>
                  <a:pt x="53579" y="160735"/>
                </a:lnTo>
                <a:lnTo>
                  <a:pt x="53579" y="142875"/>
                </a:lnTo>
                <a:lnTo>
                  <a:pt x="62508" y="116086"/>
                </a:lnTo>
                <a:lnTo>
                  <a:pt x="80368" y="80367"/>
                </a:lnTo>
                <a:lnTo>
                  <a:pt x="98227" y="53578"/>
                </a:lnTo>
                <a:lnTo>
                  <a:pt x="107157" y="26789"/>
                </a:lnTo>
                <a:lnTo>
                  <a:pt x="125016" y="8930"/>
                </a:lnTo>
                <a:lnTo>
                  <a:pt x="142875" y="8930"/>
                </a:lnTo>
                <a:lnTo>
                  <a:pt x="151805" y="0"/>
                </a:lnTo>
                <a:lnTo>
                  <a:pt x="169665" y="8930"/>
                </a:lnTo>
                <a:lnTo>
                  <a:pt x="16966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188273" y="3321843"/>
            <a:ext cx="258962" cy="330400"/>
          </a:xfrm>
          <a:custGeom>
            <a:avLst/>
            <a:gdLst/>
            <a:ahLst/>
            <a:cxnLst/>
            <a:rect l="0" t="0" r="0" b="0"/>
            <a:pathLst>
              <a:path w="258962" h="330400">
                <a:moveTo>
                  <a:pt x="53579" y="116086"/>
                </a:moveTo>
                <a:lnTo>
                  <a:pt x="53579" y="116086"/>
                </a:lnTo>
                <a:lnTo>
                  <a:pt x="44649" y="116086"/>
                </a:lnTo>
                <a:lnTo>
                  <a:pt x="35719" y="133946"/>
                </a:lnTo>
                <a:lnTo>
                  <a:pt x="26790" y="151805"/>
                </a:lnTo>
                <a:lnTo>
                  <a:pt x="17860" y="178594"/>
                </a:lnTo>
                <a:lnTo>
                  <a:pt x="8930" y="205383"/>
                </a:lnTo>
                <a:lnTo>
                  <a:pt x="0" y="241102"/>
                </a:lnTo>
                <a:lnTo>
                  <a:pt x="0" y="276821"/>
                </a:lnTo>
                <a:lnTo>
                  <a:pt x="0" y="303610"/>
                </a:lnTo>
                <a:lnTo>
                  <a:pt x="8930" y="321469"/>
                </a:lnTo>
                <a:lnTo>
                  <a:pt x="17860" y="330399"/>
                </a:lnTo>
                <a:lnTo>
                  <a:pt x="35719" y="330399"/>
                </a:lnTo>
                <a:lnTo>
                  <a:pt x="53579" y="321469"/>
                </a:lnTo>
                <a:lnTo>
                  <a:pt x="71438" y="303610"/>
                </a:lnTo>
                <a:lnTo>
                  <a:pt x="89297" y="276821"/>
                </a:lnTo>
                <a:lnTo>
                  <a:pt x="98227" y="241102"/>
                </a:lnTo>
                <a:lnTo>
                  <a:pt x="107157" y="205383"/>
                </a:lnTo>
                <a:lnTo>
                  <a:pt x="116086" y="160735"/>
                </a:lnTo>
                <a:lnTo>
                  <a:pt x="116086" y="116086"/>
                </a:lnTo>
                <a:lnTo>
                  <a:pt x="107157" y="80368"/>
                </a:lnTo>
                <a:lnTo>
                  <a:pt x="107157" y="44649"/>
                </a:lnTo>
                <a:lnTo>
                  <a:pt x="98227" y="17860"/>
                </a:lnTo>
                <a:lnTo>
                  <a:pt x="98227" y="0"/>
                </a:lnTo>
                <a:lnTo>
                  <a:pt x="89297" y="0"/>
                </a:lnTo>
                <a:lnTo>
                  <a:pt x="89297" y="17860"/>
                </a:lnTo>
                <a:lnTo>
                  <a:pt x="80368" y="53578"/>
                </a:lnTo>
                <a:lnTo>
                  <a:pt x="80368" y="89297"/>
                </a:lnTo>
                <a:lnTo>
                  <a:pt x="80368" y="133946"/>
                </a:lnTo>
                <a:lnTo>
                  <a:pt x="80368" y="187524"/>
                </a:lnTo>
                <a:lnTo>
                  <a:pt x="98227" y="232172"/>
                </a:lnTo>
                <a:lnTo>
                  <a:pt x="116086" y="276821"/>
                </a:lnTo>
                <a:lnTo>
                  <a:pt x="133946" y="303610"/>
                </a:lnTo>
                <a:lnTo>
                  <a:pt x="160735" y="321469"/>
                </a:lnTo>
                <a:lnTo>
                  <a:pt x="187524" y="330399"/>
                </a:lnTo>
                <a:lnTo>
                  <a:pt x="214313" y="321469"/>
                </a:lnTo>
                <a:lnTo>
                  <a:pt x="232172" y="303610"/>
                </a:lnTo>
                <a:lnTo>
                  <a:pt x="250032" y="276821"/>
                </a:lnTo>
                <a:lnTo>
                  <a:pt x="250032" y="232172"/>
                </a:lnTo>
                <a:lnTo>
                  <a:pt x="258961" y="187524"/>
                </a:lnTo>
                <a:lnTo>
                  <a:pt x="250032" y="160735"/>
                </a:lnTo>
                <a:lnTo>
                  <a:pt x="241102" y="133946"/>
                </a:lnTo>
                <a:lnTo>
                  <a:pt x="241102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57938" y="3437929"/>
            <a:ext cx="428626" cy="223243"/>
          </a:xfrm>
          <a:custGeom>
            <a:avLst/>
            <a:gdLst/>
            <a:ahLst/>
            <a:cxnLst/>
            <a:rect l="0" t="0" r="0" b="0"/>
            <a:pathLst>
              <a:path w="428626" h="223243">
                <a:moveTo>
                  <a:pt x="17859" y="107157"/>
                </a:moveTo>
                <a:lnTo>
                  <a:pt x="8929" y="116086"/>
                </a:lnTo>
                <a:lnTo>
                  <a:pt x="8929" y="125016"/>
                </a:lnTo>
                <a:lnTo>
                  <a:pt x="0" y="133946"/>
                </a:lnTo>
                <a:lnTo>
                  <a:pt x="8929" y="151805"/>
                </a:lnTo>
                <a:lnTo>
                  <a:pt x="17859" y="151805"/>
                </a:lnTo>
                <a:lnTo>
                  <a:pt x="26789" y="151805"/>
                </a:lnTo>
                <a:lnTo>
                  <a:pt x="44648" y="151805"/>
                </a:lnTo>
                <a:lnTo>
                  <a:pt x="71437" y="133946"/>
                </a:lnTo>
                <a:lnTo>
                  <a:pt x="89296" y="125016"/>
                </a:lnTo>
                <a:lnTo>
                  <a:pt x="107156" y="98227"/>
                </a:lnTo>
                <a:lnTo>
                  <a:pt x="107156" y="80367"/>
                </a:lnTo>
                <a:lnTo>
                  <a:pt x="107156" y="53578"/>
                </a:lnTo>
                <a:lnTo>
                  <a:pt x="107156" y="44649"/>
                </a:lnTo>
                <a:lnTo>
                  <a:pt x="98226" y="35719"/>
                </a:lnTo>
                <a:lnTo>
                  <a:pt x="80367" y="35719"/>
                </a:lnTo>
                <a:lnTo>
                  <a:pt x="71437" y="44649"/>
                </a:lnTo>
                <a:lnTo>
                  <a:pt x="62507" y="71438"/>
                </a:lnTo>
                <a:lnTo>
                  <a:pt x="62507" y="98227"/>
                </a:lnTo>
                <a:lnTo>
                  <a:pt x="62507" y="133946"/>
                </a:lnTo>
                <a:lnTo>
                  <a:pt x="62507" y="160735"/>
                </a:lnTo>
                <a:lnTo>
                  <a:pt x="71437" y="187524"/>
                </a:lnTo>
                <a:lnTo>
                  <a:pt x="80367" y="205383"/>
                </a:lnTo>
                <a:lnTo>
                  <a:pt x="98226" y="223242"/>
                </a:lnTo>
                <a:lnTo>
                  <a:pt x="116085" y="223242"/>
                </a:lnTo>
                <a:lnTo>
                  <a:pt x="125015" y="214313"/>
                </a:lnTo>
                <a:lnTo>
                  <a:pt x="142875" y="196453"/>
                </a:lnTo>
                <a:lnTo>
                  <a:pt x="151804" y="169664"/>
                </a:lnTo>
                <a:lnTo>
                  <a:pt x="160734" y="133946"/>
                </a:lnTo>
                <a:lnTo>
                  <a:pt x="169664" y="98227"/>
                </a:lnTo>
                <a:lnTo>
                  <a:pt x="169664" y="71438"/>
                </a:lnTo>
                <a:lnTo>
                  <a:pt x="178593" y="44649"/>
                </a:lnTo>
                <a:lnTo>
                  <a:pt x="178593" y="35719"/>
                </a:lnTo>
                <a:lnTo>
                  <a:pt x="178593" y="44649"/>
                </a:lnTo>
                <a:lnTo>
                  <a:pt x="178593" y="62508"/>
                </a:lnTo>
                <a:lnTo>
                  <a:pt x="178593" y="89297"/>
                </a:lnTo>
                <a:lnTo>
                  <a:pt x="178593" y="116086"/>
                </a:lnTo>
                <a:lnTo>
                  <a:pt x="178593" y="142875"/>
                </a:lnTo>
                <a:lnTo>
                  <a:pt x="178593" y="169664"/>
                </a:lnTo>
                <a:lnTo>
                  <a:pt x="178593" y="196453"/>
                </a:lnTo>
                <a:lnTo>
                  <a:pt x="178593" y="205383"/>
                </a:lnTo>
                <a:lnTo>
                  <a:pt x="178593" y="214313"/>
                </a:lnTo>
                <a:lnTo>
                  <a:pt x="187523" y="205383"/>
                </a:lnTo>
                <a:lnTo>
                  <a:pt x="187523" y="187524"/>
                </a:lnTo>
                <a:lnTo>
                  <a:pt x="196453" y="160735"/>
                </a:lnTo>
                <a:lnTo>
                  <a:pt x="205382" y="125016"/>
                </a:lnTo>
                <a:lnTo>
                  <a:pt x="223242" y="98227"/>
                </a:lnTo>
                <a:lnTo>
                  <a:pt x="232171" y="62508"/>
                </a:lnTo>
                <a:lnTo>
                  <a:pt x="250031" y="44649"/>
                </a:lnTo>
                <a:lnTo>
                  <a:pt x="258960" y="35719"/>
                </a:lnTo>
                <a:lnTo>
                  <a:pt x="267890" y="26789"/>
                </a:lnTo>
                <a:lnTo>
                  <a:pt x="276820" y="26789"/>
                </a:lnTo>
                <a:lnTo>
                  <a:pt x="285750" y="26789"/>
                </a:lnTo>
                <a:lnTo>
                  <a:pt x="294679" y="26789"/>
                </a:lnTo>
                <a:lnTo>
                  <a:pt x="303609" y="26789"/>
                </a:lnTo>
                <a:lnTo>
                  <a:pt x="312539" y="17860"/>
                </a:lnTo>
                <a:lnTo>
                  <a:pt x="330398" y="17860"/>
                </a:lnTo>
                <a:lnTo>
                  <a:pt x="339328" y="8930"/>
                </a:lnTo>
                <a:lnTo>
                  <a:pt x="348257" y="8930"/>
                </a:lnTo>
                <a:lnTo>
                  <a:pt x="366117" y="0"/>
                </a:lnTo>
                <a:lnTo>
                  <a:pt x="366117" y="0"/>
                </a:lnTo>
                <a:lnTo>
                  <a:pt x="366117" y="8930"/>
                </a:lnTo>
                <a:lnTo>
                  <a:pt x="357187" y="17860"/>
                </a:lnTo>
                <a:lnTo>
                  <a:pt x="348257" y="26789"/>
                </a:lnTo>
                <a:lnTo>
                  <a:pt x="339328" y="44649"/>
                </a:lnTo>
                <a:lnTo>
                  <a:pt x="330398" y="62508"/>
                </a:lnTo>
                <a:lnTo>
                  <a:pt x="321468" y="71438"/>
                </a:lnTo>
                <a:lnTo>
                  <a:pt x="321468" y="98227"/>
                </a:lnTo>
                <a:lnTo>
                  <a:pt x="330398" y="107157"/>
                </a:lnTo>
                <a:lnTo>
                  <a:pt x="348257" y="116086"/>
                </a:lnTo>
                <a:lnTo>
                  <a:pt x="366117" y="133946"/>
                </a:lnTo>
                <a:lnTo>
                  <a:pt x="392906" y="142875"/>
                </a:lnTo>
                <a:lnTo>
                  <a:pt x="410765" y="151805"/>
                </a:lnTo>
                <a:lnTo>
                  <a:pt x="428625" y="160735"/>
                </a:lnTo>
                <a:lnTo>
                  <a:pt x="428625" y="169664"/>
                </a:lnTo>
                <a:lnTo>
                  <a:pt x="419695" y="178594"/>
                </a:lnTo>
                <a:lnTo>
                  <a:pt x="401835" y="178594"/>
                </a:lnTo>
                <a:lnTo>
                  <a:pt x="383976" y="187524"/>
                </a:lnTo>
                <a:lnTo>
                  <a:pt x="357187" y="196453"/>
                </a:lnTo>
                <a:lnTo>
                  <a:pt x="330398" y="196453"/>
                </a:lnTo>
                <a:lnTo>
                  <a:pt x="303609" y="196453"/>
                </a:lnTo>
                <a:lnTo>
                  <a:pt x="285750" y="196453"/>
                </a:lnTo>
                <a:lnTo>
                  <a:pt x="276820" y="187524"/>
                </a:lnTo>
                <a:lnTo>
                  <a:pt x="267890" y="187524"/>
                </a:lnTo>
                <a:lnTo>
                  <a:pt x="276820" y="187524"/>
                </a:lnTo>
                <a:lnTo>
                  <a:pt x="276820" y="187524"/>
                </a:lnTo>
                <a:lnTo>
                  <a:pt x="285750" y="196453"/>
                </a:lnTo>
                <a:lnTo>
                  <a:pt x="303609" y="205383"/>
                </a:lnTo>
                <a:lnTo>
                  <a:pt x="303609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13352" y="3339703"/>
            <a:ext cx="366118" cy="544712"/>
          </a:xfrm>
          <a:custGeom>
            <a:avLst/>
            <a:gdLst/>
            <a:ahLst/>
            <a:cxnLst/>
            <a:rect l="0" t="0" r="0" b="0"/>
            <a:pathLst>
              <a:path w="366118" h="544712">
                <a:moveTo>
                  <a:pt x="142875" y="169664"/>
                </a:moveTo>
                <a:lnTo>
                  <a:pt x="133945" y="169664"/>
                </a:lnTo>
                <a:lnTo>
                  <a:pt x="125015" y="178593"/>
                </a:lnTo>
                <a:lnTo>
                  <a:pt x="116086" y="187523"/>
                </a:lnTo>
                <a:lnTo>
                  <a:pt x="107156" y="205383"/>
                </a:lnTo>
                <a:lnTo>
                  <a:pt x="98226" y="223242"/>
                </a:lnTo>
                <a:lnTo>
                  <a:pt x="107156" y="232172"/>
                </a:lnTo>
                <a:lnTo>
                  <a:pt x="116086" y="241101"/>
                </a:lnTo>
                <a:lnTo>
                  <a:pt x="133945" y="250031"/>
                </a:lnTo>
                <a:lnTo>
                  <a:pt x="160734" y="241101"/>
                </a:lnTo>
                <a:lnTo>
                  <a:pt x="178593" y="232172"/>
                </a:lnTo>
                <a:lnTo>
                  <a:pt x="196453" y="223242"/>
                </a:lnTo>
                <a:lnTo>
                  <a:pt x="214312" y="196453"/>
                </a:lnTo>
                <a:lnTo>
                  <a:pt x="214312" y="169664"/>
                </a:lnTo>
                <a:lnTo>
                  <a:pt x="205382" y="142875"/>
                </a:lnTo>
                <a:lnTo>
                  <a:pt x="196453" y="116086"/>
                </a:lnTo>
                <a:lnTo>
                  <a:pt x="178593" y="80367"/>
                </a:lnTo>
                <a:lnTo>
                  <a:pt x="160734" y="53578"/>
                </a:lnTo>
                <a:lnTo>
                  <a:pt x="142875" y="35718"/>
                </a:lnTo>
                <a:lnTo>
                  <a:pt x="142875" y="17859"/>
                </a:lnTo>
                <a:lnTo>
                  <a:pt x="142875" y="8929"/>
                </a:lnTo>
                <a:lnTo>
                  <a:pt x="151804" y="8929"/>
                </a:lnTo>
                <a:lnTo>
                  <a:pt x="169664" y="0"/>
                </a:lnTo>
                <a:lnTo>
                  <a:pt x="196453" y="0"/>
                </a:lnTo>
                <a:lnTo>
                  <a:pt x="223242" y="8929"/>
                </a:lnTo>
                <a:lnTo>
                  <a:pt x="250031" y="26789"/>
                </a:lnTo>
                <a:lnTo>
                  <a:pt x="267890" y="44648"/>
                </a:lnTo>
                <a:lnTo>
                  <a:pt x="285750" y="80367"/>
                </a:lnTo>
                <a:lnTo>
                  <a:pt x="294679" y="125015"/>
                </a:lnTo>
                <a:lnTo>
                  <a:pt x="303609" y="187523"/>
                </a:lnTo>
                <a:lnTo>
                  <a:pt x="303609" y="250031"/>
                </a:lnTo>
                <a:lnTo>
                  <a:pt x="294679" y="330398"/>
                </a:lnTo>
                <a:lnTo>
                  <a:pt x="285750" y="401836"/>
                </a:lnTo>
                <a:lnTo>
                  <a:pt x="285750" y="464343"/>
                </a:lnTo>
                <a:lnTo>
                  <a:pt x="285750" y="508992"/>
                </a:lnTo>
                <a:lnTo>
                  <a:pt x="294679" y="535781"/>
                </a:lnTo>
                <a:lnTo>
                  <a:pt x="303609" y="544711"/>
                </a:lnTo>
                <a:lnTo>
                  <a:pt x="321468" y="535781"/>
                </a:lnTo>
                <a:lnTo>
                  <a:pt x="339328" y="508992"/>
                </a:lnTo>
                <a:lnTo>
                  <a:pt x="357187" y="473273"/>
                </a:lnTo>
                <a:lnTo>
                  <a:pt x="366117" y="410765"/>
                </a:lnTo>
                <a:lnTo>
                  <a:pt x="366117" y="348258"/>
                </a:lnTo>
                <a:lnTo>
                  <a:pt x="348257" y="285750"/>
                </a:lnTo>
                <a:lnTo>
                  <a:pt x="321468" y="250031"/>
                </a:lnTo>
                <a:lnTo>
                  <a:pt x="285750" y="241101"/>
                </a:lnTo>
                <a:lnTo>
                  <a:pt x="241101" y="250031"/>
                </a:lnTo>
                <a:lnTo>
                  <a:pt x="196453" y="276820"/>
                </a:lnTo>
                <a:lnTo>
                  <a:pt x="160734" y="321468"/>
                </a:lnTo>
                <a:lnTo>
                  <a:pt x="133945" y="366117"/>
                </a:lnTo>
                <a:lnTo>
                  <a:pt x="98226" y="410765"/>
                </a:lnTo>
                <a:lnTo>
                  <a:pt x="80367" y="446484"/>
                </a:lnTo>
                <a:lnTo>
                  <a:pt x="53578" y="464343"/>
                </a:lnTo>
                <a:lnTo>
                  <a:pt x="26789" y="491133"/>
                </a:lnTo>
                <a:lnTo>
                  <a:pt x="0" y="500062"/>
                </a:lnTo>
                <a:lnTo>
                  <a:pt x="0" y="5000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331148" y="3902273"/>
            <a:ext cx="330400" cy="267892"/>
          </a:xfrm>
          <a:custGeom>
            <a:avLst/>
            <a:gdLst/>
            <a:ahLst/>
            <a:cxnLst/>
            <a:rect l="0" t="0" r="0" b="0"/>
            <a:pathLst>
              <a:path w="330400" h="267892">
                <a:moveTo>
                  <a:pt x="8930" y="53578"/>
                </a:moveTo>
                <a:lnTo>
                  <a:pt x="0" y="62508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78594"/>
                </a:lnTo>
                <a:lnTo>
                  <a:pt x="8930" y="196453"/>
                </a:lnTo>
                <a:lnTo>
                  <a:pt x="17860" y="214313"/>
                </a:lnTo>
                <a:lnTo>
                  <a:pt x="17860" y="223242"/>
                </a:lnTo>
                <a:lnTo>
                  <a:pt x="17860" y="223242"/>
                </a:lnTo>
                <a:lnTo>
                  <a:pt x="26790" y="214313"/>
                </a:lnTo>
                <a:lnTo>
                  <a:pt x="26790" y="196453"/>
                </a:lnTo>
                <a:lnTo>
                  <a:pt x="26790" y="160734"/>
                </a:lnTo>
                <a:lnTo>
                  <a:pt x="35719" y="125016"/>
                </a:lnTo>
                <a:lnTo>
                  <a:pt x="44649" y="80367"/>
                </a:lnTo>
                <a:lnTo>
                  <a:pt x="53579" y="44648"/>
                </a:lnTo>
                <a:lnTo>
                  <a:pt x="62508" y="26789"/>
                </a:lnTo>
                <a:lnTo>
                  <a:pt x="80368" y="26789"/>
                </a:lnTo>
                <a:lnTo>
                  <a:pt x="98227" y="35719"/>
                </a:lnTo>
                <a:lnTo>
                  <a:pt x="98227" y="53578"/>
                </a:lnTo>
                <a:lnTo>
                  <a:pt x="107157" y="89297"/>
                </a:lnTo>
                <a:lnTo>
                  <a:pt x="107157" y="125016"/>
                </a:lnTo>
                <a:lnTo>
                  <a:pt x="116086" y="169664"/>
                </a:lnTo>
                <a:lnTo>
                  <a:pt x="116086" y="205383"/>
                </a:lnTo>
                <a:lnTo>
                  <a:pt x="116086" y="232172"/>
                </a:lnTo>
                <a:lnTo>
                  <a:pt x="125016" y="241102"/>
                </a:lnTo>
                <a:lnTo>
                  <a:pt x="125016" y="241102"/>
                </a:lnTo>
                <a:lnTo>
                  <a:pt x="133946" y="223242"/>
                </a:lnTo>
                <a:lnTo>
                  <a:pt x="142875" y="196453"/>
                </a:lnTo>
                <a:lnTo>
                  <a:pt x="151805" y="160734"/>
                </a:lnTo>
                <a:lnTo>
                  <a:pt x="160735" y="107156"/>
                </a:lnTo>
                <a:lnTo>
                  <a:pt x="169665" y="62508"/>
                </a:lnTo>
                <a:lnTo>
                  <a:pt x="178594" y="26789"/>
                </a:lnTo>
                <a:lnTo>
                  <a:pt x="187524" y="8930"/>
                </a:lnTo>
                <a:lnTo>
                  <a:pt x="196454" y="17859"/>
                </a:lnTo>
                <a:lnTo>
                  <a:pt x="205383" y="44648"/>
                </a:lnTo>
                <a:lnTo>
                  <a:pt x="214313" y="89297"/>
                </a:lnTo>
                <a:lnTo>
                  <a:pt x="223243" y="133945"/>
                </a:lnTo>
                <a:lnTo>
                  <a:pt x="223243" y="187523"/>
                </a:lnTo>
                <a:lnTo>
                  <a:pt x="232172" y="223242"/>
                </a:lnTo>
                <a:lnTo>
                  <a:pt x="241102" y="258961"/>
                </a:lnTo>
                <a:lnTo>
                  <a:pt x="250032" y="267891"/>
                </a:lnTo>
                <a:lnTo>
                  <a:pt x="258961" y="267891"/>
                </a:lnTo>
                <a:lnTo>
                  <a:pt x="267891" y="250031"/>
                </a:lnTo>
                <a:lnTo>
                  <a:pt x="276821" y="223242"/>
                </a:lnTo>
                <a:lnTo>
                  <a:pt x="285750" y="178594"/>
                </a:lnTo>
                <a:lnTo>
                  <a:pt x="294680" y="125016"/>
                </a:lnTo>
                <a:lnTo>
                  <a:pt x="303610" y="71438"/>
                </a:lnTo>
                <a:lnTo>
                  <a:pt x="312540" y="26789"/>
                </a:lnTo>
                <a:lnTo>
                  <a:pt x="330399" y="0"/>
                </a:lnTo>
                <a:lnTo>
                  <a:pt x="33039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607969" y="3929062"/>
            <a:ext cx="169665" cy="258962"/>
          </a:xfrm>
          <a:custGeom>
            <a:avLst/>
            <a:gdLst/>
            <a:ahLst/>
            <a:cxnLst/>
            <a:rect l="0" t="0" r="0" b="0"/>
            <a:pathLst>
              <a:path w="169665" h="258962">
                <a:moveTo>
                  <a:pt x="53578" y="0"/>
                </a:moveTo>
                <a:lnTo>
                  <a:pt x="44648" y="0"/>
                </a:lnTo>
                <a:lnTo>
                  <a:pt x="35719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0" y="71438"/>
                </a:lnTo>
                <a:lnTo>
                  <a:pt x="0" y="107156"/>
                </a:lnTo>
                <a:lnTo>
                  <a:pt x="0" y="133945"/>
                </a:lnTo>
                <a:lnTo>
                  <a:pt x="8929" y="169664"/>
                </a:lnTo>
                <a:lnTo>
                  <a:pt x="17859" y="196453"/>
                </a:lnTo>
                <a:lnTo>
                  <a:pt x="35719" y="214313"/>
                </a:lnTo>
                <a:lnTo>
                  <a:pt x="44648" y="223242"/>
                </a:lnTo>
                <a:lnTo>
                  <a:pt x="62508" y="214313"/>
                </a:lnTo>
                <a:lnTo>
                  <a:pt x="71437" y="205383"/>
                </a:lnTo>
                <a:lnTo>
                  <a:pt x="80367" y="187524"/>
                </a:lnTo>
                <a:lnTo>
                  <a:pt x="80367" y="160734"/>
                </a:lnTo>
                <a:lnTo>
                  <a:pt x="89297" y="133945"/>
                </a:lnTo>
                <a:lnTo>
                  <a:pt x="89297" y="116086"/>
                </a:lnTo>
                <a:lnTo>
                  <a:pt x="89297" y="98227"/>
                </a:lnTo>
                <a:lnTo>
                  <a:pt x="89297" y="89297"/>
                </a:lnTo>
                <a:lnTo>
                  <a:pt x="89297" y="98227"/>
                </a:lnTo>
                <a:lnTo>
                  <a:pt x="89297" y="125016"/>
                </a:lnTo>
                <a:lnTo>
                  <a:pt x="98226" y="151805"/>
                </a:lnTo>
                <a:lnTo>
                  <a:pt x="98226" y="178594"/>
                </a:lnTo>
                <a:lnTo>
                  <a:pt x="107156" y="214313"/>
                </a:lnTo>
                <a:lnTo>
                  <a:pt x="116086" y="232172"/>
                </a:lnTo>
                <a:lnTo>
                  <a:pt x="125015" y="250031"/>
                </a:lnTo>
                <a:lnTo>
                  <a:pt x="133945" y="258961"/>
                </a:lnTo>
                <a:lnTo>
                  <a:pt x="142875" y="250031"/>
                </a:lnTo>
                <a:lnTo>
                  <a:pt x="151804" y="241102"/>
                </a:lnTo>
                <a:lnTo>
                  <a:pt x="160734" y="214313"/>
                </a:lnTo>
                <a:lnTo>
                  <a:pt x="169664" y="178594"/>
                </a:lnTo>
                <a:lnTo>
                  <a:pt x="16966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759773" y="3964781"/>
            <a:ext cx="178595" cy="410766"/>
          </a:xfrm>
          <a:custGeom>
            <a:avLst/>
            <a:gdLst/>
            <a:ahLst/>
            <a:cxnLst/>
            <a:rect l="0" t="0" r="0" b="0"/>
            <a:pathLst>
              <a:path w="178595" h="410766">
                <a:moveTo>
                  <a:pt x="44649" y="0"/>
                </a:moveTo>
                <a:lnTo>
                  <a:pt x="35719" y="8930"/>
                </a:lnTo>
                <a:lnTo>
                  <a:pt x="26790" y="26789"/>
                </a:lnTo>
                <a:lnTo>
                  <a:pt x="17860" y="44648"/>
                </a:lnTo>
                <a:lnTo>
                  <a:pt x="893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8930" y="125015"/>
                </a:lnTo>
                <a:lnTo>
                  <a:pt x="17860" y="125015"/>
                </a:lnTo>
                <a:lnTo>
                  <a:pt x="26790" y="125015"/>
                </a:lnTo>
                <a:lnTo>
                  <a:pt x="44649" y="107156"/>
                </a:lnTo>
                <a:lnTo>
                  <a:pt x="53579" y="98226"/>
                </a:lnTo>
                <a:lnTo>
                  <a:pt x="71438" y="89297"/>
                </a:lnTo>
                <a:lnTo>
                  <a:pt x="80368" y="80367"/>
                </a:lnTo>
                <a:lnTo>
                  <a:pt x="89297" y="80367"/>
                </a:lnTo>
                <a:lnTo>
                  <a:pt x="98227" y="98226"/>
                </a:lnTo>
                <a:lnTo>
                  <a:pt x="98227" y="116086"/>
                </a:lnTo>
                <a:lnTo>
                  <a:pt x="98227" y="142875"/>
                </a:lnTo>
                <a:lnTo>
                  <a:pt x="98227" y="169664"/>
                </a:lnTo>
                <a:lnTo>
                  <a:pt x="98227" y="205383"/>
                </a:lnTo>
                <a:lnTo>
                  <a:pt x="89297" y="232172"/>
                </a:lnTo>
                <a:lnTo>
                  <a:pt x="89297" y="267890"/>
                </a:lnTo>
                <a:lnTo>
                  <a:pt x="80368" y="303609"/>
                </a:lnTo>
                <a:lnTo>
                  <a:pt x="80368" y="339328"/>
                </a:lnTo>
                <a:lnTo>
                  <a:pt x="80368" y="366117"/>
                </a:lnTo>
                <a:lnTo>
                  <a:pt x="89297" y="392906"/>
                </a:lnTo>
                <a:lnTo>
                  <a:pt x="98227" y="410765"/>
                </a:lnTo>
                <a:lnTo>
                  <a:pt x="107157" y="401836"/>
                </a:lnTo>
                <a:lnTo>
                  <a:pt x="125016" y="383976"/>
                </a:lnTo>
                <a:lnTo>
                  <a:pt x="142875" y="348258"/>
                </a:lnTo>
                <a:lnTo>
                  <a:pt x="178594" y="312539"/>
                </a:lnTo>
                <a:lnTo>
                  <a:pt x="178594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02648" y="3982640"/>
            <a:ext cx="214314" cy="205384"/>
          </a:xfrm>
          <a:custGeom>
            <a:avLst/>
            <a:gdLst/>
            <a:ahLst/>
            <a:cxnLst/>
            <a:rect l="0" t="0" r="0" b="0"/>
            <a:pathLst>
              <a:path w="214314" h="205384">
                <a:moveTo>
                  <a:pt x="0" y="17860"/>
                </a:moveTo>
                <a:lnTo>
                  <a:pt x="0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80367"/>
                </a:lnTo>
                <a:lnTo>
                  <a:pt x="17860" y="107156"/>
                </a:lnTo>
                <a:lnTo>
                  <a:pt x="26790" y="133946"/>
                </a:lnTo>
                <a:lnTo>
                  <a:pt x="35719" y="151805"/>
                </a:lnTo>
                <a:lnTo>
                  <a:pt x="35719" y="169664"/>
                </a:lnTo>
                <a:lnTo>
                  <a:pt x="35719" y="178594"/>
                </a:lnTo>
                <a:lnTo>
                  <a:pt x="35719" y="169664"/>
                </a:lnTo>
                <a:lnTo>
                  <a:pt x="44649" y="160735"/>
                </a:lnTo>
                <a:lnTo>
                  <a:pt x="53579" y="133946"/>
                </a:lnTo>
                <a:lnTo>
                  <a:pt x="62508" y="98227"/>
                </a:lnTo>
                <a:lnTo>
                  <a:pt x="71438" y="62508"/>
                </a:lnTo>
                <a:lnTo>
                  <a:pt x="80368" y="35719"/>
                </a:lnTo>
                <a:lnTo>
                  <a:pt x="89297" y="8930"/>
                </a:lnTo>
                <a:lnTo>
                  <a:pt x="89297" y="0"/>
                </a:lnTo>
                <a:lnTo>
                  <a:pt x="98227" y="8930"/>
                </a:lnTo>
                <a:lnTo>
                  <a:pt x="98227" y="26789"/>
                </a:lnTo>
                <a:lnTo>
                  <a:pt x="107157" y="53578"/>
                </a:lnTo>
                <a:lnTo>
                  <a:pt x="107157" y="89297"/>
                </a:lnTo>
                <a:lnTo>
                  <a:pt x="107157" y="133946"/>
                </a:lnTo>
                <a:lnTo>
                  <a:pt x="116086" y="160735"/>
                </a:lnTo>
                <a:lnTo>
                  <a:pt x="116086" y="187524"/>
                </a:lnTo>
                <a:lnTo>
                  <a:pt x="125016" y="205383"/>
                </a:lnTo>
                <a:lnTo>
                  <a:pt x="133946" y="205383"/>
                </a:lnTo>
                <a:lnTo>
                  <a:pt x="151805" y="196453"/>
                </a:lnTo>
                <a:lnTo>
                  <a:pt x="160735" y="178594"/>
                </a:lnTo>
                <a:lnTo>
                  <a:pt x="178594" y="142875"/>
                </a:lnTo>
                <a:lnTo>
                  <a:pt x="187524" y="107156"/>
                </a:lnTo>
                <a:lnTo>
                  <a:pt x="196454" y="62508"/>
                </a:lnTo>
                <a:lnTo>
                  <a:pt x="205383" y="26789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7116961" y="3804046"/>
            <a:ext cx="89298" cy="366119"/>
          </a:xfrm>
          <a:custGeom>
            <a:avLst/>
            <a:gdLst/>
            <a:ahLst/>
            <a:cxnLst/>
            <a:rect l="0" t="0" r="0" b="0"/>
            <a:pathLst>
              <a:path w="89298" h="366119">
                <a:moveTo>
                  <a:pt x="0" y="214313"/>
                </a:moveTo>
                <a:lnTo>
                  <a:pt x="0" y="223243"/>
                </a:lnTo>
                <a:lnTo>
                  <a:pt x="0" y="241102"/>
                </a:lnTo>
                <a:lnTo>
                  <a:pt x="0" y="267891"/>
                </a:lnTo>
                <a:lnTo>
                  <a:pt x="0" y="294680"/>
                </a:lnTo>
                <a:lnTo>
                  <a:pt x="8930" y="321469"/>
                </a:lnTo>
                <a:lnTo>
                  <a:pt x="17859" y="348258"/>
                </a:lnTo>
                <a:lnTo>
                  <a:pt x="26789" y="357188"/>
                </a:lnTo>
                <a:lnTo>
                  <a:pt x="44648" y="366118"/>
                </a:lnTo>
                <a:lnTo>
                  <a:pt x="53578" y="366118"/>
                </a:lnTo>
                <a:lnTo>
                  <a:pt x="62508" y="357188"/>
                </a:lnTo>
                <a:lnTo>
                  <a:pt x="62508" y="339329"/>
                </a:lnTo>
                <a:lnTo>
                  <a:pt x="62508" y="303610"/>
                </a:lnTo>
                <a:lnTo>
                  <a:pt x="53578" y="267891"/>
                </a:lnTo>
                <a:lnTo>
                  <a:pt x="53578" y="223243"/>
                </a:lnTo>
                <a:lnTo>
                  <a:pt x="44648" y="169665"/>
                </a:lnTo>
                <a:lnTo>
                  <a:pt x="44648" y="125016"/>
                </a:lnTo>
                <a:lnTo>
                  <a:pt x="44648" y="89297"/>
                </a:lnTo>
                <a:lnTo>
                  <a:pt x="44648" y="71438"/>
                </a:lnTo>
                <a:lnTo>
                  <a:pt x="44648" y="53579"/>
                </a:lnTo>
                <a:lnTo>
                  <a:pt x="44648" y="53579"/>
                </a:lnTo>
                <a:lnTo>
                  <a:pt x="35719" y="44649"/>
                </a:lnTo>
                <a:lnTo>
                  <a:pt x="35719" y="44649"/>
                </a:lnTo>
                <a:lnTo>
                  <a:pt x="26789" y="44649"/>
                </a:lnTo>
                <a:lnTo>
                  <a:pt x="26789" y="44649"/>
                </a:lnTo>
                <a:lnTo>
                  <a:pt x="35719" y="44649"/>
                </a:lnTo>
                <a:lnTo>
                  <a:pt x="35719" y="44649"/>
                </a:lnTo>
                <a:lnTo>
                  <a:pt x="44648" y="35719"/>
                </a:lnTo>
                <a:lnTo>
                  <a:pt x="53578" y="26790"/>
                </a:lnTo>
                <a:lnTo>
                  <a:pt x="62508" y="17860"/>
                </a:lnTo>
                <a:lnTo>
                  <a:pt x="80367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24117" y="3795117"/>
            <a:ext cx="133947" cy="410766"/>
          </a:xfrm>
          <a:custGeom>
            <a:avLst/>
            <a:gdLst/>
            <a:ahLst/>
            <a:cxnLst/>
            <a:rect l="0" t="0" r="0" b="0"/>
            <a:pathLst>
              <a:path w="133947" h="410766">
                <a:moveTo>
                  <a:pt x="893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17860" y="35719"/>
                </a:lnTo>
                <a:lnTo>
                  <a:pt x="26789" y="71437"/>
                </a:lnTo>
                <a:lnTo>
                  <a:pt x="35719" y="125015"/>
                </a:lnTo>
                <a:lnTo>
                  <a:pt x="35719" y="178594"/>
                </a:lnTo>
                <a:lnTo>
                  <a:pt x="44649" y="241101"/>
                </a:lnTo>
                <a:lnTo>
                  <a:pt x="44649" y="294679"/>
                </a:lnTo>
                <a:lnTo>
                  <a:pt x="53578" y="339328"/>
                </a:lnTo>
                <a:lnTo>
                  <a:pt x="62508" y="375047"/>
                </a:lnTo>
                <a:lnTo>
                  <a:pt x="71438" y="401836"/>
                </a:lnTo>
                <a:lnTo>
                  <a:pt x="89297" y="410765"/>
                </a:lnTo>
                <a:lnTo>
                  <a:pt x="107156" y="410765"/>
                </a:lnTo>
                <a:lnTo>
                  <a:pt x="125016" y="392906"/>
                </a:lnTo>
                <a:lnTo>
                  <a:pt x="133946" y="366117"/>
                </a:lnTo>
                <a:lnTo>
                  <a:pt x="133946" y="339328"/>
                </a:lnTo>
                <a:lnTo>
                  <a:pt x="116086" y="294679"/>
                </a:lnTo>
                <a:lnTo>
                  <a:pt x="98227" y="250031"/>
                </a:lnTo>
                <a:lnTo>
                  <a:pt x="9822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116961" y="4000500"/>
            <a:ext cx="366118" cy="17860"/>
          </a:xfrm>
          <a:custGeom>
            <a:avLst/>
            <a:gdLst/>
            <a:ahLst/>
            <a:cxnLst/>
            <a:rect l="0" t="0" r="0" b="0"/>
            <a:pathLst>
              <a:path w="366118" h="17860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26789" y="17859"/>
                </a:lnTo>
                <a:lnTo>
                  <a:pt x="53578" y="8929"/>
                </a:lnTo>
                <a:lnTo>
                  <a:pt x="98227" y="8929"/>
                </a:lnTo>
                <a:lnTo>
                  <a:pt x="142875" y="0"/>
                </a:lnTo>
                <a:lnTo>
                  <a:pt x="187523" y="0"/>
                </a:lnTo>
                <a:lnTo>
                  <a:pt x="232172" y="0"/>
                </a:lnTo>
                <a:lnTo>
                  <a:pt x="276820" y="8929"/>
                </a:lnTo>
                <a:lnTo>
                  <a:pt x="312539" y="8929"/>
                </a:lnTo>
                <a:lnTo>
                  <a:pt x="339328" y="17859"/>
                </a:lnTo>
                <a:lnTo>
                  <a:pt x="366117" y="17859"/>
                </a:lnTo>
                <a:lnTo>
                  <a:pt x="36611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456289" y="3982640"/>
            <a:ext cx="187525" cy="214314"/>
          </a:xfrm>
          <a:custGeom>
            <a:avLst/>
            <a:gdLst/>
            <a:ahLst/>
            <a:cxnLst/>
            <a:rect l="0" t="0" r="0" b="0"/>
            <a:pathLst>
              <a:path w="187525" h="214314">
                <a:moveTo>
                  <a:pt x="0" y="62508"/>
                </a:moveTo>
                <a:lnTo>
                  <a:pt x="0" y="71438"/>
                </a:lnTo>
                <a:lnTo>
                  <a:pt x="0" y="80367"/>
                </a:lnTo>
                <a:lnTo>
                  <a:pt x="8930" y="98227"/>
                </a:lnTo>
                <a:lnTo>
                  <a:pt x="17859" y="125016"/>
                </a:lnTo>
                <a:lnTo>
                  <a:pt x="26789" y="151805"/>
                </a:lnTo>
                <a:lnTo>
                  <a:pt x="35719" y="169664"/>
                </a:lnTo>
                <a:lnTo>
                  <a:pt x="44649" y="187524"/>
                </a:lnTo>
                <a:lnTo>
                  <a:pt x="53578" y="196453"/>
                </a:lnTo>
                <a:lnTo>
                  <a:pt x="62508" y="205383"/>
                </a:lnTo>
                <a:lnTo>
                  <a:pt x="71438" y="196453"/>
                </a:lnTo>
                <a:lnTo>
                  <a:pt x="80367" y="187524"/>
                </a:lnTo>
                <a:lnTo>
                  <a:pt x="89297" y="160735"/>
                </a:lnTo>
                <a:lnTo>
                  <a:pt x="89297" y="133946"/>
                </a:lnTo>
                <a:lnTo>
                  <a:pt x="98227" y="107156"/>
                </a:lnTo>
                <a:lnTo>
                  <a:pt x="98227" y="89297"/>
                </a:lnTo>
                <a:lnTo>
                  <a:pt x="107156" y="80367"/>
                </a:lnTo>
                <a:lnTo>
                  <a:pt x="107156" y="80367"/>
                </a:lnTo>
                <a:lnTo>
                  <a:pt x="116086" y="89297"/>
                </a:lnTo>
                <a:lnTo>
                  <a:pt x="116086" y="116086"/>
                </a:lnTo>
                <a:lnTo>
                  <a:pt x="125016" y="142875"/>
                </a:lnTo>
                <a:lnTo>
                  <a:pt x="125016" y="169664"/>
                </a:lnTo>
                <a:lnTo>
                  <a:pt x="133945" y="196453"/>
                </a:lnTo>
                <a:lnTo>
                  <a:pt x="133945" y="205383"/>
                </a:lnTo>
                <a:lnTo>
                  <a:pt x="142875" y="214313"/>
                </a:lnTo>
                <a:lnTo>
                  <a:pt x="151805" y="214313"/>
                </a:lnTo>
                <a:lnTo>
                  <a:pt x="151805" y="196453"/>
                </a:lnTo>
                <a:lnTo>
                  <a:pt x="160734" y="169664"/>
                </a:lnTo>
                <a:lnTo>
                  <a:pt x="169664" y="133946"/>
                </a:lnTo>
                <a:lnTo>
                  <a:pt x="169664" y="89297"/>
                </a:lnTo>
                <a:lnTo>
                  <a:pt x="178594" y="44649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599164" y="3750468"/>
            <a:ext cx="241103" cy="437556"/>
          </a:xfrm>
          <a:custGeom>
            <a:avLst/>
            <a:gdLst/>
            <a:ahLst/>
            <a:cxnLst/>
            <a:rect l="0" t="0" r="0" b="0"/>
            <a:pathLst>
              <a:path w="241103" h="437556">
                <a:moveTo>
                  <a:pt x="44649" y="196453"/>
                </a:moveTo>
                <a:lnTo>
                  <a:pt x="35719" y="205383"/>
                </a:lnTo>
                <a:lnTo>
                  <a:pt x="35719" y="232172"/>
                </a:lnTo>
                <a:lnTo>
                  <a:pt x="26789" y="267891"/>
                </a:lnTo>
                <a:lnTo>
                  <a:pt x="8930" y="312539"/>
                </a:lnTo>
                <a:lnTo>
                  <a:pt x="8930" y="357188"/>
                </a:lnTo>
                <a:lnTo>
                  <a:pt x="0" y="392907"/>
                </a:lnTo>
                <a:lnTo>
                  <a:pt x="0" y="419696"/>
                </a:lnTo>
                <a:lnTo>
                  <a:pt x="8930" y="428625"/>
                </a:lnTo>
                <a:lnTo>
                  <a:pt x="17859" y="437555"/>
                </a:lnTo>
                <a:lnTo>
                  <a:pt x="26789" y="428625"/>
                </a:lnTo>
                <a:lnTo>
                  <a:pt x="35719" y="410766"/>
                </a:lnTo>
                <a:lnTo>
                  <a:pt x="62508" y="383977"/>
                </a:lnTo>
                <a:lnTo>
                  <a:pt x="80367" y="348258"/>
                </a:lnTo>
                <a:lnTo>
                  <a:pt x="98227" y="303610"/>
                </a:lnTo>
                <a:lnTo>
                  <a:pt x="125016" y="258961"/>
                </a:lnTo>
                <a:lnTo>
                  <a:pt x="142875" y="196453"/>
                </a:lnTo>
                <a:lnTo>
                  <a:pt x="151805" y="142875"/>
                </a:lnTo>
                <a:lnTo>
                  <a:pt x="160734" y="89297"/>
                </a:lnTo>
                <a:lnTo>
                  <a:pt x="160734" y="44649"/>
                </a:lnTo>
                <a:lnTo>
                  <a:pt x="151805" y="17860"/>
                </a:lnTo>
                <a:lnTo>
                  <a:pt x="133945" y="0"/>
                </a:lnTo>
                <a:lnTo>
                  <a:pt x="116086" y="0"/>
                </a:lnTo>
                <a:lnTo>
                  <a:pt x="98227" y="26789"/>
                </a:lnTo>
                <a:lnTo>
                  <a:pt x="89297" y="53578"/>
                </a:lnTo>
                <a:lnTo>
                  <a:pt x="71438" y="89297"/>
                </a:lnTo>
                <a:lnTo>
                  <a:pt x="71438" y="133946"/>
                </a:lnTo>
                <a:lnTo>
                  <a:pt x="62508" y="187524"/>
                </a:lnTo>
                <a:lnTo>
                  <a:pt x="71438" y="241102"/>
                </a:lnTo>
                <a:lnTo>
                  <a:pt x="71438" y="285750"/>
                </a:lnTo>
                <a:lnTo>
                  <a:pt x="89297" y="330399"/>
                </a:lnTo>
                <a:lnTo>
                  <a:pt x="98227" y="357188"/>
                </a:lnTo>
                <a:lnTo>
                  <a:pt x="116086" y="375047"/>
                </a:lnTo>
                <a:lnTo>
                  <a:pt x="142875" y="375047"/>
                </a:lnTo>
                <a:lnTo>
                  <a:pt x="169664" y="375047"/>
                </a:lnTo>
                <a:lnTo>
                  <a:pt x="196453" y="357188"/>
                </a:lnTo>
                <a:lnTo>
                  <a:pt x="214313" y="330399"/>
                </a:lnTo>
                <a:lnTo>
                  <a:pt x="232172" y="312539"/>
                </a:lnTo>
                <a:lnTo>
                  <a:pt x="241102" y="294680"/>
                </a:lnTo>
                <a:lnTo>
                  <a:pt x="232172" y="294680"/>
                </a:lnTo>
                <a:lnTo>
                  <a:pt x="232172" y="303610"/>
                </a:lnTo>
                <a:lnTo>
                  <a:pt x="214313" y="321469"/>
                </a:lnTo>
                <a:lnTo>
                  <a:pt x="205383" y="339328"/>
                </a:lnTo>
                <a:lnTo>
                  <a:pt x="205383" y="366118"/>
                </a:lnTo>
                <a:lnTo>
                  <a:pt x="196453" y="383977"/>
                </a:lnTo>
                <a:lnTo>
                  <a:pt x="196453" y="401836"/>
                </a:lnTo>
                <a:lnTo>
                  <a:pt x="187524" y="410766"/>
                </a:lnTo>
                <a:lnTo>
                  <a:pt x="187524" y="419696"/>
                </a:lnTo>
                <a:lnTo>
                  <a:pt x="178594" y="410766"/>
                </a:lnTo>
                <a:lnTo>
                  <a:pt x="160734" y="410766"/>
                </a:lnTo>
                <a:lnTo>
                  <a:pt x="133945" y="401836"/>
                </a:lnTo>
                <a:lnTo>
                  <a:pt x="98227" y="401836"/>
                </a:lnTo>
                <a:lnTo>
                  <a:pt x="62508" y="410766"/>
                </a:lnTo>
                <a:lnTo>
                  <a:pt x="8930" y="428625"/>
                </a:lnTo>
                <a:lnTo>
                  <a:pt x="893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786563" y="4438054"/>
            <a:ext cx="392907" cy="375048"/>
          </a:xfrm>
          <a:custGeom>
            <a:avLst/>
            <a:gdLst/>
            <a:ahLst/>
            <a:cxnLst/>
            <a:rect l="0" t="0" r="0" b="0"/>
            <a:pathLst>
              <a:path w="392907" h="375048">
                <a:moveTo>
                  <a:pt x="35718" y="53578"/>
                </a:moveTo>
                <a:lnTo>
                  <a:pt x="35718" y="53578"/>
                </a:lnTo>
                <a:lnTo>
                  <a:pt x="26789" y="53578"/>
                </a:lnTo>
                <a:lnTo>
                  <a:pt x="17859" y="53578"/>
                </a:lnTo>
                <a:lnTo>
                  <a:pt x="8929" y="53578"/>
                </a:lnTo>
                <a:lnTo>
                  <a:pt x="0" y="71438"/>
                </a:lnTo>
                <a:lnTo>
                  <a:pt x="0" y="98227"/>
                </a:lnTo>
                <a:lnTo>
                  <a:pt x="0" y="142875"/>
                </a:lnTo>
                <a:lnTo>
                  <a:pt x="8929" y="196453"/>
                </a:lnTo>
                <a:lnTo>
                  <a:pt x="17859" y="250032"/>
                </a:lnTo>
                <a:lnTo>
                  <a:pt x="35718" y="303610"/>
                </a:lnTo>
                <a:lnTo>
                  <a:pt x="53578" y="339328"/>
                </a:lnTo>
                <a:lnTo>
                  <a:pt x="71437" y="366117"/>
                </a:lnTo>
                <a:lnTo>
                  <a:pt x="89296" y="375047"/>
                </a:lnTo>
                <a:lnTo>
                  <a:pt x="107156" y="366117"/>
                </a:lnTo>
                <a:lnTo>
                  <a:pt x="125015" y="339328"/>
                </a:lnTo>
                <a:lnTo>
                  <a:pt x="142875" y="303610"/>
                </a:lnTo>
                <a:lnTo>
                  <a:pt x="151804" y="250032"/>
                </a:lnTo>
                <a:lnTo>
                  <a:pt x="160734" y="196453"/>
                </a:lnTo>
                <a:lnTo>
                  <a:pt x="160734" y="151805"/>
                </a:lnTo>
                <a:lnTo>
                  <a:pt x="169664" y="116086"/>
                </a:lnTo>
                <a:lnTo>
                  <a:pt x="169664" y="116086"/>
                </a:lnTo>
                <a:lnTo>
                  <a:pt x="178593" y="133946"/>
                </a:lnTo>
                <a:lnTo>
                  <a:pt x="187523" y="169664"/>
                </a:lnTo>
                <a:lnTo>
                  <a:pt x="205382" y="205383"/>
                </a:lnTo>
                <a:lnTo>
                  <a:pt x="214312" y="250032"/>
                </a:lnTo>
                <a:lnTo>
                  <a:pt x="223242" y="294680"/>
                </a:lnTo>
                <a:lnTo>
                  <a:pt x="232171" y="330399"/>
                </a:lnTo>
                <a:lnTo>
                  <a:pt x="241101" y="348258"/>
                </a:lnTo>
                <a:lnTo>
                  <a:pt x="250031" y="348258"/>
                </a:lnTo>
                <a:lnTo>
                  <a:pt x="267890" y="339328"/>
                </a:lnTo>
                <a:lnTo>
                  <a:pt x="276820" y="312539"/>
                </a:lnTo>
                <a:lnTo>
                  <a:pt x="285750" y="267891"/>
                </a:lnTo>
                <a:lnTo>
                  <a:pt x="294679" y="214313"/>
                </a:lnTo>
                <a:lnTo>
                  <a:pt x="294679" y="142875"/>
                </a:lnTo>
                <a:lnTo>
                  <a:pt x="294679" y="89297"/>
                </a:lnTo>
                <a:lnTo>
                  <a:pt x="285750" y="35719"/>
                </a:lnTo>
                <a:lnTo>
                  <a:pt x="285750" y="8930"/>
                </a:lnTo>
                <a:lnTo>
                  <a:pt x="285750" y="0"/>
                </a:lnTo>
                <a:lnTo>
                  <a:pt x="285750" y="8930"/>
                </a:lnTo>
                <a:lnTo>
                  <a:pt x="285750" y="26789"/>
                </a:lnTo>
                <a:lnTo>
                  <a:pt x="285750" y="44649"/>
                </a:lnTo>
                <a:lnTo>
                  <a:pt x="285750" y="71438"/>
                </a:lnTo>
                <a:lnTo>
                  <a:pt x="294679" y="98227"/>
                </a:lnTo>
                <a:lnTo>
                  <a:pt x="303609" y="116086"/>
                </a:lnTo>
                <a:lnTo>
                  <a:pt x="321468" y="125016"/>
                </a:lnTo>
                <a:lnTo>
                  <a:pt x="330398" y="133946"/>
                </a:lnTo>
                <a:lnTo>
                  <a:pt x="348257" y="125016"/>
                </a:lnTo>
                <a:lnTo>
                  <a:pt x="366117" y="107157"/>
                </a:lnTo>
                <a:lnTo>
                  <a:pt x="392906" y="89297"/>
                </a:lnTo>
                <a:lnTo>
                  <a:pt x="392906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197328" y="4500562"/>
            <a:ext cx="80368" cy="294681"/>
          </a:xfrm>
          <a:custGeom>
            <a:avLst/>
            <a:gdLst/>
            <a:ahLst/>
            <a:cxnLst/>
            <a:rect l="0" t="0" r="0" b="0"/>
            <a:pathLst>
              <a:path w="80368" h="294681">
                <a:moveTo>
                  <a:pt x="35719" y="89297"/>
                </a:moveTo>
                <a:lnTo>
                  <a:pt x="35719" y="107156"/>
                </a:lnTo>
                <a:lnTo>
                  <a:pt x="26789" y="142875"/>
                </a:lnTo>
                <a:lnTo>
                  <a:pt x="17860" y="187524"/>
                </a:lnTo>
                <a:lnTo>
                  <a:pt x="8930" y="232172"/>
                </a:lnTo>
                <a:lnTo>
                  <a:pt x="0" y="267891"/>
                </a:lnTo>
                <a:lnTo>
                  <a:pt x="0" y="294680"/>
                </a:lnTo>
                <a:lnTo>
                  <a:pt x="8930" y="294680"/>
                </a:lnTo>
                <a:lnTo>
                  <a:pt x="17860" y="294680"/>
                </a:lnTo>
                <a:lnTo>
                  <a:pt x="35719" y="267891"/>
                </a:lnTo>
                <a:lnTo>
                  <a:pt x="44649" y="232172"/>
                </a:lnTo>
                <a:lnTo>
                  <a:pt x="62508" y="187524"/>
                </a:lnTo>
                <a:lnTo>
                  <a:pt x="62508" y="133945"/>
                </a:lnTo>
                <a:lnTo>
                  <a:pt x="62508" y="80367"/>
                </a:lnTo>
                <a:lnTo>
                  <a:pt x="62508" y="35719"/>
                </a:lnTo>
                <a:lnTo>
                  <a:pt x="53578" y="0"/>
                </a:lnTo>
                <a:lnTo>
                  <a:pt x="35719" y="0"/>
                </a:lnTo>
                <a:lnTo>
                  <a:pt x="26789" y="8930"/>
                </a:lnTo>
                <a:lnTo>
                  <a:pt x="17860" y="35719"/>
                </a:lnTo>
                <a:lnTo>
                  <a:pt x="8930" y="62508"/>
                </a:lnTo>
                <a:lnTo>
                  <a:pt x="8930" y="98227"/>
                </a:lnTo>
                <a:lnTo>
                  <a:pt x="17860" y="125016"/>
                </a:lnTo>
                <a:lnTo>
                  <a:pt x="26789" y="142875"/>
                </a:lnTo>
                <a:lnTo>
                  <a:pt x="44649" y="151805"/>
                </a:lnTo>
                <a:lnTo>
                  <a:pt x="62508" y="151805"/>
                </a:lnTo>
                <a:lnTo>
                  <a:pt x="80367" y="142875"/>
                </a:lnTo>
                <a:lnTo>
                  <a:pt x="8036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375922" y="4473773"/>
            <a:ext cx="196454" cy="321470"/>
          </a:xfrm>
          <a:custGeom>
            <a:avLst/>
            <a:gdLst/>
            <a:ahLst/>
            <a:cxnLst/>
            <a:rect l="0" t="0" r="0" b="0"/>
            <a:pathLst>
              <a:path w="196454" h="321470">
                <a:moveTo>
                  <a:pt x="0" y="26789"/>
                </a:moveTo>
                <a:lnTo>
                  <a:pt x="8930" y="35719"/>
                </a:lnTo>
                <a:lnTo>
                  <a:pt x="893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17859" y="169664"/>
                </a:lnTo>
                <a:lnTo>
                  <a:pt x="17859" y="214313"/>
                </a:lnTo>
                <a:lnTo>
                  <a:pt x="17859" y="250031"/>
                </a:lnTo>
                <a:lnTo>
                  <a:pt x="17859" y="285750"/>
                </a:lnTo>
                <a:lnTo>
                  <a:pt x="8930" y="312539"/>
                </a:lnTo>
                <a:lnTo>
                  <a:pt x="8930" y="321469"/>
                </a:lnTo>
                <a:lnTo>
                  <a:pt x="8930" y="312539"/>
                </a:lnTo>
                <a:lnTo>
                  <a:pt x="0" y="285750"/>
                </a:lnTo>
                <a:lnTo>
                  <a:pt x="0" y="241102"/>
                </a:lnTo>
                <a:lnTo>
                  <a:pt x="0" y="187523"/>
                </a:lnTo>
                <a:lnTo>
                  <a:pt x="0" y="133945"/>
                </a:lnTo>
                <a:lnTo>
                  <a:pt x="17859" y="80367"/>
                </a:lnTo>
                <a:lnTo>
                  <a:pt x="26789" y="35719"/>
                </a:lnTo>
                <a:lnTo>
                  <a:pt x="53578" y="8930"/>
                </a:lnTo>
                <a:lnTo>
                  <a:pt x="71437" y="0"/>
                </a:lnTo>
                <a:lnTo>
                  <a:pt x="98226" y="0"/>
                </a:lnTo>
                <a:lnTo>
                  <a:pt x="125016" y="8930"/>
                </a:lnTo>
                <a:lnTo>
                  <a:pt x="142875" y="17859"/>
                </a:lnTo>
                <a:lnTo>
                  <a:pt x="169664" y="35719"/>
                </a:lnTo>
                <a:lnTo>
                  <a:pt x="178594" y="53578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527727" y="4500562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53578" y="0"/>
                </a:moveTo>
                <a:lnTo>
                  <a:pt x="44648" y="0"/>
                </a:lnTo>
                <a:lnTo>
                  <a:pt x="35718" y="0"/>
                </a:lnTo>
                <a:lnTo>
                  <a:pt x="17859" y="0"/>
                </a:lnTo>
                <a:lnTo>
                  <a:pt x="8929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71438"/>
                </a:lnTo>
                <a:lnTo>
                  <a:pt x="17859" y="98227"/>
                </a:lnTo>
                <a:lnTo>
                  <a:pt x="35718" y="107156"/>
                </a:lnTo>
                <a:lnTo>
                  <a:pt x="53578" y="116086"/>
                </a:lnTo>
                <a:lnTo>
                  <a:pt x="89296" y="133945"/>
                </a:lnTo>
                <a:lnTo>
                  <a:pt x="116086" y="133945"/>
                </a:lnTo>
                <a:lnTo>
                  <a:pt x="142875" y="151805"/>
                </a:lnTo>
                <a:lnTo>
                  <a:pt x="151804" y="169664"/>
                </a:lnTo>
                <a:lnTo>
                  <a:pt x="151804" y="187524"/>
                </a:lnTo>
                <a:lnTo>
                  <a:pt x="142875" y="214313"/>
                </a:lnTo>
                <a:lnTo>
                  <a:pt x="125015" y="241102"/>
                </a:lnTo>
                <a:lnTo>
                  <a:pt x="107156" y="258961"/>
                </a:lnTo>
                <a:lnTo>
                  <a:pt x="80367" y="276820"/>
                </a:lnTo>
                <a:lnTo>
                  <a:pt x="62507" y="276820"/>
                </a:lnTo>
                <a:lnTo>
                  <a:pt x="53578" y="276820"/>
                </a:lnTo>
                <a:lnTo>
                  <a:pt x="53578" y="258961"/>
                </a:lnTo>
                <a:lnTo>
                  <a:pt x="53578" y="232172"/>
                </a:lnTo>
                <a:lnTo>
                  <a:pt x="71437" y="196453"/>
                </a:lnTo>
                <a:lnTo>
                  <a:pt x="98226" y="169664"/>
                </a:lnTo>
                <a:lnTo>
                  <a:pt x="125015" y="142875"/>
                </a:lnTo>
                <a:lnTo>
                  <a:pt x="160734" y="116086"/>
                </a:lnTo>
                <a:lnTo>
                  <a:pt x="16073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688461" y="4509492"/>
            <a:ext cx="241103" cy="214313"/>
          </a:xfrm>
          <a:custGeom>
            <a:avLst/>
            <a:gdLst/>
            <a:ahLst/>
            <a:cxnLst/>
            <a:rect l="0" t="0" r="0" b="0"/>
            <a:pathLst>
              <a:path w="241103" h="214313">
                <a:moveTo>
                  <a:pt x="17859" y="125015"/>
                </a:moveTo>
                <a:lnTo>
                  <a:pt x="17859" y="125015"/>
                </a:lnTo>
                <a:lnTo>
                  <a:pt x="893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17859" y="142875"/>
                </a:lnTo>
                <a:lnTo>
                  <a:pt x="44648" y="133945"/>
                </a:lnTo>
                <a:lnTo>
                  <a:pt x="71437" y="125015"/>
                </a:lnTo>
                <a:lnTo>
                  <a:pt x="107156" y="98226"/>
                </a:lnTo>
                <a:lnTo>
                  <a:pt x="133945" y="80367"/>
                </a:lnTo>
                <a:lnTo>
                  <a:pt x="160734" y="53578"/>
                </a:lnTo>
                <a:lnTo>
                  <a:pt x="178594" y="26789"/>
                </a:lnTo>
                <a:lnTo>
                  <a:pt x="178594" y="17859"/>
                </a:lnTo>
                <a:lnTo>
                  <a:pt x="169664" y="0"/>
                </a:lnTo>
                <a:lnTo>
                  <a:pt x="151805" y="8929"/>
                </a:lnTo>
                <a:lnTo>
                  <a:pt x="133945" y="17859"/>
                </a:lnTo>
                <a:lnTo>
                  <a:pt x="116086" y="44648"/>
                </a:lnTo>
                <a:lnTo>
                  <a:pt x="98227" y="80367"/>
                </a:lnTo>
                <a:lnTo>
                  <a:pt x="98227" y="125015"/>
                </a:lnTo>
                <a:lnTo>
                  <a:pt x="107156" y="160734"/>
                </a:lnTo>
                <a:lnTo>
                  <a:pt x="116086" y="187523"/>
                </a:lnTo>
                <a:lnTo>
                  <a:pt x="142875" y="205383"/>
                </a:lnTo>
                <a:lnTo>
                  <a:pt x="169664" y="214312"/>
                </a:lnTo>
                <a:lnTo>
                  <a:pt x="196453" y="214312"/>
                </a:lnTo>
                <a:lnTo>
                  <a:pt x="214312" y="205383"/>
                </a:lnTo>
                <a:lnTo>
                  <a:pt x="232172" y="187523"/>
                </a:lnTo>
                <a:lnTo>
                  <a:pt x="241102" y="160734"/>
                </a:lnTo>
                <a:lnTo>
                  <a:pt x="241102" y="142875"/>
                </a:lnTo>
                <a:lnTo>
                  <a:pt x="232172" y="125015"/>
                </a:lnTo>
                <a:lnTo>
                  <a:pt x="223242" y="107156"/>
                </a:lnTo>
                <a:lnTo>
                  <a:pt x="22324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697266" y="5027414"/>
            <a:ext cx="857251" cy="401837"/>
          </a:xfrm>
          <a:custGeom>
            <a:avLst/>
            <a:gdLst/>
            <a:ahLst/>
            <a:cxnLst/>
            <a:rect l="0" t="0" r="0" b="0"/>
            <a:pathLst>
              <a:path w="857251" h="401837">
                <a:moveTo>
                  <a:pt x="348257" y="116086"/>
                </a:moveTo>
                <a:lnTo>
                  <a:pt x="339328" y="116086"/>
                </a:lnTo>
                <a:lnTo>
                  <a:pt x="330398" y="125016"/>
                </a:lnTo>
                <a:lnTo>
                  <a:pt x="330398" y="142875"/>
                </a:lnTo>
                <a:lnTo>
                  <a:pt x="330398" y="169664"/>
                </a:lnTo>
                <a:lnTo>
                  <a:pt x="330398" y="196453"/>
                </a:lnTo>
                <a:lnTo>
                  <a:pt x="339328" y="232172"/>
                </a:lnTo>
                <a:lnTo>
                  <a:pt x="348257" y="267891"/>
                </a:lnTo>
                <a:lnTo>
                  <a:pt x="357187" y="303609"/>
                </a:lnTo>
                <a:lnTo>
                  <a:pt x="357187" y="321469"/>
                </a:lnTo>
                <a:lnTo>
                  <a:pt x="348257" y="339328"/>
                </a:lnTo>
                <a:lnTo>
                  <a:pt x="339328" y="348258"/>
                </a:lnTo>
                <a:lnTo>
                  <a:pt x="312539" y="357188"/>
                </a:lnTo>
                <a:lnTo>
                  <a:pt x="285750" y="348258"/>
                </a:lnTo>
                <a:lnTo>
                  <a:pt x="241101" y="330399"/>
                </a:lnTo>
                <a:lnTo>
                  <a:pt x="196453" y="312539"/>
                </a:lnTo>
                <a:lnTo>
                  <a:pt x="142875" y="294680"/>
                </a:lnTo>
                <a:lnTo>
                  <a:pt x="89297" y="267891"/>
                </a:lnTo>
                <a:lnTo>
                  <a:pt x="53578" y="250031"/>
                </a:lnTo>
                <a:lnTo>
                  <a:pt x="17859" y="250031"/>
                </a:lnTo>
                <a:lnTo>
                  <a:pt x="8929" y="258961"/>
                </a:lnTo>
                <a:lnTo>
                  <a:pt x="0" y="276820"/>
                </a:lnTo>
                <a:lnTo>
                  <a:pt x="8929" y="294680"/>
                </a:lnTo>
                <a:lnTo>
                  <a:pt x="35718" y="330399"/>
                </a:lnTo>
                <a:lnTo>
                  <a:pt x="62507" y="357188"/>
                </a:lnTo>
                <a:lnTo>
                  <a:pt x="107156" y="383977"/>
                </a:lnTo>
                <a:lnTo>
                  <a:pt x="151804" y="401836"/>
                </a:lnTo>
                <a:lnTo>
                  <a:pt x="205382" y="401836"/>
                </a:lnTo>
                <a:lnTo>
                  <a:pt x="258961" y="392906"/>
                </a:lnTo>
                <a:lnTo>
                  <a:pt x="321468" y="366117"/>
                </a:lnTo>
                <a:lnTo>
                  <a:pt x="383976" y="330399"/>
                </a:lnTo>
                <a:lnTo>
                  <a:pt x="437554" y="276820"/>
                </a:lnTo>
                <a:lnTo>
                  <a:pt x="482203" y="223242"/>
                </a:lnTo>
                <a:lnTo>
                  <a:pt x="517922" y="160734"/>
                </a:lnTo>
                <a:lnTo>
                  <a:pt x="535781" y="98227"/>
                </a:lnTo>
                <a:lnTo>
                  <a:pt x="562570" y="44649"/>
                </a:lnTo>
                <a:lnTo>
                  <a:pt x="571500" y="8930"/>
                </a:lnTo>
                <a:lnTo>
                  <a:pt x="580429" y="0"/>
                </a:lnTo>
                <a:lnTo>
                  <a:pt x="589359" y="8930"/>
                </a:lnTo>
                <a:lnTo>
                  <a:pt x="598289" y="35719"/>
                </a:lnTo>
                <a:lnTo>
                  <a:pt x="598289" y="89297"/>
                </a:lnTo>
                <a:lnTo>
                  <a:pt x="598289" y="142875"/>
                </a:lnTo>
                <a:lnTo>
                  <a:pt x="598289" y="205383"/>
                </a:lnTo>
                <a:lnTo>
                  <a:pt x="598289" y="258961"/>
                </a:lnTo>
                <a:lnTo>
                  <a:pt x="607218" y="312539"/>
                </a:lnTo>
                <a:lnTo>
                  <a:pt x="607218" y="357188"/>
                </a:lnTo>
                <a:lnTo>
                  <a:pt x="607218" y="375047"/>
                </a:lnTo>
                <a:lnTo>
                  <a:pt x="625078" y="383977"/>
                </a:lnTo>
                <a:lnTo>
                  <a:pt x="634007" y="375047"/>
                </a:lnTo>
                <a:lnTo>
                  <a:pt x="642937" y="357188"/>
                </a:lnTo>
                <a:lnTo>
                  <a:pt x="660797" y="312539"/>
                </a:lnTo>
                <a:lnTo>
                  <a:pt x="669726" y="267891"/>
                </a:lnTo>
                <a:lnTo>
                  <a:pt x="678656" y="223242"/>
                </a:lnTo>
                <a:lnTo>
                  <a:pt x="687586" y="196453"/>
                </a:lnTo>
                <a:lnTo>
                  <a:pt x="705445" y="187524"/>
                </a:lnTo>
                <a:lnTo>
                  <a:pt x="714375" y="196453"/>
                </a:lnTo>
                <a:lnTo>
                  <a:pt x="723304" y="223242"/>
                </a:lnTo>
                <a:lnTo>
                  <a:pt x="732234" y="258961"/>
                </a:lnTo>
                <a:lnTo>
                  <a:pt x="741164" y="294680"/>
                </a:lnTo>
                <a:lnTo>
                  <a:pt x="750093" y="321469"/>
                </a:lnTo>
                <a:lnTo>
                  <a:pt x="759023" y="348258"/>
                </a:lnTo>
                <a:lnTo>
                  <a:pt x="767953" y="366117"/>
                </a:lnTo>
                <a:lnTo>
                  <a:pt x="776882" y="375047"/>
                </a:lnTo>
                <a:lnTo>
                  <a:pt x="785812" y="366117"/>
                </a:lnTo>
                <a:lnTo>
                  <a:pt x="794742" y="357188"/>
                </a:lnTo>
                <a:lnTo>
                  <a:pt x="803672" y="339328"/>
                </a:lnTo>
                <a:lnTo>
                  <a:pt x="812601" y="312539"/>
                </a:lnTo>
                <a:lnTo>
                  <a:pt x="821531" y="285750"/>
                </a:lnTo>
                <a:lnTo>
                  <a:pt x="830461" y="250031"/>
                </a:lnTo>
                <a:lnTo>
                  <a:pt x="839390" y="223242"/>
                </a:lnTo>
                <a:lnTo>
                  <a:pt x="848320" y="205383"/>
                </a:lnTo>
                <a:lnTo>
                  <a:pt x="848320" y="187524"/>
                </a:lnTo>
                <a:lnTo>
                  <a:pt x="857250" y="169664"/>
                </a:lnTo>
                <a:lnTo>
                  <a:pt x="857250" y="160734"/>
                </a:lnTo>
                <a:lnTo>
                  <a:pt x="85725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00938" y="5116711"/>
            <a:ext cx="535782" cy="250032"/>
          </a:xfrm>
          <a:custGeom>
            <a:avLst/>
            <a:gdLst/>
            <a:ahLst/>
            <a:cxnLst/>
            <a:rect l="0" t="0" r="0" b="0"/>
            <a:pathLst>
              <a:path w="535782" h="250032">
                <a:moveTo>
                  <a:pt x="35718" y="71437"/>
                </a:moveTo>
                <a:lnTo>
                  <a:pt x="26789" y="71437"/>
                </a:lnTo>
                <a:lnTo>
                  <a:pt x="17859" y="89297"/>
                </a:lnTo>
                <a:lnTo>
                  <a:pt x="8929" y="107156"/>
                </a:lnTo>
                <a:lnTo>
                  <a:pt x="8929" y="133945"/>
                </a:lnTo>
                <a:lnTo>
                  <a:pt x="0" y="169664"/>
                </a:lnTo>
                <a:lnTo>
                  <a:pt x="0" y="196453"/>
                </a:lnTo>
                <a:lnTo>
                  <a:pt x="8929" y="223242"/>
                </a:lnTo>
                <a:lnTo>
                  <a:pt x="8929" y="241102"/>
                </a:lnTo>
                <a:lnTo>
                  <a:pt x="17859" y="250031"/>
                </a:lnTo>
                <a:lnTo>
                  <a:pt x="26789" y="250031"/>
                </a:lnTo>
                <a:lnTo>
                  <a:pt x="44648" y="241102"/>
                </a:lnTo>
                <a:lnTo>
                  <a:pt x="53578" y="214312"/>
                </a:lnTo>
                <a:lnTo>
                  <a:pt x="71437" y="187523"/>
                </a:lnTo>
                <a:lnTo>
                  <a:pt x="80367" y="151805"/>
                </a:lnTo>
                <a:lnTo>
                  <a:pt x="89296" y="107156"/>
                </a:lnTo>
                <a:lnTo>
                  <a:pt x="98226" y="80367"/>
                </a:lnTo>
                <a:lnTo>
                  <a:pt x="98226" y="62508"/>
                </a:lnTo>
                <a:lnTo>
                  <a:pt x="98226" y="53578"/>
                </a:lnTo>
                <a:lnTo>
                  <a:pt x="107156" y="71437"/>
                </a:lnTo>
                <a:lnTo>
                  <a:pt x="107156" y="98227"/>
                </a:lnTo>
                <a:lnTo>
                  <a:pt x="116085" y="125016"/>
                </a:lnTo>
                <a:lnTo>
                  <a:pt x="116085" y="160734"/>
                </a:lnTo>
                <a:lnTo>
                  <a:pt x="116085" y="187523"/>
                </a:lnTo>
                <a:lnTo>
                  <a:pt x="116085" y="205383"/>
                </a:lnTo>
                <a:lnTo>
                  <a:pt x="116085" y="223242"/>
                </a:lnTo>
                <a:lnTo>
                  <a:pt x="125015" y="223242"/>
                </a:lnTo>
                <a:lnTo>
                  <a:pt x="125015" y="214312"/>
                </a:lnTo>
                <a:lnTo>
                  <a:pt x="133945" y="187523"/>
                </a:lnTo>
                <a:lnTo>
                  <a:pt x="142875" y="160734"/>
                </a:lnTo>
                <a:lnTo>
                  <a:pt x="151804" y="116086"/>
                </a:lnTo>
                <a:lnTo>
                  <a:pt x="160734" y="80367"/>
                </a:lnTo>
                <a:lnTo>
                  <a:pt x="169664" y="44648"/>
                </a:lnTo>
                <a:lnTo>
                  <a:pt x="178593" y="26789"/>
                </a:lnTo>
                <a:lnTo>
                  <a:pt x="187523" y="17859"/>
                </a:lnTo>
                <a:lnTo>
                  <a:pt x="196453" y="26789"/>
                </a:lnTo>
                <a:lnTo>
                  <a:pt x="205382" y="35719"/>
                </a:lnTo>
                <a:lnTo>
                  <a:pt x="214312" y="62508"/>
                </a:lnTo>
                <a:lnTo>
                  <a:pt x="214312" y="80367"/>
                </a:lnTo>
                <a:lnTo>
                  <a:pt x="223242" y="107156"/>
                </a:lnTo>
                <a:lnTo>
                  <a:pt x="214312" y="116086"/>
                </a:lnTo>
                <a:lnTo>
                  <a:pt x="214312" y="125016"/>
                </a:lnTo>
                <a:lnTo>
                  <a:pt x="214312" y="133945"/>
                </a:lnTo>
                <a:lnTo>
                  <a:pt x="223242" y="116086"/>
                </a:lnTo>
                <a:lnTo>
                  <a:pt x="223242" y="98227"/>
                </a:lnTo>
                <a:lnTo>
                  <a:pt x="232171" y="71437"/>
                </a:lnTo>
                <a:lnTo>
                  <a:pt x="241101" y="44648"/>
                </a:lnTo>
                <a:lnTo>
                  <a:pt x="258960" y="17859"/>
                </a:lnTo>
                <a:lnTo>
                  <a:pt x="276820" y="0"/>
                </a:lnTo>
                <a:lnTo>
                  <a:pt x="303609" y="0"/>
                </a:lnTo>
                <a:lnTo>
                  <a:pt x="330398" y="8930"/>
                </a:lnTo>
                <a:lnTo>
                  <a:pt x="366117" y="26789"/>
                </a:lnTo>
                <a:lnTo>
                  <a:pt x="410765" y="44648"/>
                </a:lnTo>
                <a:lnTo>
                  <a:pt x="446484" y="62508"/>
                </a:lnTo>
                <a:lnTo>
                  <a:pt x="473273" y="89297"/>
                </a:lnTo>
                <a:lnTo>
                  <a:pt x="491132" y="107156"/>
                </a:lnTo>
                <a:lnTo>
                  <a:pt x="517921" y="125016"/>
                </a:lnTo>
                <a:lnTo>
                  <a:pt x="526851" y="142875"/>
                </a:lnTo>
                <a:lnTo>
                  <a:pt x="535781" y="151805"/>
                </a:lnTo>
                <a:lnTo>
                  <a:pt x="535781" y="160734"/>
                </a:lnTo>
                <a:lnTo>
                  <a:pt x="535781" y="160734"/>
                </a:lnTo>
                <a:lnTo>
                  <a:pt x="526851" y="151805"/>
                </a:lnTo>
                <a:lnTo>
                  <a:pt x="508992" y="151805"/>
                </a:lnTo>
                <a:lnTo>
                  <a:pt x="500062" y="160734"/>
                </a:lnTo>
                <a:lnTo>
                  <a:pt x="482203" y="169664"/>
                </a:lnTo>
                <a:lnTo>
                  <a:pt x="464343" y="187523"/>
                </a:lnTo>
                <a:lnTo>
                  <a:pt x="46434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794992" y="3714750"/>
            <a:ext cx="5197079" cy="2607469"/>
          </a:xfrm>
          <a:custGeom>
            <a:avLst/>
            <a:gdLst/>
            <a:ahLst/>
            <a:cxnLst/>
            <a:rect l="0" t="0" r="0" b="0"/>
            <a:pathLst>
              <a:path w="5197079" h="2607469">
                <a:moveTo>
                  <a:pt x="5125641" y="1821656"/>
                </a:moveTo>
                <a:lnTo>
                  <a:pt x="5125641" y="1830586"/>
                </a:lnTo>
                <a:lnTo>
                  <a:pt x="5134571" y="1839516"/>
                </a:lnTo>
                <a:lnTo>
                  <a:pt x="5152430" y="1857375"/>
                </a:lnTo>
                <a:lnTo>
                  <a:pt x="5170289" y="1884163"/>
                </a:lnTo>
                <a:lnTo>
                  <a:pt x="5179219" y="1919882"/>
                </a:lnTo>
                <a:lnTo>
                  <a:pt x="5197078" y="1946671"/>
                </a:lnTo>
                <a:lnTo>
                  <a:pt x="5197078" y="1982390"/>
                </a:lnTo>
                <a:lnTo>
                  <a:pt x="5188149" y="2018109"/>
                </a:lnTo>
                <a:lnTo>
                  <a:pt x="5170289" y="2053827"/>
                </a:lnTo>
                <a:lnTo>
                  <a:pt x="5143500" y="2098476"/>
                </a:lnTo>
                <a:lnTo>
                  <a:pt x="5098852" y="2143124"/>
                </a:lnTo>
                <a:lnTo>
                  <a:pt x="5045274" y="2196702"/>
                </a:lnTo>
                <a:lnTo>
                  <a:pt x="4982766" y="2250280"/>
                </a:lnTo>
                <a:lnTo>
                  <a:pt x="4911328" y="2312788"/>
                </a:lnTo>
                <a:lnTo>
                  <a:pt x="4830961" y="2366366"/>
                </a:lnTo>
                <a:lnTo>
                  <a:pt x="4750594" y="2428874"/>
                </a:lnTo>
                <a:lnTo>
                  <a:pt x="4652367" y="2482452"/>
                </a:lnTo>
                <a:lnTo>
                  <a:pt x="4554141" y="2527101"/>
                </a:lnTo>
                <a:lnTo>
                  <a:pt x="4455914" y="2562820"/>
                </a:lnTo>
                <a:lnTo>
                  <a:pt x="4339828" y="2589609"/>
                </a:lnTo>
                <a:lnTo>
                  <a:pt x="4223742" y="2598538"/>
                </a:lnTo>
                <a:lnTo>
                  <a:pt x="4098727" y="2607468"/>
                </a:lnTo>
                <a:lnTo>
                  <a:pt x="3982641" y="2598538"/>
                </a:lnTo>
                <a:lnTo>
                  <a:pt x="3857625" y="2589609"/>
                </a:lnTo>
                <a:lnTo>
                  <a:pt x="3723680" y="2571749"/>
                </a:lnTo>
                <a:lnTo>
                  <a:pt x="3589735" y="2544960"/>
                </a:lnTo>
                <a:lnTo>
                  <a:pt x="3464719" y="2518171"/>
                </a:lnTo>
                <a:lnTo>
                  <a:pt x="3321844" y="2473523"/>
                </a:lnTo>
                <a:lnTo>
                  <a:pt x="3187899" y="2428874"/>
                </a:lnTo>
                <a:lnTo>
                  <a:pt x="3045024" y="2366366"/>
                </a:lnTo>
                <a:lnTo>
                  <a:pt x="2902149" y="2285999"/>
                </a:lnTo>
                <a:lnTo>
                  <a:pt x="2750344" y="2205632"/>
                </a:lnTo>
                <a:lnTo>
                  <a:pt x="2607469" y="2107405"/>
                </a:lnTo>
                <a:lnTo>
                  <a:pt x="2464594" y="2009179"/>
                </a:lnTo>
                <a:lnTo>
                  <a:pt x="2321719" y="1910952"/>
                </a:lnTo>
                <a:lnTo>
                  <a:pt x="2187774" y="1803797"/>
                </a:lnTo>
                <a:lnTo>
                  <a:pt x="2044899" y="1687711"/>
                </a:lnTo>
                <a:lnTo>
                  <a:pt x="1910953" y="1571625"/>
                </a:lnTo>
                <a:lnTo>
                  <a:pt x="1768078" y="1455539"/>
                </a:lnTo>
                <a:lnTo>
                  <a:pt x="1634133" y="1339453"/>
                </a:lnTo>
                <a:lnTo>
                  <a:pt x="1500188" y="1223367"/>
                </a:lnTo>
                <a:lnTo>
                  <a:pt x="1366242" y="1098351"/>
                </a:lnTo>
                <a:lnTo>
                  <a:pt x="1232297" y="982265"/>
                </a:lnTo>
                <a:lnTo>
                  <a:pt x="1107281" y="875109"/>
                </a:lnTo>
                <a:lnTo>
                  <a:pt x="973336" y="767953"/>
                </a:lnTo>
                <a:lnTo>
                  <a:pt x="857250" y="678656"/>
                </a:lnTo>
                <a:lnTo>
                  <a:pt x="732235" y="598289"/>
                </a:lnTo>
                <a:lnTo>
                  <a:pt x="625078" y="526851"/>
                </a:lnTo>
                <a:lnTo>
                  <a:pt x="517922" y="455414"/>
                </a:lnTo>
                <a:lnTo>
                  <a:pt x="428625" y="401836"/>
                </a:lnTo>
                <a:lnTo>
                  <a:pt x="348258" y="339328"/>
                </a:lnTo>
                <a:lnTo>
                  <a:pt x="276821" y="294679"/>
                </a:lnTo>
                <a:lnTo>
                  <a:pt x="214313" y="250031"/>
                </a:lnTo>
                <a:lnTo>
                  <a:pt x="160735" y="205382"/>
                </a:lnTo>
                <a:lnTo>
                  <a:pt x="107156" y="169664"/>
                </a:lnTo>
                <a:lnTo>
                  <a:pt x="71438" y="133945"/>
                </a:lnTo>
                <a:lnTo>
                  <a:pt x="44649" y="98226"/>
                </a:lnTo>
                <a:lnTo>
                  <a:pt x="26789" y="71437"/>
                </a:lnTo>
                <a:lnTo>
                  <a:pt x="8930" y="44648"/>
                </a:lnTo>
                <a:lnTo>
                  <a:pt x="0" y="26789"/>
                </a:lnTo>
                <a:lnTo>
                  <a:pt x="0" y="8929"/>
                </a:lnTo>
                <a:lnTo>
                  <a:pt x="8930" y="0"/>
                </a:lnTo>
                <a:lnTo>
                  <a:pt x="8930" y="8929"/>
                </a:lnTo>
                <a:lnTo>
                  <a:pt x="26789" y="17859"/>
                </a:lnTo>
                <a:lnTo>
                  <a:pt x="44649" y="35718"/>
                </a:lnTo>
                <a:lnTo>
                  <a:pt x="71438" y="71437"/>
                </a:lnTo>
                <a:lnTo>
                  <a:pt x="98227" y="107156"/>
                </a:lnTo>
                <a:lnTo>
                  <a:pt x="133946" y="133945"/>
                </a:lnTo>
                <a:lnTo>
                  <a:pt x="169664" y="151804"/>
                </a:lnTo>
                <a:lnTo>
                  <a:pt x="196453" y="169664"/>
                </a:lnTo>
                <a:lnTo>
                  <a:pt x="223242" y="178593"/>
                </a:lnTo>
                <a:lnTo>
                  <a:pt x="258961" y="178593"/>
                </a:lnTo>
                <a:lnTo>
                  <a:pt x="276821" y="178593"/>
                </a:lnTo>
                <a:lnTo>
                  <a:pt x="276821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05695" y="3741539"/>
            <a:ext cx="437556" cy="303610"/>
          </a:xfrm>
          <a:custGeom>
            <a:avLst/>
            <a:gdLst/>
            <a:ahLst/>
            <a:cxnLst/>
            <a:rect l="0" t="0" r="0" b="0"/>
            <a:pathLst>
              <a:path w="437556" h="303610">
                <a:moveTo>
                  <a:pt x="26789" y="44648"/>
                </a:moveTo>
                <a:lnTo>
                  <a:pt x="17860" y="53578"/>
                </a:lnTo>
                <a:lnTo>
                  <a:pt x="17860" y="71437"/>
                </a:lnTo>
                <a:lnTo>
                  <a:pt x="8930" y="98226"/>
                </a:lnTo>
                <a:lnTo>
                  <a:pt x="0" y="133945"/>
                </a:lnTo>
                <a:lnTo>
                  <a:pt x="8930" y="178593"/>
                </a:lnTo>
                <a:lnTo>
                  <a:pt x="17860" y="223242"/>
                </a:lnTo>
                <a:lnTo>
                  <a:pt x="35719" y="258961"/>
                </a:lnTo>
                <a:lnTo>
                  <a:pt x="44649" y="285750"/>
                </a:lnTo>
                <a:lnTo>
                  <a:pt x="53578" y="303609"/>
                </a:lnTo>
                <a:lnTo>
                  <a:pt x="53578" y="294679"/>
                </a:lnTo>
                <a:lnTo>
                  <a:pt x="53578" y="276820"/>
                </a:lnTo>
                <a:lnTo>
                  <a:pt x="53578" y="241101"/>
                </a:lnTo>
                <a:lnTo>
                  <a:pt x="53578" y="196453"/>
                </a:lnTo>
                <a:lnTo>
                  <a:pt x="53578" y="142875"/>
                </a:lnTo>
                <a:lnTo>
                  <a:pt x="44649" y="89297"/>
                </a:lnTo>
                <a:lnTo>
                  <a:pt x="53578" y="44648"/>
                </a:lnTo>
                <a:lnTo>
                  <a:pt x="62508" y="17859"/>
                </a:lnTo>
                <a:lnTo>
                  <a:pt x="80368" y="0"/>
                </a:lnTo>
                <a:lnTo>
                  <a:pt x="98227" y="8929"/>
                </a:lnTo>
                <a:lnTo>
                  <a:pt x="133946" y="35718"/>
                </a:lnTo>
                <a:lnTo>
                  <a:pt x="178594" y="71437"/>
                </a:lnTo>
                <a:lnTo>
                  <a:pt x="214313" y="116086"/>
                </a:lnTo>
                <a:lnTo>
                  <a:pt x="258961" y="160734"/>
                </a:lnTo>
                <a:lnTo>
                  <a:pt x="294680" y="187523"/>
                </a:lnTo>
                <a:lnTo>
                  <a:pt x="330399" y="196453"/>
                </a:lnTo>
                <a:lnTo>
                  <a:pt x="357188" y="196453"/>
                </a:lnTo>
                <a:lnTo>
                  <a:pt x="375047" y="178593"/>
                </a:lnTo>
                <a:lnTo>
                  <a:pt x="392907" y="142875"/>
                </a:lnTo>
                <a:lnTo>
                  <a:pt x="410766" y="89297"/>
                </a:lnTo>
                <a:lnTo>
                  <a:pt x="437555" y="44648"/>
                </a:lnTo>
                <a:lnTo>
                  <a:pt x="437555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9" name="Ink 28"/>
              <p14:cNvContentPartPr/>
              <p14:nvPr/>
            </p14:nvContentPartPr>
            <p14:xfrm>
              <a:off x="1357200" y="3143160"/>
              <a:ext cx="4429440" cy="161280"/>
            </p14:xfrm>
          </p:contentPart>
        </mc:Choice>
        <mc:Fallback>
          <p:pic>
            <p:nvPicPr>
              <p:cNvPr id="29" name="Ink 2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7840" y="3133800"/>
                <a:ext cx="4448160" cy="18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your keys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is one of my favorite testing stories. An inebriated man was crawling around on the sidewalk </a:t>
            </a:r>
            <a:r>
              <a:rPr lang="en-US" dirty="0" smtClean="0"/>
              <a:t>beneath </a:t>
            </a:r>
            <a:r>
              <a:rPr lang="en-US" dirty="0"/>
              <a:t>a streetlight. When a policeman asked him what he was doing, he replied that he was </a:t>
            </a:r>
            <a:r>
              <a:rPr lang="en-US" dirty="0" smtClean="0"/>
              <a:t>looking </a:t>
            </a:r>
            <a:r>
              <a:rPr lang="en-US" dirty="0"/>
              <a:t>for his car keys. “Did you lose them here?” the policeman asked. “No, I lost them in the </a:t>
            </a:r>
            <a:r>
              <a:rPr lang="en-US" dirty="0" smtClean="0"/>
              <a:t>parking </a:t>
            </a:r>
            <a:r>
              <a:rPr lang="en-US" dirty="0"/>
              <a:t>lot, but the light is better here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37617" y="2571750"/>
            <a:ext cx="2464595" cy="53579"/>
          </a:xfrm>
          <a:custGeom>
            <a:avLst/>
            <a:gdLst/>
            <a:ahLst/>
            <a:cxnLst/>
            <a:rect l="0" t="0" r="0" b="0"/>
            <a:pathLst>
              <a:path w="2464595" h="53579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53578" y="26789"/>
                </a:lnTo>
                <a:lnTo>
                  <a:pt x="80367" y="26789"/>
                </a:lnTo>
                <a:lnTo>
                  <a:pt x="9822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60735" y="2678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41102" y="35719"/>
                </a:lnTo>
                <a:lnTo>
                  <a:pt x="267891" y="44648"/>
                </a:lnTo>
                <a:lnTo>
                  <a:pt x="294680" y="44648"/>
                </a:lnTo>
                <a:lnTo>
                  <a:pt x="330399" y="53578"/>
                </a:lnTo>
                <a:lnTo>
                  <a:pt x="366117" y="53578"/>
                </a:lnTo>
                <a:lnTo>
                  <a:pt x="401836" y="53578"/>
                </a:lnTo>
                <a:lnTo>
                  <a:pt x="446485" y="53578"/>
                </a:lnTo>
                <a:lnTo>
                  <a:pt x="491133" y="53578"/>
                </a:lnTo>
                <a:lnTo>
                  <a:pt x="535781" y="53578"/>
                </a:lnTo>
                <a:lnTo>
                  <a:pt x="580430" y="53578"/>
                </a:lnTo>
                <a:lnTo>
                  <a:pt x="634008" y="53578"/>
                </a:lnTo>
                <a:lnTo>
                  <a:pt x="678656" y="53578"/>
                </a:lnTo>
                <a:lnTo>
                  <a:pt x="732235" y="53578"/>
                </a:lnTo>
                <a:lnTo>
                  <a:pt x="785813" y="53578"/>
                </a:lnTo>
                <a:lnTo>
                  <a:pt x="839391" y="44648"/>
                </a:lnTo>
                <a:lnTo>
                  <a:pt x="892969" y="44648"/>
                </a:lnTo>
                <a:lnTo>
                  <a:pt x="946547" y="35719"/>
                </a:lnTo>
                <a:lnTo>
                  <a:pt x="1009055" y="26789"/>
                </a:lnTo>
                <a:lnTo>
                  <a:pt x="1062633" y="26789"/>
                </a:lnTo>
                <a:lnTo>
                  <a:pt x="1116211" y="26789"/>
                </a:lnTo>
                <a:lnTo>
                  <a:pt x="1169789" y="26789"/>
                </a:lnTo>
                <a:lnTo>
                  <a:pt x="1223367" y="26789"/>
                </a:lnTo>
                <a:lnTo>
                  <a:pt x="1276946" y="35719"/>
                </a:lnTo>
                <a:lnTo>
                  <a:pt x="1330524" y="35719"/>
                </a:lnTo>
                <a:lnTo>
                  <a:pt x="1384102" y="35719"/>
                </a:lnTo>
                <a:lnTo>
                  <a:pt x="1437680" y="35719"/>
                </a:lnTo>
                <a:lnTo>
                  <a:pt x="1491258" y="35719"/>
                </a:lnTo>
                <a:lnTo>
                  <a:pt x="1544836" y="35719"/>
                </a:lnTo>
                <a:lnTo>
                  <a:pt x="1598414" y="26789"/>
                </a:lnTo>
                <a:lnTo>
                  <a:pt x="1651992" y="26789"/>
                </a:lnTo>
                <a:lnTo>
                  <a:pt x="1705571" y="26789"/>
                </a:lnTo>
                <a:lnTo>
                  <a:pt x="1759149" y="26789"/>
                </a:lnTo>
                <a:lnTo>
                  <a:pt x="1821656" y="26789"/>
                </a:lnTo>
                <a:lnTo>
                  <a:pt x="1875235" y="17859"/>
                </a:lnTo>
                <a:lnTo>
                  <a:pt x="1937742" y="17859"/>
                </a:lnTo>
                <a:lnTo>
                  <a:pt x="1991321" y="17859"/>
                </a:lnTo>
                <a:lnTo>
                  <a:pt x="2053828" y="8930"/>
                </a:lnTo>
                <a:lnTo>
                  <a:pt x="2107406" y="8930"/>
                </a:lnTo>
                <a:lnTo>
                  <a:pt x="2160985" y="8930"/>
                </a:lnTo>
                <a:lnTo>
                  <a:pt x="2214563" y="0"/>
                </a:lnTo>
                <a:lnTo>
                  <a:pt x="2268141" y="0"/>
                </a:lnTo>
                <a:lnTo>
                  <a:pt x="2312789" y="0"/>
                </a:lnTo>
                <a:lnTo>
                  <a:pt x="2348508" y="0"/>
                </a:lnTo>
                <a:lnTo>
                  <a:pt x="2384227" y="0"/>
                </a:lnTo>
                <a:lnTo>
                  <a:pt x="2419946" y="0"/>
                </a:lnTo>
                <a:lnTo>
                  <a:pt x="2437805" y="8930"/>
                </a:lnTo>
                <a:lnTo>
                  <a:pt x="2455664" y="8930"/>
                </a:lnTo>
                <a:lnTo>
                  <a:pt x="2464594" y="17859"/>
                </a:lnTo>
                <a:lnTo>
                  <a:pt x="2464594" y="17859"/>
                </a:lnTo>
                <a:lnTo>
                  <a:pt x="2455664" y="17859"/>
                </a:lnTo>
                <a:lnTo>
                  <a:pt x="2455664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 to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little story contains an important message for testers: </a:t>
            </a:r>
            <a:endParaRPr lang="en-US" dirty="0" smtClean="0"/>
          </a:p>
          <a:p>
            <a:pPr lvl="2"/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for faults that are not likely to </a:t>
            </a:r>
            <a:r>
              <a:rPr lang="en-US" dirty="0" smtClean="0"/>
              <a:t> be </a:t>
            </a:r>
            <a:r>
              <a:rPr lang="en-US" dirty="0"/>
              <a:t>present is pointless. </a:t>
            </a:r>
            <a:endParaRPr lang="en-US" dirty="0" smtClean="0"/>
          </a:p>
          <a:p>
            <a:pPr lvl="2"/>
            <a:r>
              <a:rPr lang="en-US" dirty="0" smtClean="0"/>
              <a:t>It </a:t>
            </a:r>
            <a:r>
              <a:rPr lang="en-US" dirty="0"/>
              <a:t>is far more effective to have a good idea of the kinds of faults that are most </a:t>
            </a:r>
            <a:r>
              <a:rPr lang="en-US" dirty="0" smtClean="0"/>
              <a:t>likely </a:t>
            </a:r>
            <a:r>
              <a:rPr lang="en-US" dirty="0"/>
              <a:t>(or most damaging) and then to select testing methods that are likely to reveal these faults.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2080617" y="4143375"/>
            <a:ext cx="535782" cy="35719"/>
          </a:xfrm>
          <a:custGeom>
            <a:avLst/>
            <a:gdLst/>
            <a:ahLst/>
            <a:cxnLst/>
            <a:rect l="0" t="0" r="0" b="0"/>
            <a:pathLst>
              <a:path w="535782" h="35719">
                <a:moveTo>
                  <a:pt x="35719" y="17859"/>
                </a:moveTo>
                <a:lnTo>
                  <a:pt x="35719" y="17859"/>
                </a:lnTo>
                <a:lnTo>
                  <a:pt x="35719" y="8929"/>
                </a:lnTo>
                <a:lnTo>
                  <a:pt x="26789" y="8929"/>
                </a:lnTo>
                <a:lnTo>
                  <a:pt x="26789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17860" y="26789"/>
                </a:lnTo>
                <a:lnTo>
                  <a:pt x="35719" y="35718"/>
                </a:lnTo>
                <a:lnTo>
                  <a:pt x="62508" y="35718"/>
                </a:lnTo>
                <a:lnTo>
                  <a:pt x="98227" y="35718"/>
                </a:lnTo>
                <a:lnTo>
                  <a:pt x="142875" y="35718"/>
                </a:lnTo>
                <a:lnTo>
                  <a:pt x="196453" y="26789"/>
                </a:lnTo>
                <a:lnTo>
                  <a:pt x="250031" y="17859"/>
                </a:lnTo>
                <a:lnTo>
                  <a:pt x="303610" y="17859"/>
                </a:lnTo>
                <a:lnTo>
                  <a:pt x="357188" y="17859"/>
                </a:lnTo>
                <a:lnTo>
                  <a:pt x="401836" y="17859"/>
                </a:lnTo>
                <a:lnTo>
                  <a:pt x="446485" y="8929"/>
                </a:lnTo>
                <a:lnTo>
                  <a:pt x="491133" y="8929"/>
                </a:lnTo>
                <a:lnTo>
                  <a:pt x="535781" y="8929"/>
                </a:lnTo>
                <a:lnTo>
                  <a:pt x="535781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018359" y="4232671"/>
            <a:ext cx="982267" cy="53580"/>
          </a:xfrm>
          <a:custGeom>
            <a:avLst/>
            <a:gdLst/>
            <a:ahLst/>
            <a:cxnLst/>
            <a:rect l="0" t="0" r="0" b="0"/>
            <a:pathLst>
              <a:path w="982267" h="53580">
                <a:moveTo>
                  <a:pt x="893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53579"/>
                </a:lnTo>
                <a:lnTo>
                  <a:pt x="8930" y="53579"/>
                </a:lnTo>
                <a:lnTo>
                  <a:pt x="26789" y="53579"/>
                </a:lnTo>
                <a:lnTo>
                  <a:pt x="62508" y="53579"/>
                </a:lnTo>
                <a:lnTo>
                  <a:pt x="98227" y="53579"/>
                </a:lnTo>
                <a:lnTo>
                  <a:pt x="142875" y="53579"/>
                </a:lnTo>
                <a:lnTo>
                  <a:pt x="205383" y="53579"/>
                </a:lnTo>
                <a:lnTo>
                  <a:pt x="276821" y="53579"/>
                </a:lnTo>
                <a:lnTo>
                  <a:pt x="357188" y="53579"/>
                </a:lnTo>
                <a:lnTo>
                  <a:pt x="437555" y="44649"/>
                </a:lnTo>
                <a:lnTo>
                  <a:pt x="526852" y="35719"/>
                </a:lnTo>
                <a:lnTo>
                  <a:pt x="616149" y="26790"/>
                </a:lnTo>
                <a:lnTo>
                  <a:pt x="705446" y="17860"/>
                </a:lnTo>
                <a:lnTo>
                  <a:pt x="785813" y="8930"/>
                </a:lnTo>
                <a:lnTo>
                  <a:pt x="848321" y="0"/>
                </a:lnTo>
                <a:lnTo>
                  <a:pt x="901899" y="0"/>
                </a:lnTo>
                <a:lnTo>
                  <a:pt x="937618" y="0"/>
                </a:lnTo>
                <a:lnTo>
                  <a:pt x="964407" y="8930"/>
                </a:lnTo>
                <a:lnTo>
                  <a:pt x="982266" y="17860"/>
                </a:lnTo>
                <a:lnTo>
                  <a:pt x="982266" y="17860"/>
                </a:lnTo>
                <a:lnTo>
                  <a:pt x="98226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661422" y="4188023"/>
            <a:ext cx="2071688" cy="116087"/>
          </a:xfrm>
          <a:custGeom>
            <a:avLst/>
            <a:gdLst/>
            <a:ahLst/>
            <a:cxnLst/>
            <a:rect l="0" t="0" r="0" b="0"/>
            <a:pathLst>
              <a:path w="2071688" h="116087">
                <a:moveTo>
                  <a:pt x="0" y="116086"/>
                </a:moveTo>
                <a:lnTo>
                  <a:pt x="0" y="116086"/>
                </a:lnTo>
                <a:lnTo>
                  <a:pt x="8930" y="116086"/>
                </a:lnTo>
                <a:lnTo>
                  <a:pt x="17859" y="116086"/>
                </a:lnTo>
                <a:lnTo>
                  <a:pt x="35719" y="116086"/>
                </a:lnTo>
                <a:lnTo>
                  <a:pt x="53578" y="107156"/>
                </a:lnTo>
                <a:lnTo>
                  <a:pt x="80367" y="107156"/>
                </a:lnTo>
                <a:lnTo>
                  <a:pt x="107156" y="107156"/>
                </a:lnTo>
                <a:lnTo>
                  <a:pt x="142875" y="98227"/>
                </a:lnTo>
                <a:lnTo>
                  <a:pt x="178594" y="98227"/>
                </a:lnTo>
                <a:lnTo>
                  <a:pt x="223242" y="98227"/>
                </a:lnTo>
                <a:lnTo>
                  <a:pt x="276820" y="89297"/>
                </a:lnTo>
                <a:lnTo>
                  <a:pt x="339328" y="89297"/>
                </a:lnTo>
                <a:lnTo>
                  <a:pt x="401836" y="89297"/>
                </a:lnTo>
                <a:lnTo>
                  <a:pt x="482203" y="89297"/>
                </a:lnTo>
                <a:lnTo>
                  <a:pt x="562570" y="89297"/>
                </a:lnTo>
                <a:lnTo>
                  <a:pt x="642937" y="89297"/>
                </a:lnTo>
                <a:lnTo>
                  <a:pt x="741164" y="89297"/>
                </a:lnTo>
                <a:lnTo>
                  <a:pt x="839391" y="89297"/>
                </a:lnTo>
                <a:lnTo>
                  <a:pt x="946547" y="80367"/>
                </a:lnTo>
                <a:lnTo>
                  <a:pt x="1053703" y="71438"/>
                </a:lnTo>
                <a:lnTo>
                  <a:pt x="1169789" y="62508"/>
                </a:lnTo>
                <a:lnTo>
                  <a:pt x="1285875" y="53578"/>
                </a:lnTo>
                <a:lnTo>
                  <a:pt x="1393031" y="44648"/>
                </a:lnTo>
                <a:lnTo>
                  <a:pt x="1500187" y="35719"/>
                </a:lnTo>
                <a:lnTo>
                  <a:pt x="1616273" y="26789"/>
                </a:lnTo>
                <a:lnTo>
                  <a:pt x="1714500" y="17859"/>
                </a:lnTo>
                <a:lnTo>
                  <a:pt x="1812726" y="8930"/>
                </a:lnTo>
                <a:lnTo>
                  <a:pt x="1893094" y="0"/>
                </a:lnTo>
                <a:lnTo>
                  <a:pt x="1955601" y="0"/>
                </a:lnTo>
                <a:lnTo>
                  <a:pt x="2009180" y="0"/>
                </a:lnTo>
                <a:lnTo>
                  <a:pt x="2044898" y="8930"/>
                </a:lnTo>
                <a:lnTo>
                  <a:pt x="2062758" y="17859"/>
                </a:lnTo>
                <a:lnTo>
                  <a:pt x="2071687" y="35719"/>
                </a:lnTo>
                <a:lnTo>
                  <a:pt x="2062758" y="44648"/>
                </a:lnTo>
                <a:lnTo>
                  <a:pt x="2053828" y="53578"/>
                </a:lnTo>
                <a:lnTo>
                  <a:pt x="2035969" y="62508"/>
                </a:lnTo>
                <a:lnTo>
                  <a:pt x="2027039" y="53578"/>
                </a:lnTo>
                <a:lnTo>
                  <a:pt x="2027039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Attributes for Selecting Testing Methods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Whether the variables represent physical or logical quantities</a:t>
            </a:r>
          </a:p>
          <a:p>
            <a:r>
              <a:rPr lang="en-US" dirty="0"/>
              <a:t>Whether dependencies exist among the variables</a:t>
            </a:r>
          </a:p>
          <a:p>
            <a:r>
              <a:rPr lang="en-US" dirty="0"/>
              <a:t>Whether single or multiple faults are assumed</a:t>
            </a:r>
          </a:p>
          <a:p>
            <a:r>
              <a:rPr lang="en-US" dirty="0"/>
              <a:t>Whether exception handling is prominent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402586" y="2107406"/>
            <a:ext cx="1160860" cy="71439"/>
          </a:xfrm>
          <a:custGeom>
            <a:avLst/>
            <a:gdLst/>
            <a:ahLst/>
            <a:cxnLst/>
            <a:rect l="0" t="0" r="0" b="0"/>
            <a:pathLst>
              <a:path w="1160860" h="71439">
                <a:moveTo>
                  <a:pt x="71437" y="17859"/>
                </a:moveTo>
                <a:lnTo>
                  <a:pt x="71437" y="17859"/>
                </a:lnTo>
                <a:lnTo>
                  <a:pt x="62508" y="17859"/>
                </a:lnTo>
                <a:lnTo>
                  <a:pt x="53578" y="17859"/>
                </a:lnTo>
                <a:lnTo>
                  <a:pt x="44648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8930" y="8930"/>
                </a:lnTo>
                <a:lnTo>
                  <a:pt x="17859" y="17859"/>
                </a:lnTo>
                <a:lnTo>
                  <a:pt x="44648" y="26789"/>
                </a:lnTo>
                <a:lnTo>
                  <a:pt x="89297" y="35719"/>
                </a:lnTo>
                <a:lnTo>
                  <a:pt x="151805" y="35719"/>
                </a:lnTo>
                <a:lnTo>
                  <a:pt x="232172" y="44648"/>
                </a:lnTo>
                <a:lnTo>
                  <a:pt x="321469" y="44648"/>
                </a:lnTo>
                <a:lnTo>
                  <a:pt x="410766" y="44648"/>
                </a:lnTo>
                <a:lnTo>
                  <a:pt x="517922" y="44648"/>
                </a:lnTo>
                <a:lnTo>
                  <a:pt x="625078" y="44648"/>
                </a:lnTo>
                <a:lnTo>
                  <a:pt x="732234" y="44648"/>
                </a:lnTo>
                <a:lnTo>
                  <a:pt x="839391" y="44648"/>
                </a:lnTo>
                <a:lnTo>
                  <a:pt x="937617" y="53578"/>
                </a:lnTo>
                <a:lnTo>
                  <a:pt x="1017984" y="53578"/>
                </a:lnTo>
                <a:lnTo>
                  <a:pt x="1080492" y="62508"/>
                </a:lnTo>
                <a:lnTo>
                  <a:pt x="1125141" y="62508"/>
                </a:lnTo>
                <a:lnTo>
                  <a:pt x="1143000" y="71438"/>
                </a:lnTo>
                <a:lnTo>
                  <a:pt x="1151930" y="71438"/>
                </a:lnTo>
                <a:lnTo>
                  <a:pt x="1160859" y="71438"/>
                </a:lnTo>
                <a:lnTo>
                  <a:pt x="1160859" y="62508"/>
                </a:lnTo>
                <a:lnTo>
                  <a:pt x="116085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59773" y="1393031"/>
            <a:ext cx="160736" cy="187524"/>
          </a:xfrm>
          <a:custGeom>
            <a:avLst/>
            <a:gdLst/>
            <a:ahLst/>
            <a:cxnLst/>
            <a:rect l="0" t="0" r="0" b="0"/>
            <a:pathLst>
              <a:path w="160736" h="187524">
                <a:moveTo>
                  <a:pt x="151805" y="0"/>
                </a:moveTo>
                <a:lnTo>
                  <a:pt x="142875" y="0"/>
                </a:lnTo>
                <a:lnTo>
                  <a:pt x="133946" y="0"/>
                </a:lnTo>
                <a:lnTo>
                  <a:pt x="125016" y="0"/>
                </a:lnTo>
                <a:lnTo>
                  <a:pt x="107157" y="0"/>
                </a:lnTo>
                <a:lnTo>
                  <a:pt x="89297" y="0"/>
                </a:lnTo>
                <a:lnTo>
                  <a:pt x="71438" y="8930"/>
                </a:lnTo>
                <a:lnTo>
                  <a:pt x="53579" y="17859"/>
                </a:lnTo>
                <a:lnTo>
                  <a:pt x="35719" y="26789"/>
                </a:lnTo>
                <a:lnTo>
                  <a:pt x="17860" y="26789"/>
                </a:lnTo>
                <a:lnTo>
                  <a:pt x="0" y="35719"/>
                </a:lnTo>
                <a:lnTo>
                  <a:pt x="0" y="44648"/>
                </a:lnTo>
                <a:lnTo>
                  <a:pt x="8930" y="53578"/>
                </a:lnTo>
                <a:lnTo>
                  <a:pt x="26790" y="62508"/>
                </a:lnTo>
                <a:lnTo>
                  <a:pt x="53579" y="62508"/>
                </a:lnTo>
                <a:lnTo>
                  <a:pt x="80368" y="71438"/>
                </a:lnTo>
                <a:lnTo>
                  <a:pt x="116086" y="80367"/>
                </a:lnTo>
                <a:lnTo>
                  <a:pt x="142875" y="98227"/>
                </a:lnTo>
                <a:lnTo>
                  <a:pt x="160735" y="107156"/>
                </a:lnTo>
                <a:lnTo>
                  <a:pt x="160735" y="125016"/>
                </a:lnTo>
                <a:lnTo>
                  <a:pt x="151805" y="151805"/>
                </a:lnTo>
                <a:lnTo>
                  <a:pt x="133946" y="160734"/>
                </a:lnTo>
                <a:lnTo>
                  <a:pt x="107157" y="178594"/>
                </a:lnTo>
                <a:lnTo>
                  <a:pt x="71438" y="187523"/>
                </a:lnTo>
                <a:lnTo>
                  <a:pt x="62508" y="187523"/>
                </a:lnTo>
                <a:lnTo>
                  <a:pt x="53579" y="178594"/>
                </a:lnTo>
                <a:lnTo>
                  <a:pt x="62508" y="160734"/>
                </a:lnTo>
                <a:lnTo>
                  <a:pt x="80368" y="142875"/>
                </a:lnTo>
                <a:lnTo>
                  <a:pt x="107157" y="116086"/>
                </a:lnTo>
                <a:lnTo>
                  <a:pt x="151805" y="89297"/>
                </a:lnTo>
                <a:lnTo>
                  <a:pt x="151805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983016" y="1446609"/>
            <a:ext cx="116087" cy="160736"/>
          </a:xfrm>
          <a:custGeom>
            <a:avLst/>
            <a:gdLst/>
            <a:ahLst/>
            <a:cxnLst/>
            <a:rect l="0" t="0" r="0" b="0"/>
            <a:pathLst>
              <a:path w="116087" h="160736">
                <a:moveTo>
                  <a:pt x="116086" y="0"/>
                </a:moveTo>
                <a:lnTo>
                  <a:pt x="107156" y="8930"/>
                </a:lnTo>
                <a:lnTo>
                  <a:pt x="89297" y="26789"/>
                </a:lnTo>
                <a:lnTo>
                  <a:pt x="62507" y="44649"/>
                </a:lnTo>
                <a:lnTo>
                  <a:pt x="44648" y="62508"/>
                </a:lnTo>
                <a:lnTo>
                  <a:pt x="26789" y="89297"/>
                </a:lnTo>
                <a:lnTo>
                  <a:pt x="8929" y="107156"/>
                </a:lnTo>
                <a:lnTo>
                  <a:pt x="0" y="125016"/>
                </a:lnTo>
                <a:lnTo>
                  <a:pt x="8929" y="142875"/>
                </a:lnTo>
                <a:lnTo>
                  <a:pt x="17859" y="151805"/>
                </a:lnTo>
                <a:lnTo>
                  <a:pt x="26789" y="160735"/>
                </a:lnTo>
                <a:lnTo>
                  <a:pt x="44648" y="151805"/>
                </a:lnTo>
                <a:lnTo>
                  <a:pt x="62507" y="142875"/>
                </a:lnTo>
                <a:lnTo>
                  <a:pt x="89297" y="125016"/>
                </a:lnTo>
                <a:lnTo>
                  <a:pt x="98226" y="89297"/>
                </a:lnTo>
                <a:lnTo>
                  <a:pt x="107156" y="53578"/>
                </a:lnTo>
                <a:lnTo>
                  <a:pt x="107156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063383" y="1321594"/>
            <a:ext cx="62509" cy="35720"/>
          </a:xfrm>
          <a:custGeom>
            <a:avLst/>
            <a:gdLst/>
            <a:ahLst/>
            <a:cxnLst/>
            <a:rect l="0" t="0" r="0" b="0"/>
            <a:pathLst>
              <a:path w="62509" h="35720">
                <a:moveTo>
                  <a:pt x="8930" y="892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26789" y="17859"/>
                </a:lnTo>
                <a:lnTo>
                  <a:pt x="44648" y="17859"/>
                </a:lnTo>
                <a:lnTo>
                  <a:pt x="62508" y="35719"/>
                </a:lnTo>
                <a:lnTo>
                  <a:pt x="6250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25891" y="1312664"/>
            <a:ext cx="392907" cy="348259"/>
          </a:xfrm>
          <a:custGeom>
            <a:avLst/>
            <a:gdLst/>
            <a:ahLst/>
            <a:cxnLst/>
            <a:rect l="0" t="0" r="0" b="0"/>
            <a:pathLst>
              <a:path w="392907" h="348259">
                <a:moveTo>
                  <a:pt x="80367" y="107156"/>
                </a:moveTo>
                <a:lnTo>
                  <a:pt x="80367" y="107156"/>
                </a:lnTo>
                <a:lnTo>
                  <a:pt x="71437" y="107156"/>
                </a:lnTo>
                <a:lnTo>
                  <a:pt x="53578" y="116086"/>
                </a:lnTo>
                <a:lnTo>
                  <a:pt x="44648" y="133945"/>
                </a:lnTo>
                <a:lnTo>
                  <a:pt x="26789" y="160734"/>
                </a:lnTo>
                <a:lnTo>
                  <a:pt x="17859" y="187523"/>
                </a:lnTo>
                <a:lnTo>
                  <a:pt x="0" y="223242"/>
                </a:lnTo>
                <a:lnTo>
                  <a:pt x="0" y="258961"/>
                </a:lnTo>
                <a:lnTo>
                  <a:pt x="0" y="285750"/>
                </a:lnTo>
                <a:lnTo>
                  <a:pt x="8929" y="303609"/>
                </a:lnTo>
                <a:lnTo>
                  <a:pt x="17859" y="312539"/>
                </a:lnTo>
                <a:lnTo>
                  <a:pt x="35718" y="312539"/>
                </a:lnTo>
                <a:lnTo>
                  <a:pt x="53578" y="303609"/>
                </a:lnTo>
                <a:lnTo>
                  <a:pt x="62507" y="285750"/>
                </a:lnTo>
                <a:lnTo>
                  <a:pt x="80367" y="258961"/>
                </a:lnTo>
                <a:lnTo>
                  <a:pt x="98226" y="223242"/>
                </a:lnTo>
                <a:lnTo>
                  <a:pt x="116086" y="178594"/>
                </a:lnTo>
                <a:lnTo>
                  <a:pt x="125015" y="133945"/>
                </a:lnTo>
                <a:lnTo>
                  <a:pt x="142875" y="80367"/>
                </a:lnTo>
                <a:lnTo>
                  <a:pt x="151804" y="44649"/>
                </a:lnTo>
                <a:lnTo>
                  <a:pt x="169664" y="17859"/>
                </a:lnTo>
                <a:lnTo>
                  <a:pt x="169664" y="0"/>
                </a:lnTo>
                <a:lnTo>
                  <a:pt x="160734" y="0"/>
                </a:lnTo>
                <a:lnTo>
                  <a:pt x="151804" y="17859"/>
                </a:lnTo>
                <a:lnTo>
                  <a:pt x="125015" y="44649"/>
                </a:lnTo>
                <a:lnTo>
                  <a:pt x="107156" y="80367"/>
                </a:lnTo>
                <a:lnTo>
                  <a:pt x="89297" y="125015"/>
                </a:lnTo>
                <a:lnTo>
                  <a:pt x="71437" y="160734"/>
                </a:lnTo>
                <a:lnTo>
                  <a:pt x="62507" y="205383"/>
                </a:lnTo>
                <a:lnTo>
                  <a:pt x="62507" y="241101"/>
                </a:lnTo>
                <a:lnTo>
                  <a:pt x="62507" y="267890"/>
                </a:lnTo>
                <a:lnTo>
                  <a:pt x="71437" y="285750"/>
                </a:lnTo>
                <a:lnTo>
                  <a:pt x="89297" y="294680"/>
                </a:lnTo>
                <a:lnTo>
                  <a:pt x="107156" y="303609"/>
                </a:lnTo>
                <a:lnTo>
                  <a:pt x="125015" y="294680"/>
                </a:lnTo>
                <a:lnTo>
                  <a:pt x="151804" y="267890"/>
                </a:lnTo>
                <a:lnTo>
                  <a:pt x="178593" y="241101"/>
                </a:lnTo>
                <a:lnTo>
                  <a:pt x="205382" y="205383"/>
                </a:lnTo>
                <a:lnTo>
                  <a:pt x="214312" y="178594"/>
                </a:lnTo>
                <a:lnTo>
                  <a:pt x="223242" y="160734"/>
                </a:lnTo>
                <a:lnTo>
                  <a:pt x="232172" y="151805"/>
                </a:lnTo>
                <a:lnTo>
                  <a:pt x="223242" y="160734"/>
                </a:lnTo>
                <a:lnTo>
                  <a:pt x="214312" y="178594"/>
                </a:lnTo>
                <a:lnTo>
                  <a:pt x="205382" y="205383"/>
                </a:lnTo>
                <a:lnTo>
                  <a:pt x="205382" y="232172"/>
                </a:lnTo>
                <a:lnTo>
                  <a:pt x="205382" y="258961"/>
                </a:lnTo>
                <a:lnTo>
                  <a:pt x="214312" y="285750"/>
                </a:lnTo>
                <a:lnTo>
                  <a:pt x="223242" y="294680"/>
                </a:lnTo>
                <a:lnTo>
                  <a:pt x="250031" y="303609"/>
                </a:lnTo>
                <a:lnTo>
                  <a:pt x="276820" y="294680"/>
                </a:lnTo>
                <a:lnTo>
                  <a:pt x="312539" y="285750"/>
                </a:lnTo>
                <a:lnTo>
                  <a:pt x="339328" y="267890"/>
                </a:lnTo>
                <a:lnTo>
                  <a:pt x="366117" y="250031"/>
                </a:lnTo>
                <a:lnTo>
                  <a:pt x="383976" y="223242"/>
                </a:lnTo>
                <a:lnTo>
                  <a:pt x="392906" y="205383"/>
                </a:lnTo>
                <a:lnTo>
                  <a:pt x="375047" y="205383"/>
                </a:lnTo>
                <a:lnTo>
                  <a:pt x="357187" y="205383"/>
                </a:lnTo>
                <a:lnTo>
                  <a:pt x="330398" y="223242"/>
                </a:lnTo>
                <a:lnTo>
                  <a:pt x="303609" y="250031"/>
                </a:lnTo>
                <a:lnTo>
                  <a:pt x="285750" y="276820"/>
                </a:lnTo>
                <a:lnTo>
                  <a:pt x="267890" y="303609"/>
                </a:lnTo>
                <a:lnTo>
                  <a:pt x="267890" y="321469"/>
                </a:lnTo>
                <a:lnTo>
                  <a:pt x="267890" y="339328"/>
                </a:lnTo>
                <a:lnTo>
                  <a:pt x="276820" y="348258"/>
                </a:lnTo>
                <a:lnTo>
                  <a:pt x="303609" y="348258"/>
                </a:lnTo>
                <a:lnTo>
                  <a:pt x="330398" y="330398"/>
                </a:lnTo>
                <a:lnTo>
                  <a:pt x="357187" y="303609"/>
                </a:lnTo>
                <a:lnTo>
                  <a:pt x="35718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63445" y="1393031"/>
            <a:ext cx="250033" cy="339329"/>
          </a:xfrm>
          <a:custGeom>
            <a:avLst/>
            <a:gdLst/>
            <a:ahLst/>
            <a:cxnLst/>
            <a:rect l="0" t="0" r="0" b="0"/>
            <a:pathLst>
              <a:path w="250033" h="339329">
                <a:moveTo>
                  <a:pt x="0" y="142875"/>
                </a:moveTo>
                <a:lnTo>
                  <a:pt x="35719" y="107156"/>
                </a:lnTo>
                <a:lnTo>
                  <a:pt x="71438" y="80367"/>
                </a:lnTo>
                <a:lnTo>
                  <a:pt x="89297" y="71438"/>
                </a:lnTo>
                <a:lnTo>
                  <a:pt x="98227" y="71438"/>
                </a:lnTo>
                <a:lnTo>
                  <a:pt x="89297" y="80367"/>
                </a:lnTo>
                <a:lnTo>
                  <a:pt x="71438" y="98227"/>
                </a:lnTo>
                <a:lnTo>
                  <a:pt x="62508" y="116086"/>
                </a:lnTo>
                <a:lnTo>
                  <a:pt x="44649" y="142875"/>
                </a:lnTo>
                <a:lnTo>
                  <a:pt x="26789" y="160734"/>
                </a:lnTo>
                <a:lnTo>
                  <a:pt x="26789" y="169664"/>
                </a:lnTo>
                <a:lnTo>
                  <a:pt x="26789" y="178594"/>
                </a:lnTo>
                <a:lnTo>
                  <a:pt x="44649" y="187523"/>
                </a:lnTo>
                <a:lnTo>
                  <a:pt x="62508" y="187523"/>
                </a:lnTo>
                <a:lnTo>
                  <a:pt x="80368" y="187523"/>
                </a:lnTo>
                <a:lnTo>
                  <a:pt x="107157" y="178594"/>
                </a:lnTo>
                <a:lnTo>
                  <a:pt x="125016" y="160734"/>
                </a:lnTo>
                <a:lnTo>
                  <a:pt x="142875" y="133945"/>
                </a:lnTo>
                <a:lnTo>
                  <a:pt x="151805" y="107156"/>
                </a:lnTo>
                <a:lnTo>
                  <a:pt x="151805" y="71438"/>
                </a:lnTo>
                <a:lnTo>
                  <a:pt x="142875" y="44648"/>
                </a:lnTo>
                <a:lnTo>
                  <a:pt x="125016" y="17859"/>
                </a:lnTo>
                <a:lnTo>
                  <a:pt x="98227" y="8930"/>
                </a:lnTo>
                <a:lnTo>
                  <a:pt x="80368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62508" y="0"/>
                </a:lnTo>
                <a:lnTo>
                  <a:pt x="80368" y="8930"/>
                </a:lnTo>
                <a:lnTo>
                  <a:pt x="107157" y="8930"/>
                </a:lnTo>
                <a:lnTo>
                  <a:pt x="142875" y="8930"/>
                </a:lnTo>
                <a:lnTo>
                  <a:pt x="178594" y="8930"/>
                </a:lnTo>
                <a:lnTo>
                  <a:pt x="205383" y="17859"/>
                </a:lnTo>
                <a:lnTo>
                  <a:pt x="214313" y="26789"/>
                </a:lnTo>
                <a:lnTo>
                  <a:pt x="223243" y="44648"/>
                </a:lnTo>
                <a:lnTo>
                  <a:pt x="214313" y="80367"/>
                </a:lnTo>
                <a:lnTo>
                  <a:pt x="187524" y="125016"/>
                </a:lnTo>
                <a:lnTo>
                  <a:pt x="169664" y="169664"/>
                </a:lnTo>
                <a:lnTo>
                  <a:pt x="142875" y="223242"/>
                </a:lnTo>
                <a:lnTo>
                  <a:pt x="125016" y="267891"/>
                </a:lnTo>
                <a:lnTo>
                  <a:pt x="116086" y="303609"/>
                </a:lnTo>
                <a:lnTo>
                  <a:pt x="107157" y="330398"/>
                </a:lnTo>
                <a:lnTo>
                  <a:pt x="116086" y="339328"/>
                </a:lnTo>
                <a:lnTo>
                  <a:pt x="125016" y="339328"/>
                </a:lnTo>
                <a:lnTo>
                  <a:pt x="142875" y="321469"/>
                </a:lnTo>
                <a:lnTo>
                  <a:pt x="160735" y="294680"/>
                </a:lnTo>
                <a:lnTo>
                  <a:pt x="169664" y="250031"/>
                </a:lnTo>
                <a:lnTo>
                  <a:pt x="178594" y="205383"/>
                </a:lnTo>
                <a:lnTo>
                  <a:pt x="169664" y="160734"/>
                </a:lnTo>
                <a:lnTo>
                  <a:pt x="151805" y="133945"/>
                </a:lnTo>
                <a:lnTo>
                  <a:pt x="133946" y="125016"/>
                </a:lnTo>
                <a:lnTo>
                  <a:pt x="116086" y="125016"/>
                </a:lnTo>
                <a:lnTo>
                  <a:pt x="98227" y="125016"/>
                </a:lnTo>
                <a:lnTo>
                  <a:pt x="98227" y="133945"/>
                </a:lnTo>
                <a:lnTo>
                  <a:pt x="116086" y="142875"/>
                </a:lnTo>
                <a:lnTo>
                  <a:pt x="133946" y="151805"/>
                </a:lnTo>
                <a:lnTo>
                  <a:pt x="160735" y="151805"/>
                </a:lnTo>
                <a:lnTo>
                  <a:pt x="205383" y="151805"/>
                </a:lnTo>
                <a:lnTo>
                  <a:pt x="250032" y="142875"/>
                </a:lnTo>
                <a:lnTo>
                  <a:pt x="25003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786688" y="1348383"/>
            <a:ext cx="330399" cy="258962"/>
          </a:xfrm>
          <a:custGeom>
            <a:avLst/>
            <a:gdLst/>
            <a:ahLst/>
            <a:cxnLst/>
            <a:rect l="0" t="0" r="0" b="0"/>
            <a:pathLst>
              <a:path w="330399" h="258962">
                <a:moveTo>
                  <a:pt x="169664" y="17859"/>
                </a:moveTo>
                <a:lnTo>
                  <a:pt x="169664" y="17859"/>
                </a:lnTo>
                <a:lnTo>
                  <a:pt x="169664" y="8930"/>
                </a:lnTo>
                <a:lnTo>
                  <a:pt x="169664" y="0"/>
                </a:lnTo>
                <a:lnTo>
                  <a:pt x="169664" y="0"/>
                </a:lnTo>
                <a:lnTo>
                  <a:pt x="178593" y="8930"/>
                </a:lnTo>
                <a:lnTo>
                  <a:pt x="178593" y="26789"/>
                </a:lnTo>
                <a:lnTo>
                  <a:pt x="169664" y="53578"/>
                </a:lnTo>
                <a:lnTo>
                  <a:pt x="160734" y="98226"/>
                </a:lnTo>
                <a:lnTo>
                  <a:pt x="151804" y="133945"/>
                </a:lnTo>
                <a:lnTo>
                  <a:pt x="133945" y="178593"/>
                </a:lnTo>
                <a:lnTo>
                  <a:pt x="116085" y="214312"/>
                </a:lnTo>
                <a:lnTo>
                  <a:pt x="98226" y="241101"/>
                </a:lnTo>
                <a:lnTo>
                  <a:pt x="80367" y="258961"/>
                </a:lnTo>
                <a:lnTo>
                  <a:pt x="62507" y="258961"/>
                </a:lnTo>
                <a:lnTo>
                  <a:pt x="53578" y="258961"/>
                </a:lnTo>
                <a:lnTo>
                  <a:pt x="35718" y="232171"/>
                </a:lnTo>
                <a:lnTo>
                  <a:pt x="26789" y="205382"/>
                </a:lnTo>
                <a:lnTo>
                  <a:pt x="17859" y="160734"/>
                </a:lnTo>
                <a:lnTo>
                  <a:pt x="8929" y="116086"/>
                </a:lnTo>
                <a:lnTo>
                  <a:pt x="8929" y="71437"/>
                </a:lnTo>
                <a:lnTo>
                  <a:pt x="0" y="44648"/>
                </a:lnTo>
                <a:lnTo>
                  <a:pt x="0" y="35719"/>
                </a:lnTo>
                <a:lnTo>
                  <a:pt x="0" y="44648"/>
                </a:lnTo>
                <a:lnTo>
                  <a:pt x="8929" y="53578"/>
                </a:lnTo>
                <a:lnTo>
                  <a:pt x="17859" y="71437"/>
                </a:lnTo>
                <a:lnTo>
                  <a:pt x="35718" y="98226"/>
                </a:lnTo>
                <a:lnTo>
                  <a:pt x="62507" y="116086"/>
                </a:lnTo>
                <a:lnTo>
                  <a:pt x="89296" y="133945"/>
                </a:lnTo>
                <a:lnTo>
                  <a:pt x="125015" y="151804"/>
                </a:lnTo>
                <a:lnTo>
                  <a:pt x="151804" y="160734"/>
                </a:lnTo>
                <a:lnTo>
                  <a:pt x="178593" y="169664"/>
                </a:lnTo>
                <a:lnTo>
                  <a:pt x="205382" y="178593"/>
                </a:lnTo>
                <a:lnTo>
                  <a:pt x="214312" y="178593"/>
                </a:lnTo>
                <a:lnTo>
                  <a:pt x="223242" y="187523"/>
                </a:lnTo>
                <a:lnTo>
                  <a:pt x="223242" y="196453"/>
                </a:lnTo>
                <a:lnTo>
                  <a:pt x="214312" y="205382"/>
                </a:lnTo>
                <a:lnTo>
                  <a:pt x="205382" y="223242"/>
                </a:lnTo>
                <a:lnTo>
                  <a:pt x="205382" y="232171"/>
                </a:lnTo>
                <a:lnTo>
                  <a:pt x="205382" y="241101"/>
                </a:lnTo>
                <a:lnTo>
                  <a:pt x="205382" y="241101"/>
                </a:lnTo>
                <a:lnTo>
                  <a:pt x="214312" y="232171"/>
                </a:lnTo>
                <a:lnTo>
                  <a:pt x="223242" y="214312"/>
                </a:lnTo>
                <a:lnTo>
                  <a:pt x="241101" y="187523"/>
                </a:lnTo>
                <a:lnTo>
                  <a:pt x="258960" y="160734"/>
                </a:lnTo>
                <a:lnTo>
                  <a:pt x="267890" y="133945"/>
                </a:lnTo>
                <a:lnTo>
                  <a:pt x="285750" y="116086"/>
                </a:lnTo>
                <a:lnTo>
                  <a:pt x="294679" y="98226"/>
                </a:lnTo>
                <a:lnTo>
                  <a:pt x="312539" y="98226"/>
                </a:lnTo>
                <a:lnTo>
                  <a:pt x="321468" y="98226"/>
                </a:lnTo>
                <a:lnTo>
                  <a:pt x="330398" y="98226"/>
                </a:lnTo>
                <a:lnTo>
                  <a:pt x="330398" y="98226"/>
                </a:lnTo>
                <a:lnTo>
                  <a:pt x="330398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134945" y="1491258"/>
            <a:ext cx="53579" cy="71438"/>
          </a:xfrm>
          <a:custGeom>
            <a:avLst/>
            <a:gdLst/>
            <a:ahLst/>
            <a:cxnLst/>
            <a:rect l="0" t="0" r="0" b="0"/>
            <a:pathLst>
              <a:path w="53579" h="71438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35718"/>
                </a:lnTo>
                <a:lnTo>
                  <a:pt x="8930" y="44648"/>
                </a:lnTo>
                <a:lnTo>
                  <a:pt x="17860" y="53578"/>
                </a:lnTo>
                <a:lnTo>
                  <a:pt x="26789" y="62507"/>
                </a:lnTo>
                <a:lnTo>
                  <a:pt x="35719" y="71437"/>
                </a:lnTo>
                <a:lnTo>
                  <a:pt x="44649" y="71437"/>
                </a:lnTo>
                <a:lnTo>
                  <a:pt x="44649" y="71437"/>
                </a:lnTo>
                <a:lnTo>
                  <a:pt x="53578" y="62507"/>
                </a:lnTo>
                <a:lnTo>
                  <a:pt x="53578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70664" y="1366242"/>
            <a:ext cx="89297" cy="35720"/>
          </a:xfrm>
          <a:custGeom>
            <a:avLst/>
            <a:gdLst/>
            <a:ahLst/>
            <a:cxnLst/>
            <a:rect l="0" t="0" r="0" b="0"/>
            <a:pathLst>
              <a:path w="89297" h="35720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8" y="0"/>
                </a:lnTo>
                <a:lnTo>
                  <a:pt x="44648" y="8930"/>
                </a:lnTo>
                <a:lnTo>
                  <a:pt x="62507" y="17860"/>
                </a:lnTo>
                <a:lnTo>
                  <a:pt x="80366" y="26789"/>
                </a:lnTo>
                <a:lnTo>
                  <a:pt x="89296" y="35719"/>
                </a:lnTo>
                <a:lnTo>
                  <a:pt x="89296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51030" y="1455539"/>
            <a:ext cx="339330" cy="258962"/>
          </a:xfrm>
          <a:custGeom>
            <a:avLst/>
            <a:gdLst/>
            <a:ahLst/>
            <a:cxnLst/>
            <a:rect l="0" t="0" r="0" b="0"/>
            <a:pathLst>
              <a:path w="339330" h="258962">
                <a:moveTo>
                  <a:pt x="35719" y="8930"/>
                </a:moveTo>
                <a:lnTo>
                  <a:pt x="35719" y="8930"/>
                </a:lnTo>
                <a:lnTo>
                  <a:pt x="26790" y="8930"/>
                </a:lnTo>
                <a:lnTo>
                  <a:pt x="26790" y="8930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80367"/>
                </a:lnTo>
                <a:lnTo>
                  <a:pt x="0" y="98226"/>
                </a:lnTo>
                <a:lnTo>
                  <a:pt x="0" y="98226"/>
                </a:lnTo>
                <a:lnTo>
                  <a:pt x="8930" y="107156"/>
                </a:lnTo>
                <a:lnTo>
                  <a:pt x="17860" y="98226"/>
                </a:lnTo>
                <a:lnTo>
                  <a:pt x="35719" y="89297"/>
                </a:lnTo>
                <a:lnTo>
                  <a:pt x="53579" y="71437"/>
                </a:lnTo>
                <a:lnTo>
                  <a:pt x="71438" y="53578"/>
                </a:lnTo>
                <a:lnTo>
                  <a:pt x="89297" y="35719"/>
                </a:lnTo>
                <a:lnTo>
                  <a:pt x="98227" y="17859"/>
                </a:lnTo>
                <a:lnTo>
                  <a:pt x="107157" y="0"/>
                </a:lnTo>
                <a:lnTo>
                  <a:pt x="107157" y="0"/>
                </a:lnTo>
                <a:lnTo>
                  <a:pt x="98227" y="8930"/>
                </a:lnTo>
                <a:lnTo>
                  <a:pt x="89297" y="17859"/>
                </a:lnTo>
                <a:lnTo>
                  <a:pt x="80368" y="35719"/>
                </a:lnTo>
                <a:lnTo>
                  <a:pt x="71438" y="53578"/>
                </a:lnTo>
                <a:lnTo>
                  <a:pt x="71438" y="62508"/>
                </a:lnTo>
                <a:lnTo>
                  <a:pt x="71438" y="80367"/>
                </a:lnTo>
                <a:lnTo>
                  <a:pt x="71438" y="89297"/>
                </a:lnTo>
                <a:lnTo>
                  <a:pt x="71438" y="98226"/>
                </a:lnTo>
                <a:lnTo>
                  <a:pt x="89297" y="89297"/>
                </a:lnTo>
                <a:lnTo>
                  <a:pt x="98227" y="89297"/>
                </a:lnTo>
                <a:lnTo>
                  <a:pt x="116086" y="71437"/>
                </a:lnTo>
                <a:lnTo>
                  <a:pt x="133946" y="53578"/>
                </a:lnTo>
                <a:lnTo>
                  <a:pt x="151805" y="35719"/>
                </a:lnTo>
                <a:lnTo>
                  <a:pt x="160735" y="26789"/>
                </a:lnTo>
                <a:lnTo>
                  <a:pt x="160735" y="17859"/>
                </a:lnTo>
                <a:lnTo>
                  <a:pt x="169665" y="17859"/>
                </a:lnTo>
                <a:lnTo>
                  <a:pt x="160735" y="26789"/>
                </a:lnTo>
                <a:lnTo>
                  <a:pt x="160735" y="35719"/>
                </a:lnTo>
                <a:lnTo>
                  <a:pt x="151805" y="53578"/>
                </a:lnTo>
                <a:lnTo>
                  <a:pt x="151805" y="62508"/>
                </a:lnTo>
                <a:lnTo>
                  <a:pt x="142875" y="80367"/>
                </a:lnTo>
                <a:lnTo>
                  <a:pt x="142875" y="98226"/>
                </a:lnTo>
                <a:lnTo>
                  <a:pt x="142875" y="98226"/>
                </a:lnTo>
                <a:lnTo>
                  <a:pt x="142875" y="107156"/>
                </a:lnTo>
                <a:lnTo>
                  <a:pt x="160735" y="107156"/>
                </a:lnTo>
                <a:lnTo>
                  <a:pt x="178594" y="98226"/>
                </a:lnTo>
                <a:lnTo>
                  <a:pt x="196454" y="89297"/>
                </a:lnTo>
                <a:lnTo>
                  <a:pt x="223243" y="71437"/>
                </a:lnTo>
                <a:lnTo>
                  <a:pt x="250032" y="53578"/>
                </a:lnTo>
                <a:lnTo>
                  <a:pt x="267891" y="35719"/>
                </a:lnTo>
                <a:lnTo>
                  <a:pt x="285750" y="17859"/>
                </a:lnTo>
                <a:lnTo>
                  <a:pt x="285750" y="17859"/>
                </a:lnTo>
                <a:lnTo>
                  <a:pt x="285750" y="17859"/>
                </a:lnTo>
                <a:lnTo>
                  <a:pt x="276821" y="17859"/>
                </a:lnTo>
                <a:lnTo>
                  <a:pt x="276821" y="26789"/>
                </a:lnTo>
                <a:lnTo>
                  <a:pt x="267891" y="35719"/>
                </a:lnTo>
                <a:lnTo>
                  <a:pt x="258961" y="44648"/>
                </a:lnTo>
                <a:lnTo>
                  <a:pt x="250032" y="44648"/>
                </a:lnTo>
                <a:lnTo>
                  <a:pt x="241102" y="53578"/>
                </a:lnTo>
                <a:lnTo>
                  <a:pt x="250032" y="53578"/>
                </a:lnTo>
                <a:lnTo>
                  <a:pt x="258961" y="53578"/>
                </a:lnTo>
                <a:lnTo>
                  <a:pt x="276821" y="53578"/>
                </a:lnTo>
                <a:lnTo>
                  <a:pt x="294680" y="44648"/>
                </a:lnTo>
                <a:lnTo>
                  <a:pt x="312540" y="35719"/>
                </a:lnTo>
                <a:lnTo>
                  <a:pt x="330399" y="35719"/>
                </a:lnTo>
                <a:lnTo>
                  <a:pt x="339329" y="35719"/>
                </a:lnTo>
                <a:lnTo>
                  <a:pt x="339329" y="35719"/>
                </a:lnTo>
                <a:lnTo>
                  <a:pt x="339329" y="44648"/>
                </a:lnTo>
                <a:lnTo>
                  <a:pt x="321469" y="62508"/>
                </a:lnTo>
                <a:lnTo>
                  <a:pt x="312540" y="89297"/>
                </a:lnTo>
                <a:lnTo>
                  <a:pt x="303610" y="116086"/>
                </a:lnTo>
                <a:lnTo>
                  <a:pt x="285750" y="151805"/>
                </a:lnTo>
                <a:lnTo>
                  <a:pt x="276821" y="178594"/>
                </a:lnTo>
                <a:lnTo>
                  <a:pt x="267891" y="214312"/>
                </a:lnTo>
                <a:lnTo>
                  <a:pt x="258961" y="232172"/>
                </a:lnTo>
                <a:lnTo>
                  <a:pt x="250032" y="250031"/>
                </a:lnTo>
                <a:lnTo>
                  <a:pt x="241102" y="258961"/>
                </a:lnTo>
                <a:lnTo>
                  <a:pt x="232172" y="258961"/>
                </a:lnTo>
                <a:lnTo>
                  <a:pt x="223243" y="250031"/>
                </a:lnTo>
                <a:lnTo>
                  <a:pt x="214313" y="232172"/>
                </a:lnTo>
                <a:lnTo>
                  <a:pt x="214313" y="196453"/>
                </a:lnTo>
                <a:lnTo>
                  <a:pt x="214313" y="160734"/>
                </a:lnTo>
                <a:lnTo>
                  <a:pt x="223243" y="125015"/>
                </a:lnTo>
                <a:lnTo>
                  <a:pt x="232172" y="98226"/>
                </a:lnTo>
                <a:lnTo>
                  <a:pt x="232172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617148" y="1330523"/>
            <a:ext cx="80368" cy="267892"/>
          </a:xfrm>
          <a:custGeom>
            <a:avLst/>
            <a:gdLst/>
            <a:ahLst/>
            <a:cxnLst/>
            <a:rect l="0" t="0" r="0" b="0"/>
            <a:pathLst>
              <a:path w="80368" h="267892">
                <a:moveTo>
                  <a:pt x="80367" y="17860"/>
                </a:moveTo>
                <a:lnTo>
                  <a:pt x="80367" y="17860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7" y="8930"/>
                </a:lnTo>
                <a:lnTo>
                  <a:pt x="53578" y="17860"/>
                </a:lnTo>
                <a:lnTo>
                  <a:pt x="44648" y="44649"/>
                </a:lnTo>
                <a:lnTo>
                  <a:pt x="26789" y="80367"/>
                </a:lnTo>
                <a:lnTo>
                  <a:pt x="17859" y="116086"/>
                </a:lnTo>
                <a:lnTo>
                  <a:pt x="8929" y="151805"/>
                </a:lnTo>
                <a:lnTo>
                  <a:pt x="0" y="187524"/>
                </a:lnTo>
                <a:lnTo>
                  <a:pt x="0" y="223242"/>
                </a:lnTo>
                <a:lnTo>
                  <a:pt x="8929" y="241102"/>
                </a:lnTo>
                <a:lnTo>
                  <a:pt x="17859" y="258961"/>
                </a:lnTo>
                <a:lnTo>
                  <a:pt x="35718" y="267891"/>
                </a:lnTo>
                <a:lnTo>
                  <a:pt x="44648" y="258961"/>
                </a:lnTo>
                <a:lnTo>
                  <a:pt x="62507" y="241102"/>
                </a:lnTo>
                <a:lnTo>
                  <a:pt x="62507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670726" y="1491258"/>
            <a:ext cx="151805" cy="125016"/>
          </a:xfrm>
          <a:custGeom>
            <a:avLst/>
            <a:gdLst/>
            <a:ahLst/>
            <a:cxnLst/>
            <a:rect l="0" t="0" r="0" b="0"/>
            <a:pathLst>
              <a:path w="151805" h="125016">
                <a:moveTo>
                  <a:pt x="17859" y="53578"/>
                </a:moveTo>
                <a:lnTo>
                  <a:pt x="8929" y="53578"/>
                </a:lnTo>
                <a:lnTo>
                  <a:pt x="8929" y="53578"/>
                </a:lnTo>
                <a:lnTo>
                  <a:pt x="0" y="53578"/>
                </a:lnTo>
                <a:lnTo>
                  <a:pt x="17859" y="53578"/>
                </a:lnTo>
                <a:lnTo>
                  <a:pt x="35719" y="44648"/>
                </a:lnTo>
                <a:lnTo>
                  <a:pt x="53578" y="35718"/>
                </a:lnTo>
                <a:lnTo>
                  <a:pt x="80367" y="35718"/>
                </a:lnTo>
                <a:lnTo>
                  <a:pt x="89297" y="26789"/>
                </a:lnTo>
                <a:lnTo>
                  <a:pt x="107156" y="17859"/>
                </a:lnTo>
                <a:lnTo>
                  <a:pt x="125015" y="8929"/>
                </a:lnTo>
                <a:lnTo>
                  <a:pt x="142875" y="0"/>
                </a:lnTo>
                <a:lnTo>
                  <a:pt x="151804" y="0"/>
                </a:lnTo>
                <a:lnTo>
                  <a:pt x="151804" y="0"/>
                </a:lnTo>
                <a:lnTo>
                  <a:pt x="133945" y="17859"/>
                </a:lnTo>
                <a:lnTo>
                  <a:pt x="107156" y="44648"/>
                </a:lnTo>
                <a:lnTo>
                  <a:pt x="80367" y="71437"/>
                </a:lnTo>
                <a:lnTo>
                  <a:pt x="62508" y="89296"/>
                </a:lnTo>
                <a:lnTo>
                  <a:pt x="62508" y="107156"/>
                </a:lnTo>
                <a:lnTo>
                  <a:pt x="62508" y="116086"/>
                </a:lnTo>
                <a:lnTo>
                  <a:pt x="71437" y="125015"/>
                </a:lnTo>
                <a:lnTo>
                  <a:pt x="80367" y="116086"/>
                </a:lnTo>
                <a:lnTo>
                  <a:pt x="98226" y="107156"/>
                </a:lnTo>
                <a:lnTo>
                  <a:pt x="107156" y="89296"/>
                </a:lnTo>
                <a:lnTo>
                  <a:pt x="107156" y="53578"/>
                </a:lnTo>
                <a:lnTo>
                  <a:pt x="89297" y="26789"/>
                </a:lnTo>
                <a:lnTo>
                  <a:pt x="8929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634383" y="2500313"/>
            <a:ext cx="660798" cy="125016"/>
          </a:xfrm>
          <a:custGeom>
            <a:avLst/>
            <a:gdLst/>
            <a:ahLst/>
            <a:cxnLst/>
            <a:rect l="0" t="0" r="0" b="0"/>
            <a:pathLst>
              <a:path w="660798" h="125016">
                <a:moveTo>
                  <a:pt x="0" y="35718"/>
                </a:moveTo>
                <a:lnTo>
                  <a:pt x="0" y="35718"/>
                </a:lnTo>
                <a:lnTo>
                  <a:pt x="8930" y="35718"/>
                </a:lnTo>
                <a:lnTo>
                  <a:pt x="8930" y="44648"/>
                </a:lnTo>
                <a:lnTo>
                  <a:pt x="26789" y="53578"/>
                </a:lnTo>
                <a:lnTo>
                  <a:pt x="53578" y="71437"/>
                </a:lnTo>
                <a:lnTo>
                  <a:pt x="98226" y="98226"/>
                </a:lnTo>
                <a:lnTo>
                  <a:pt x="151805" y="116085"/>
                </a:lnTo>
                <a:lnTo>
                  <a:pt x="232172" y="125015"/>
                </a:lnTo>
                <a:lnTo>
                  <a:pt x="312539" y="116085"/>
                </a:lnTo>
                <a:lnTo>
                  <a:pt x="419695" y="89296"/>
                </a:lnTo>
                <a:lnTo>
                  <a:pt x="535781" y="53578"/>
                </a:lnTo>
                <a:lnTo>
                  <a:pt x="660797" y="0"/>
                </a:lnTo>
                <a:lnTo>
                  <a:pt x="6607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536281" y="2321719"/>
            <a:ext cx="98228" cy="62508"/>
          </a:xfrm>
          <a:custGeom>
            <a:avLst/>
            <a:gdLst/>
            <a:ahLst/>
            <a:cxnLst/>
            <a:rect l="0" t="0" r="0" b="0"/>
            <a:pathLst>
              <a:path w="98228" h="62508">
                <a:moveTo>
                  <a:pt x="0" y="62507"/>
                </a:move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804172" y="2286000"/>
            <a:ext cx="196454" cy="366118"/>
          </a:xfrm>
          <a:custGeom>
            <a:avLst/>
            <a:gdLst/>
            <a:ahLst/>
            <a:cxnLst/>
            <a:rect l="0" t="0" r="0" b="0"/>
            <a:pathLst>
              <a:path w="196454" h="366118">
                <a:moveTo>
                  <a:pt x="8930" y="53578"/>
                </a:moveTo>
                <a:lnTo>
                  <a:pt x="8930" y="53578"/>
                </a:lnTo>
                <a:lnTo>
                  <a:pt x="8930" y="62508"/>
                </a:lnTo>
                <a:lnTo>
                  <a:pt x="8930" y="71437"/>
                </a:lnTo>
                <a:lnTo>
                  <a:pt x="8930" y="89297"/>
                </a:lnTo>
                <a:lnTo>
                  <a:pt x="17859" y="116086"/>
                </a:lnTo>
                <a:lnTo>
                  <a:pt x="26789" y="151804"/>
                </a:lnTo>
                <a:lnTo>
                  <a:pt x="44648" y="196453"/>
                </a:lnTo>
                <a:lnTo>
                  <a:pt x="53578" y="241102"/>
                </a:lnTo>
                <a:lnTo>
                  <a:pt x="71437" y="285750"/>
                </a:lnTo>
                <a:lnTo>
                  <a:pt x="80367" y="321469"/>
                </a:lnTo>
                <a:lnTo>
                  <a:pt x="80367" y="348258"/>
                </a:lnTo>
                <a:lnTo>
                  <a:pt x="80367" y="366117"/>
                </a:lnTo>
                <a:lnTo>
                  <a:pt x="71437" y="366117"/>
                </a:lnTo>
                <a:lnTo>
                  <a:pt x="62508" y="348258"/>
                </a:lnTo>
                <a:lnTo>
                  <a:pt x="44648" y="330398"/>
                </a:lnTo>
                <a:lnTo>
                  <a:pt x="26789" y="294680"/>
                </a:lnTo>
                <a:lnTo>
                  <a:pt x="8930" y="250031"/>
                </a:lnTo>
                <a:lnTo>
                  <a:pt x="0" y="196453"/>
                </a:lnTo>
                <a:lnTo>
                  <a:pt x="0" y="142875"/>
                </a:lnTo>
                <a:lnTo>
                  <a:pt x="8930" y="98226"/>
                </a:lnTo>
                <a:lnTo>
                  <a:pt x="35719" y="53578"/>
                </a:lnTo>
                <a:lnTo>
                  <a:pt x="62508" y="26789"/>
                </a:lnTo>
                <a:lnTo>
                  <a:pt x="98226" y="8929"/>
                </a:lnTo>
                <a:lnTo>
                  <a:pt x="133945" y="0"/>
                </a:lnTo>
                <a:lnTo>
                  <a:pt x="169664" y="0"/>
                </a:lnTo>
                <a:lnTo>
                  <a:pt x="187523" y="8929"/>
                </a:lnTo>
                <a:lnTo>
                  <a:pt x="196453" y="26789"/>
                </a:lnTo>
                <a:lnTo>
                  <a:pt x="196453" y="53578"/>
                </a:lnTo>
                <a:lnTo>
                  <a:pt x="169664" y="89297"/>
                </a:lnTo>
                <a:lnTo>
                  <a:pt x="151805" y="125015"/>
                </a:lnTo>
                <a:lnTo>
                  <a:pt x="125016" y="151804"/>
                </a:lnTo>
                <a:lnTo>
                  <a:pt x="107156" y="178594"/>
                </a:lnTo>
                <a:lnTo>
                  <a:pt x="98226" y="178594"/>
                </a:lnTo>
                <a:lnTo>
                  <a:pt x="116086" y="160734"/>
                </a:lnTo>
                <a:lnTo>
                  <a:pt x="133945" y="142875"/>
                </a:lnTo>
                <a:lnTo>
                  <a:pt x="160734" y="98226"/>
                </a:lnTo>
                <a:lnTo>
                  <a:pt x="196453" y="62508"/>
                </a:lnTo>
                <a:lnTo>
                  <a:pt x="19645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125641" y="2312789"/>
            <a:ext cx="71438" cy="187525"/>
          </a:xfrm>
          <a:custGeom>
            <a:avLst/>
            <a:gdLst/>
            <a:ahLst/>
            <a:cxnLst/>
            <a:rect l="0" t="0" r="0" b="0"/>
            <a:pathLst>
              <a:path w="71438" h="187525">
                <a:moveTo>
                  <a:pt x="71437" y="0"/>
                </a:moveTo>
                <a:lnTo>
                  <a:pt x="62507" y="17859"/>
                </a:lnTo>
                <a:lnTo>
                  <a:pt x="53578" y="35719"/>
                </a:lnTo>
                <a:lnTo>
                  <a:pt x="35718" y="62508"/>
                </a:lnTo>
                <a:lnTo>
                  <a:pt x="17859" y="89297"/>
                </a:lnTo>
                <a:lnTo>
                  <a:pt x="8929" y="125015"/>
                </a:lnTo>
                <a:lnTo>
                  <a:pt x="0" y="151805"/>
                </a:lnTo>
                <a:lnTo>
                  <a:pt x="0" y="178594"/>
                </a:lnTo>
                <a:lnTo>
                  <a:pt x="0" y="187524"/>
                </a:lnTo>
                <a:lnTo>
                  <a:pt x="8929" y="187524"/>
                </a:lnTo>
                <a:lnTo>
                  <a:pt x="17859" y="187524"/>
                </a:lnTo>
                <a:lnTo>
                  <a:pt x="17859" y="160734"/>
                </a:lnTo>
                <a:lnTo>
                  <a:pt x="17859" y="133945"/>
                </a:lnTo>
                <a:lnTo>
                  <a:pt x="17859" y="89297"/>
                </a:lnTo>
                <a:lnTo>
                  <a:pt x="1785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063133" y="2152054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17859" y="8930"/>
                </a:lnTo>
                <a:lnTo>
                  <a:pt x="26789" y="17860"/>
                </a:lnTo>
                <a:lnTo>
                  <a:pt x="53578" y="26790"/>
                </a:lnTo>
                <a:lnTo>
                  <a:pt x="80367" y="35719"/>
                </a:lnTo>
                <a:lnTo>
                  <a:pt x="8036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304234" y="2250281"/>
            <a:ext cx="214314" cy="232173"/>
          </a:xfrm>
          <a:custGeom>
            <a:avLst/>
            <a:gdLst/>
            <a:ahLst/>
            <a:cxnLst/>
            <a:rect l="0" t="0" r="0" b="0"/>
            <a:pathLst>
              <a:path w="214314" h="232173">
                <a:moveTo>
                  <a:pt x="62508" y="0"/>
                </a:moveTo>
                <a:lnTo>
                  <a:pt x="62508" y="0"/>
                </a:lnTo>
                <a:lnTo>
                  <a:pt x="53579" y="0"/>
                </a:lnTo>
                <a:lnTo>
                  <a:pt x="44649" y="8930"/>
                </a:lnTo>
                <a:lnTo>
                  <a:pt x="35719" y="17859"/>
                </a:lnTo>
                <a:lnTo>
                  <a:pt x="26789" y="26789"/>
                </a:lnTo>
                <a:lnTo>
                  <a:pt x="26789" y="44648"/>
                </a:lnTo>
                <a:lnTo>
                  <a:pt x="17860" y="71438"/>
                </a:lnTo>
                <a:lnTo>
                  <a:pt x="17860" y="98227"/>
                </a:lnTo>
                <a:lnTo>
                  <a:pt x="17860" y="125016"/>
                </a:lnTo>
                <a:lnTo>
                  <a:pt x="17860" y="160734"/>
                </a:lnTo>
                <a:lnTo>
                  <a:pt x="17860" y="187523"/>
                </a:lnTo>
                <a:lnTo>
                  <a:pt x="17860" y="214313"/>
                </a:lnTo>
                <a:lnTo>
                  <a:pt x="17860" y="232172"/>
                </a:lnTo>
                <a:lnTo>
                  <a:pt x="17860" y="232172"/>
                </a:lnTo>
                <a:lnTo>
                  <a:pt x="17860" y="232172"/>
                </a:lnTo>
                <a:lnTo>
                  <a:pt x="8930" y="214313"/>
                </a:lnTo>
                <a:lnTo>
                  <a:pt x="8930" y="187523"/>
                </a:lnTo>
                <a:lnTo>
                  <a:pt x="8930" y="160734"/>
                </a:lnTo>
                <a:lnTo>
                  <a:pt x="0" y="125016"/>
                </a:lnTo>
                <a:lnTo>
                  <a:pt x="0" y="80367"/>
                </a:lnTo>
                <a:lnTo>
                  <a:pt x="0" y="53578"/>
                </a:ln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53578"/>
                </a:lnTo>
                <a:lnTo>
                  <a:pt x="35719" y="80367"/>
                </a:lnTo>
                <a:lnTo>
                  <a:pt x="53579" y="116086"/>
                </a:lnTo>
                <a:lnTo>
                  <a:pt x="71438" y="151805"/>
                </a:lnTo>
                <a:lnTo>
                  <a:pt x="89297" y="187523"/>
                </a:lnTo>
                <a:lnTo>
                  <a:pt x="116086" y="214313"/>
                </a:lnTo>
                <a:lnTo>
                  <a:pt x="133946" y="223242"/>
                </a:lnTo>
                <a:lnTo>
                  <a:pt x="160735" y="214313"/>
                </a:lnTo>
                <a:lnTo>
                  <a:pt x="178594" y="205383"/>
                </a:lnTo>
                <a:lnTo>
                  <a:pt x="196454" y="178594"/>
                </a:lnTo>
                <a:lnTo>
                  <a:pt x="205383" y="142875"/>
                </a:lnTo>
                <a:lnTo>
                  <a:pt x="214313" y="107156"/>
                </a:lnTo>
                <a:lnTo>
                  <a:pt x="214313" y="71438"/>
                </a:lnTo>
                <a:lnTo>
                  <a:pt x="214313" y="44648"/>
                </a:lnTo>
                <a:lnTo>
                  <a:pt x="214313" y="26789"/>
                </a:lnTo>
                <a:lnTo>
                  <a:pt x="214313" y="26789"/>
                </a:lnTo>
                <a:lnTo>
                  <a:pt x="21431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491758" y="2312789"/>
            <a:ext cx="17860" cy="133946"/>
          </a:xfrm>
          <a:custGeom>
            <a:avLst/>
            <a:gdLst/>
            <a:ahLst/>
            <a:cxnLst/>
            <a:rect l="0" t="0" r="0" b="0"/>
            <a:pathLst>
              <a:path w="17860" h="133946">
                <a:moveTo>
                  <a:pt x="17859" y="0"/>
                </a:moveTo>
                <a:lnTo>
                  <a:pt x="8930" y="26789"/>
                </a:lnTo>
                <a:lnTo>
                  <a:pt x="8930" y="62508"/>
                </a:lnTo>
                <a:lnTo>
                  <a:pt x="8930" y="98226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839891" y="2634258"/>
            <a:ext cx="785813" cy="133946"/>
          </a:xfrm>
          <a:custGeom>
            <a:avLst/>
            <a:gdLst/>
            <a:ahLst/>
            <a:cxnLst/>
            <a:rect l="0" t="0" r="0" b="0"/>
            <a:pathLst>
              <a:path w="785813" h="133946">
                <a:moveTo>
                  <a:pt x="0" y="133945"/>
                </a:moveTo>
                <a:lnTo>
                  <a:pt x="8929" y="133945"/>
                </a:lnTo>
                <a:lnTo>
                  <a:pt x="26789" y="125015"/>
                </a:lnTo>
                <a:lnTo>
                  <a:pt x="53578" y="125015"/>
                </a:lnTo>
                <a:lnTo>
                  <a:pt x="107156" y="107156"/>
                </a:lnTo>
                <a:lnTo>
                  <a:pt x="178593" y="89297"/>
                </a:lnTo>
                <a:lnTo>
                  <a:pt x="267890" y="71437"/>
                </a:lnTo>
                <a:lnTo>
                  <a:pt x="366117" y="44648"/>
                </a:lnTo>
                <a:lnTo>
                  <a:pt x="464343" y="26789"/>
                </a:lnTo>
                <a:lnTo>
                  <a:pt x="553640" y="8930"/>
                </a:lnTo>
                <a:lnTo>
                  <a:pt x="642937" y="0"/>
                </a:lnTo>
                <a:lnTo>
                  <a:pt x="714375" y="0"/>
                </a:lnTo>
                <a:lnTo>
                  <a:pt x="759023" y="0"/>
                </a:lnTo>
                <a:lnTo>
                  <a:pt x="785812" y="0"/>
                </a:lnTo>
                <a:lnTo>
                  <a:pt x="7858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018484" y="2687836"/>
            <a:ext cx="616150" cy="142876"/>
          </a:xfrm>
          <a:custGeom>
            <a:avLst/>
            <a:gdLst/>
            <a:ahLst/>
            <a:cxnLst/>
            <a:rect l="0" t="0" r="0" b="0"/>
            <a:pathLst>
              <a:path w="616150" h="142876">
                <a:moveTo>
                  <a:pt x="0" y="142875"/>
                </a:moveTo>
                <a:lnTo>
                  <a:pt x="8930" y="133945"/>
                </a:lnTo>
                <a:lnTo>
                  <a:pt x="44649" y="125015"/>
                </a:lnTo>
                <a:lnTo>
                  <a:pt x="98227" y="107156"/>
                </a:lnTo>
                <a:lnTo>
                  <a:pt x="160735" y="89297"/>
                </a:lnTo>
                <a:lnTo>
                  <a:pt x="223243" y="71437"/>
                </a:lnTo>
                <a:lnTo>
                  <a:pt x="303610" y="53578"/>
                </a:lnTo>
                <a:lnTo>
                  <a:pt x="375047" y="44648"/>
                </a:lnTo>
                <a:lnTo>
                  <a:pt x="446485" y="35719"/>
                </a:lnTo>
                <a:lnTo>
                  <a:pt x="508993" y="26789"/>
                </a:lnTo>
                <a:lnTo>
                  <a:pt x="571500" y="17859"/>
                </a:lnTo>
                <a:lnTo>
                  <a:pt x="616149" y="0"/>
                </a:lnTo>
                <a:lnTo>
                  <a:pt x="61614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393781" y="2777133"/>
            <a:ext cx="428626" cy="839391"/>
          </a:xfrm>
          <a:custGeom>
            <a:avLst/>
            <a:gdLst/>
            <a:ahLst/>
            <a:cxnLst/>
            <a:rect l="0" t="0" r="0" b="0"/>
            <a:pathLst>
              <a:path w="428626" h="839391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6788"/>
                </a:lnTo>
                <a:lnTo>
                  <a:pt x="8930" y="26788"/>
                </a:lnTo>
                <a:lnTo>
                  <a:pt x="26789" y="17859"/>
                </a:lnTo>
                <a:lnTo>
                  <a:pt x="44649" y="17859"/>
                </a:lnTo>
                <a:lnTo>
                  <a:pt x="71438" y="8930"/>
                </a:lnTo>
                <a:lnTo>
                  <a:pt x="107157" y="8930"/>
                </a:lnTo>
                <a:lnTo>
                  <a:pt x="142875" y="0"/>
                </a:lnTo>
                <a:lnTo>
                  <a:pt x="187524" y="0"/>
                </a:lnTo>
                <a:lnTo>
                  <a:pt x="223242" y="0"/>
                </a:lnTo>
                <a:lnTo>
                  <a:pt x="258961" y="8930"/>
                </a:lnTo>
                <a:lnTo>
                  <a:pt x="285750" y="26788"/>
                </a:lnTo>
                <a:lnTo>
                  <a:pt x="312539" y="53578"/>
                </a:lnTo>
                <a:lnTo>
                  <a:pt x="330399" y="89296"/>
                </a:lnTo>
                <a:lnTo>
                  <a:pt x="339328" y="133945"/>
                </a:lnTo>
                <a:lnTo>
                  <a:pt x="348258" y="178593"/>
                </a:lnTo>
                <a:lnTo>
                  <a:pt x="357188" y="232171"/>
                </a:lnTo>
                <a:lnTo>
                  <a:pt x="366117" y="276820"/>
                </a:lnTo>
                <a:lnTo>
                  <a:pt x="375047" y="330398"/>
                </a:lnTo>
                <a:lnTo>
                  <a:pt x="383977" y="383976"/>
                </a:lnTo>
                <a:lnTo>
                  <a:pt x="392907" y="437554"/>
                </a:lnTo>
                <a:lnTo>
                  <a:pt x="392907" y="500062"/>
                </a:lnTo>
                <a:lnTo>
                  <a:pt x="401836" y="562570"/>
                </a:lnTo>
                <a:lnTo>
                  <a:pt x="410766" y="616148"/>
                </a:lnTo>
                <a:lnTo>
                  <a:pt x="419696" y="660796"/>
                </a:lnTo>
                <a:lnTo>
                  <a:pt x="428625" y="705445"/>
                </a:lnTo>
                <a:lnTo>
                  <a:pt x="428625" y="732234"/>
                </a:lnTo>
                <a:lnTo>
                  <a:pt x="428625" y="750093"/>
                </a:lnTo>
                <a:lnTo>
                  <a:pt x="419696" y="759023"/>
                </a:lnTo>
                <a:lnTo>
                  <a:pt x="401836" y="767953"/>
                </a:lnTo>
                <a:lnTo>
                  <a:pt x="366117" y="767953"/>
                </a:lnTo>
                <a:lnTo>
                  <a:pt x="321469" y="767953"/>
                </a:lnTo>
                <a:lnTo>
                  <a:pt x="258961" y="767953"/>
                </a:lnTo>
                <a:lnTo>
                  <a:pt x="196453" y="767953"/>
                </a:lnTo>
                <a:lnTo>
                  <a:pt x="125016" y="776882"/>
                </a:lnTo>
                <a:lnTo>
                  <a:pt x="62508" y="803671"/>
                </a:lnTo>
                <a:lnTo>
                  <a:pt x="17860" y="821531"/>
                </a:lnTo>
                <a:lnTo>
                  <a:pt x="8930" y="839390"/>
                </a:lnTo>
                <a:lnTo>
                  <a:pt x="17860" y="839390"/>
                </a:lnTo>
                <a:lnTo>
                  <a:pt x="44649" y="821531"/>
                </a:lnTo>
                <a:lnTo>
                  <a:pt x="107157" y="794742"/>
                </a:lnTo>
                <a:lnTo>
                  <a:pt x="107157" y="7947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616773" y="3268265"/>
            <a:ext cx="312541" cy="392907"/>
          </a:xfrm>
          <a:custGeom>
            <a:avLst/>
            <a:gdLst/>
            <a:ahLst/>
            <a:cxnLst/>
            <a:rect l="0" t="0" r="0" b="0"/>
            <a:pathLst>
              <a:path w="312541" h="392907">
                <a:moveTo>
                  <a:pt x="17860" y="62508"/>
                </a:moveTo>
                <a:lnTo>
                  <a:pt x="17860" y="62508"/>
                </a:lnTo>
                <a:lnTo>
                  <a:pt x="8930" y="62508"/>
                </a:lnTo>
                <a:lnTo>
                  <a:pt x="8930" y="71438"/>
                </a:lnTo>
                <a:lnTo>
                  <a:pt x="8930" y="71438"/>
                </a:lnTo>
                <a:lnTo>
                  <a:pt x="8930" y="71438"/>
                </a:lnTo>
                <a:lnTo>
                  <a:pt x="0" y="80367"/>
                </a:lnTo>
                <a:lnTo>
                  <a:pt x="0" y="98227"/>
                </a:lnTo>
                <a:lnTo>
                  <a:pt x="0" y="116086"/>
                </a:lnTo>
                <a:lnTo>
                  <a:pt x="0" y="151805"/>
                </a:lnTo>
                <a:lnTo>
                  <a:pt x="8930" y="196453"/>
                </a:lnTo>
                <a:lnTo>
                  <a:pt x="8930" y="250031"/>
                </a:lnTo>
                <a:lnTo>
                  <a:pt x="8930" y="294680"/>
                </a:lnTo>
                <a:lnTo>
                  <a:pt x="17860" y="339328"/>
                </a:lnTo>
                <a:lnTo>
                  <a:pt x="17860" y="366117"/>
                </a:lnTo>
                <a:lnTo>
                  <a:pt x="17860" y="375047"/>
                </a:lnTo>
                <a:lnTo>
                  <a:pt x="26790" y="357188"/>
                </a:lnTo>
                <a:lnTo>
                  <a:pt x="26790" y="330399"/>
                </a:lnTo>
                <a:lnTo>
                  <a:pt x="35719" y="285750"/>
                </a:lnTo>
                <a:lnTo>
                  <a:pt x="44649" y="232172"/>
                </a:lnTo>
                <a:lnTo>
                  <a:pt x="44649" y="169664"/>
                </a:lnTo>
                <a:lnTo>
                  <a:pt x="53579" y="107156"/>
                </a:lnTo>
                <a:lnTo>
                  <a:pt x="62508" y="53578"/>
                </a:lnTo>
                <a:lnTo>
                  <a:pt x="71438" y="17860"/>
                </a:lnTo>
                <a:lnTo>
                  <a:pt x="80368" y="0"/>
                </a:lnTo>
                <a:lnTo>
                  <a:pt x="98227" y="17860"/>
                </a:lnTo>
                <a:lnTo>
                  <a:pt x="107157" y="62508"/>
                </a:lnTo>
                <a:lnTo>
                  <a:pt x="125016" y="125016"/>
                </a:lnTo>
                <a:lnTo>
                  <a:pt x="142875" y="196453"/>
                </a:lnTo>
                <a:lnTo>
                  <a:pt x="151805" y="267891"/>
                </a:lnTo>
                <a:lnTo>
                  <a:pt x="169665" y="321469"/>
                </a:lnTo>
                <a:lnTo>
                  <a:pt x="178594" y="366117"/>
                </a:lnTo>
                <a:lnTo>
                  <a:pt x="196454" y="392906"/>
                </a:lnTo>
                <a:lnTo>
                  <a:pt x="214313" y="392906"/>
                </a:lnTo>
                <a:lnTo>
                  <a:pt x="223243" y="375047"/>
                </a:lnTo>
                <a:lnTo>
                  <a:pt x="241102" y="348258"/>
                </a:lnTo>
                <a:lnTo>
                  <a:pt x="250032" y="294680"/>
                </a:lnTo>
                <a:lnTo>
                  <a:pt x="258961" y="232172"/>
                </a:lnTo>
                <a:lnTo>
                  <a:pt x="276821" y="169664"/>
                </a:lnTo>
                <a:lnTo>
                  <a:pt x="285750" y="107156"/>
                </a:lnTo>
                <a:lnTo>
                  <a:pt x="294680" y="62508"/>
                </a:lnTo>
                <a:lnTo>
                  <a:pt x="303610" y="35719"/>
                </a:lnTo>
                <a:lnTo>
                  <a:pt x="312540" y="26789"/>
                </a:lnTo>
                <a:lnTo>
                  <a:pt x="312540" y="35719"/>
                </a:lnTo>
                <a:lnTo>
                  <a:pt x="312540" y="53578"/>
                </a:lnTo>
                <a:lnTo>
                  <a:pt x="303610" y="80367"/>
                </a:lnTo>
                <a:lnTo>
                  <a:pt x="303610" y="107156"/>
                </a:lnTo>
                <a:lnTo>
                  <a:pt x="294680" y="125016"/>
                </a:lnTo>
                <a:lnTo>
                  <a:pt x="285750" y="142875"/>
                </a:lnTo>
                <a:lnTo>
                  <a:pt x="285750" y="160735"/>
                </a:lnTo>
                <a:lnTo>
                  <a:pt x="285750" y="160735"/>
                </a:lnTo>
                <a:lnTo>
                  <a:pt x="285750" y="160735"/>
                </a:lnTo>
                <a:lnTo>
                  <a:pt x="28575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196953" y="3303984"/>
            <a:ext cx="357189" cy="428626"/>
          </a:xfrm>
          <a:custGeom>
            <a:avLst/>
            <a:gdLst/>
            <a:ahLst/>
            <a:cxnLst/>
            <a:rect l="0" t="0" r="0" b="0"/>
            <a:pathLst>
              <a:path w="357189" h="428626">
                <a:moveTo>
                  <a:pt x="160735" y="0"/>
                </a:moveTo>
                <a:lnTo>
                  <a:pt x="160735" y="0"/>
                </a:lnTo>
                <a:lnTo>
                  <a:pt x="151805" y="0"/>
                </a:lnTo>
                <a:lnTo>
                  <a:pt x="133945" y="0"/>
                </a:lnTo>
                <a:lnTo>
                  <a:pt x="116086" y="0"/>
                </a:lnTo>
                <a:lnTo>
                  <a:pt x="98227" y="8930"/>
                </a:lnTo>
                <a:lnTo>
                  <a:pt x="71438" y="26789"/>
                </a:lnTo>
                <a:lnTo>
                  <a:pt x="53578" y="53578"/>
                </a:lnTo>
                <a:lnTo>
                  <a:pt x="35719" y="89297"/>
                </a:lnTo>
                <a:lnTo>
                  <a:pt x="8930" y="142875"/>
                </a:lnTo>
                <a:lnTo>
                  <a:pt x="0" y="196453"/>
                </a:lnTo>
                <a:lnTo>
                  <a:pt x="0" y="267891"/>
                </a:lnTo>
                <a:lnTo>
                  <a:pt x="17860" y="330398"/>
                </a:lnTo>
                <a:lnTo>
                  <a:pt x="44649" y="383977"/>
                </a:lnTo>
                <a:lnTo>
                  <a:pt x="80367" y="419695"/>
                </a:lnTo>
                <a:lnTo>
                  <a:pt x="116086" y="428625"/>
                </a:lnTo>
                <a:lnTo>
                  <a:pt x="169664" y="419695"/>
                </a:lnTo>
                <a:lnTo>
                  <a:pt x="214313" y="392906"/>
                </a:lnTo>
                <a:lnTo>
                  <a:pt x="267891" y="366117"/>
                </a:lnTo>
                <a:lnTo>
                  <a:pt x="303610" y="330398"/>
                </a:lnTo>
                <a:lnTo>
                  <a:pt x="339328" y="285750"/>
                </a:lnTo>
                <a:lnTo>
                  <a:pt x="357188" y="250031"/>
                </a:lnTo>
                <a:lnTo>
                  <a:pt x="35718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473773" y="3527226"/>
            <a:ext cx="178595" cy="187525"/>
          </a:xfrm>
          <a:custGeom>
            <a:avLst/>
            <a:gdLst/>
            <a:ahLst/>
            <a:cxnLst/>
            <a:rect l="0" t="0" r="0" b="0"/>
            <a:pathLst>
              <a:path w="178595" h="187525">
                <a:moveTo>
                  <a:pt x="53579" y="107156"/>
                </a:moveTo>
                <a:lnTo>
                  <a:pt x="44649" y="125016"/>
                </a:lnTo>
                <a:lnTo>
                  <a:pt x="44649" y="142875"/>
                </a:lnTo>
                <a:lnTo>
                  <a:pt x="35719" y="160735"/>
                </a:lnTo>
                <a:lnTo>
                  <a:pt x="35719" y="178594"/>
                </a:lnTo>
                <a:lnTo>
                  <a:pt x="44649" y="187524"/>
                </a:lnTo>
                <a:lnTo>
                  <a:pt x="53579" y="187524"/>
                </a:lnTo>
                <a:lnTo>
                  <a:pt x="71438" y="178594"/>
                </a:lnTo>
                <a:lnTo>
                  <a:pt x="89297" y="160735"/>
                </a:lnTo>
                <a:lnTo>
                  <a:pt x="107157" y="142875"/>
                </a:lnTo>
                <a:lnTo>
                  <a:pt x="125016" y="116086"/>
                </a:lnTo>
                <a:lnTo>
                  <a:pt x="125016" y="89297"/>
                </a:lnTo>
                <a:lnTo>
                  <a:pt x="116086" y="71438"/>
                </a:lnTo>
                <a:lnTo>
                  <a:pt x="98227" y="53578"/>
                </a:lnTo>
                <a:lnTo>
                  <a:pt x="80368" y="35719"/>
                </a:lnTo>
                <a:lnTo>
                  <a:pt x="53579" y="35719"/>
                </a:lnTo>
                <a:lnTo>
                  <a:pt x="26790" y="44649"/>
                </a:lnTo>
                <a:lnTo>
                  <a:pt x="8930" y="62508"/>
                </a:lnTo>
                <a:lnTo>
                  <a:pt x="0" y="71438"/>
                </a:lnTo>
                <a:lnTo>
                  <a:pt x="0" y="80367"/>
                </a:lnTo>
                <a:lnTo>
                  <a:pt x="8930" y="89297"/>
                </a:lnTo>
                <a:lnTo>
                  <a:pt x="35719" y="80367"/>
                </a:lnTo>
                <a:lnTo>
                  <a:pt x="62508" y="71438"/>
                </a:lnTo>
                <a:lnTo>
                  <a:pt x="89297" y="53578"/>
                </a:lnTo>
                <a:lnTo>
                  <a:pt x="125016" y="35719"/>
                </a:lnTo>
                <a:lnTo>
                  <a:pt x="151805" y="17860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661297" y="3473648"/>
            <a:ext cx="517923" cy="232173"/>
          </a:xfrm>
          <a:custGeom>
            <a:avLst/>
            <a:gdLst/>
            <a:ahLst/>
            <a:cxnLst/>
            <a:rect l="0" t="0" r="0" b="0"/>
            <a:pathLst>
              <a:path w="517923" h="232173">
                <a:moveTo>
                  <a:pt x="17859" y="35719"/>
                </a:moveTo>
                <a:lnTo>
                  <a:pt x="17859" y="26789"/>
                </a:lnTo>
                <a:lnTo>
                  <a:pt x="17859" y="35719"/>
                </a:lnTo>
                <a:lnTo>
                  <a:pt x="17859" y="53578"/>
                </a:lnTo>
                <a:lnTo>
                  <a:pt x="8930" y="71438"/>
                </a:lnTo>
                <a:lnTo>
                  <a:pt x="8930" y="98227"/>
                </a:lnTo>
                <a:lnTo>
                  <a:pt x="8930" y="133945"/>
                </a:lnTo>
                <a:lnTo>
                  <a:pt x="0" y="160734"/>
                </a:lnTo>
                <a:lnTo>
                  <a:pt x="0" y="187523"/>
                </a:lnTo>
                <a:lnTo>
                  <a:pt x="8930" y="205383"/>
                </a:lnTo>
                <a:lnTo>
                  <a:pt x="8930" y="214313"/>
                </a:lnTo>
                <a:lnTo>
                  <a:pt x="17859" y="223242"/>
                </a:lnTo>
                <a:lnTo>
                  <a:pt x="17859" y="214313"/>
                </a:lnTo>
                <a:lnTo>
                  <a:pt x="26789" y="196453"/>
                </a:lnTo>
                <a:lnTo>
                  <a:pt x="26789" y="169664"/>
                </a:lnTo>
                <a:lnTo>
                  <a:pt x="26789" y="133945"/>
                </a:lnTo>
                <a:lnTo>
                  <a:pt x="26789" y="98227"/>
                </a:lnTo>
                <a:lnTo>
                  <a:pt x="26789" y="62508"/>
                </a:lnTo>
                <a:lnTo>
                  <a:pt x="35719" y="35719"/>
                </a:lnTo>
                <a:lnTo>
                  <a:pt x="35719" y="26789"/>
                </a:lnTo>
                <a:lnTo>
                  <a:pt x="44648" y="26789"/>
                </a:lnTo>
                <a:lnTo>
                  <a:pt x="44648" y="35719"/>
                </a:lnTo>
                <a:lnTo>
                  <a:pt x="44648" y="71438"/>
                </a:lnTo>
                <a:lnTo>
                  <a:pt x="53578" y="107156"/>
                </a:lnTo>
                <a:lnTo>
                  <a:pt x="53578" y="151805"/>
                </a:lnTo>
                <a:lnTo>
                  <a:pt x="62508" y="187523"/>
                </a:lnTo>
                <a:lnTo>
                  <a:pt x="62508" y="214313"/>
                </a:lnTo>
                <a:lnTo>
                  <a:pt x="62508" y="232172"/>
                </a:lnTo>
                <a:lnTo>
                  <a:pt x="71437" y="232172"/>
                </a:lnTo>
                <a:lnTo>
                  <a:pt x="80367" y="223242"/>
                </a:lnTo>
                <a:lnTo>
                  <a:pt x="89297" y="205383"/>
                </a:lnTo>
                <a:lnTo>
                  <a:pt x="89297" y="178594"/>
                </a:lnTo>
                <a:lnTo>
                  <a:pt x="98226" y="133945"/>
                </a:lnTo>
                <a:lnTo>
                  <a:pt x="107156" y="89297"/>
                </a:lnTo>
                <a:lnTo>
                  <a:pt x="107156" y="53578"/>
                </a:lnTo>
                <a:lnTo>
                  <a:pt x="116086" y="26789"/>
                </a:lnTo>
                <a:lnTo>
                  <a:pt x="116086" y="17859"/>
                </a:lnTo>
                <a:lnTo>
                  <a:pt x="125016" y="17859"/>
                </a:lnTo>
                <a:lnTo>
                  <a:pt x="125016" y="35719"/>
                </a:lnTo>
                <a:lnTo>
                  <a:pt x="125016" y="62508"/>
                </a:lnTo>
                <a:lnTo>
                  <a:pt x="133945" y="98227"/>
                </a:lnTo>
                <a:lnTo>
                  <a:pt x="133945" y="133945"/>
                </a:lnTo>
                <a:lnTo>
                  <a:pt x="133945" y="169664"/>
                </a:lnTo>
                <a:lnTo>
                  <a:pt x="142875" y="196453"/>
                </a:lnTo>
                <a:lnTo>
                  <a:pt x="142875" y="205383"/>
                </a:lnTo>
                <a:lnTo>
                  <a:pt x="151805" y="205383"/>
                </a:lnTo>
                <a:lnTo>
                  <a:pt x="151805" y="196453"/>
                </a:lnTo>
                <a:lnTo>
                  <a:pt x="160734" y="169664"/>
                </a:lnTo>
                <a:lnTo>
                  <a:pt x="160734" y="133945"/>
                </a:lnTo>
                <a:lnTo>
                  <a:pt x="169664" y="89297"/>
                </a:lnTo>
                <a:lnTo>
                  <a:pt x="169664" y="53578"/>
                </a:lnTo>
                <a:lnTo>
                  <a:pt x="169664" y="17859"/>
                </a:lnTo>
                <a:lnTo>
                  <a:pt x="178594" y="0"/>
                </a:lnTo>
                <a:lnTo>
                  <a:pt x="187523" y="8930"/>
                </a:lnTo>
                <a:lnTo>
                  <a:pt x="187523" y="17859"/>
                </a:lnTo>
                <a:lnTo>
                  <a:pt x="196453" y="44648"/>
                </a:lnTo>
                <a:lnTo>
                  <a:pt x="205383" y="80367"/>
                </a:lnTo>
                <a:lnTo>
                  <a:pt x="205383" y="116086"/>
                </a:lnTo>
                <a:lnTo>
                  <a:pt x="205383" y="151805"/>
                </a:lnTo>
                <a:lnTo>
                  <a:pt x="214312" y="178594"/>
                </a:lnTo>
                <a:lnTo>
                  <a:pt x="214312" y="196453"/>
                </a:lnTo>
                <a:lnTo>
                  <a:pt x="214312" y="205383"/>
                </a:lnTo>
                <a:lnTo>
                  <a:pt x="223242" y="196453"/>
                </a:lnTo>
                <a:lnTo>
                  <a:pt x="223242" y="178594"/>
                </a:lnTo>
                <a:lnTo>
                  <a:pt x="223242" y="151805"/>
                </a:lnTo>
                <a:lnTo>
                  <a:pt x="223242" y="116086"/>
                </a:lnTo>
                <a:lnTo>
                  <a:pt x="223242" y="71438"/>
                </a:lnTo>
                <a:lnTo>
                  <a:pt x="223242" y="44648"/>
                </a:lnTo>
                <a:lnTo>
                  <a:pt x="223242" y="26789"/>
                </a:lnTo>
                <a:lnTo>
                  <a:pt x="232172" y="35719"/>
                </a:lnTo>
                <a:lnTo>
                  <a:pt x="241101" y="53578"/>
                </a:lnTo>
                <a:lnTo>
                  <a:pt x="250031" y="80367"/>
                </a:lnTo>
                <a:lnTo>
                  <a:pt x="258961" y="125016"/>
                </a:lnTo>
                <a:lnTo>
                  <a:pt x="267891" y="160734"/>
                </a:lnTo>
                <a:lnTo>
                  <a:pt x="276820" y="196453"/>
                </a:lnTo>
                <a:lnTo>
                  <a:pt x="285750" y="223242"/>
                </a:lnTo>
                <a:lnTo>
                  <a:pt x="294680" y="232172"/>
                </a:lnTo>
                <a:lnTo>
                  <a:pt x="303609" y="232172"/>
                </a:lnTo>
                <a:lnTo>
                  <a:pt x="312539" y="223242"/>
                </a:lnTo>
                <a:lnTo>
                  <a:pt x="312539" y="205383"/>
                </a:lnTo>
                <a:lnTo>
                  <a:pt x="312539" y="169664"/>
                </a:lnTo>
                <a:lnTo>
                  <a:pt x="312539" y="125016"/>
                </a:lnTo>
                <a:lnTo>
                  <a:pt x="312539" y="71438"/>
                </a:lnTo>
                <a:lnTo>
                  <a:pt x="303609" y="35719"/>
                </a:lnTo>
                <a:lnTo>
                  <a:pt x="303609" y="8930"/>
                </a:lnTo>
                <a:lnTo>
                  <a:pt x="312539" y="0"/>
                </a:lnTo>
                <a:lnTo>
                  <a:pt x="321469" y="8930"/>
                </a:lnTo>
                <a:lnTo>
                  <a:pt x="330398" y="35719"/>
                </a:lnTo>
                <a:lnTo>
                  <a:pt x="339328" y="71438"/>
                </a:lnTo>
                <a:lnTo>
                  <a:pt x="357187" y="116086"/>
                </a:lnTo>
                <a:lnTo>
                  <a:pt x="366117" y="151805"/>
                </a:lnTo>
                <a:lnTo>
                  <a:pt x="383976" y="178594"/>
                </a:lnTo>
                <a:lnTo>
                  <a:pt x="401836" y="196453"/>
                </a:lnTo>
                <a:lnTo>
                  <a:pt x="410766" y="205383"/>
                </a:lnTo>
                <a:lnTo>
                  <a:pt x="428625" y="196453"/>
                </a:lnTo>
                <a:lnTo>
                  <a:pt x="437555" y="178594"/>
                </a:lnTo>
                <a:lnTo>
                  <a:pt x="437555" y="142875"/>
                </a:lnTo>
                <a:lnTo>
                  <a:pt x="437555" y="107156"/>
                </a:lnTo>
                <a:lnTo>
                  <a:pt x="437555" y="71438"/>
                </a:lnTo>
                <a:lnTo>
                  <a:pt x="437555" y="53578"/>
                </a:lnTo>
                <a:lnTo>
                  <a:pt x="437555" y="35719"/>
                </a:lnTo>
                <a:lnTo>
                  <a:pt x="437555" y="35719"/>
                </a:lnTo>
                <a:lnTo>
                  <a:pt x="446484" y="35719"/>
                </a:lnTo>
                <a:lnTo>
                  <a:pt x="446484" y="53578"/>
                </a:lnTo>
                <a:lnTo>
                  <a:pt x="455414" y="71438"/>
                </a:lnTo>
                <a:lnTo>
                  <a:pt x="464344" y="98227"/>
                </a:lnTo>
                <a:lnTo>
                  <a:pt x="473273" y="116086"/>
                </a:lnTo>
                <a:lnTo>
                  <a:pt x="482203" y="142875"/>
                </a:lnTo>
                <a:lnTo>
                  <a:pt x="491133" y="160734"/>
                </a:lnTo>
                <a:lnTo>
                  <a:pt x="508992" y="160734"/>
                </a:lnTo>
                <a:lnTo>
                  <a:pt x="517922" y="160734"/>
                </a:lnTo>
                <a:lnTo>
                  <a:pt x="517922" y="151805"/>
                </a:lnTo>
                <a:lnTo>
                  <a:pt x="517922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080992" y="3429000"/>
            <a:ext cx="294681" cy="17860"/>
          </a:xfrm>
          <a:custGeom>
            <a:avLst/>
            <a:gdLst/>
            <a:ahLst/>
            <a:cxnLst/>
            <a:rect l="0" t="0" r="0" b="0"/>
            <a:pathLst>
              <a:path w="294681" h="17860">
                <a:moveTo>
                  <a:pt x="0" y="17859"/>
                </a:move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8929"/>
                </a:lnTo>
                <a:lnTo>
                  <a:pt x="71438" y="8929"/>
                </a:lnTo>
                <a:lnTo>
                  <a:pt x="107156" y="0"/>
                </a:lnTo>
                <a:lnTo>
                  <a:pt x="142875" y="0"/>
                </a:lnTo>
                <a:lnTo>
                  <a:pt x="187524" y="0"/>
                </a:lnTo>
                <a:lnTo>
                  <a:pt x="214313" y="0"/>
                </a:lnTo>
                <a:lnTo>
                  <a:pt x="250031" y="0"/>
                </a:lnTo>
                <a:lnTo>
                  <a:pt x="267891" y="0"/>
                </a:lnTo>
                <a:lnTo>
                  <a:pt x="285750" y="8929"/>
                </a:lnTo>
                <a:lnTo>
                  <a:pt x="294680" y="8929"/>
                </a:lnTo>
                <a:lnTo>
                  <a:pt x="285750" y="8929"/>
                </a:lnTo>
                <a:lnTo>
                  <a:pt x="276821" y="0"/>
                </a:lnTo>
                <a:lnTo>
                  <a:pt x="258961" y="0"/>
                </a:lnTo>
                <a:lnTo>
                  <a:pt x="250031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152430" y="3446859"/>
            <a:ext cx="285751" cy="26790"/>
          </a:xfrm>
          <a:custGeom>
            <a:avLst/>
            <a:gdLst/>
            <a:ahLst/>
            <a:cxnLst/>
            <a:rect l="0" t="0" r="0" b="0"/>
            <a:pathLst>
              <a:path w="285751" h="26790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35718" y="17859"/>
                </a:lnTo>
                <a:lnTo>
                  <a:pt x="53578" y="26789"/>
                </a:lnTo>
                <a:lnTo>
                  <a:pt x="80367" y="26789"/>
                </a:lnTo>
                <a:lnTo>
                  <a:pt x="116086" y="26789"/>
                </a:lnTo>
                <a:lnTo>
                  <a:pt x="142875" y="26789"/>
                </a:lnTo>
                <a:lnTo>
                  <a:pt x="178593" y="26789"/>
                </a:lnTo>
                <a:lnTo>
                  <a:pt x="205383" y="26789"/>
                </a:lnTo>
                <a:lnTo>
                  <a:pt x="232172" y="17859"/>
                </a:lnTo>
                <a:lnTo>
                  <a:pt x="258961" y="17859"/>
                </a:lnTo>
                <a:lnTo>
                  <a:pt x="267890" y="26789"/>
                </a:lnTo>
                <a:lnTo>
                  <a:pt x="285750" y="26789"/>
                </a:lnTo>
                <a:lnTo>
                  <a:pt x="285750" y="26789"/>
                </a:lnTo>
                <a:lnTo>
                  <a:pt x="285750" y="26789"/>
                </a:lnTo>
                <a:lnTo>
                  <a:pt x="285750" y="17859"/>
                </a:lnTo>
                <a:lnTo>
                  <a:pt x="28575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223867" y="3330773"/>
            <a:ext cx="339329" cy="241103"/>
          </a:xfrm>
          <a:custGeom>
            <a:avLst/>
            <a:gdLst/>
            <a:ahLst/>
            <a:cxnLst/>
            <a:rect l="0" t="0" r="0" b="0"/>
            <a:pathLst>
              <a:path w="339329" h="241103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17860" y="17859"/>
                </a:lnTo>
                <a:lnTo>
                  <a:pt x="44649" y="8930"/>
                </a:lnTo>
                <a:lnTo>
                  <a:pt x="71438" y="0"/>
                </a:lnTo>
                <a:lnTo>
                  <a:pt x="107156" y="0"/>
                </a:lnTo>
                <a:lnTo>
                  <a:pt x="142875" y="8930"/>
                </a:lnTo>
                <a:lnTo>
                  <a:pt x="178594" y="17859"/>
                </a:lnTo>
                <a:lnTo>
                  <a:pt x="205383" y="35719"/>
                </a:lnTo>
                <a:lnTo>
                  <a:pt x="223242" y="62508"/>
                </a:lnTo>
                <a:lnTo>
                  <a:pt x="232172" y="98227"/>
                </a:lnTo>
                <a:lnTo>
                  <a:pt x="223242" y="151805"/>
                </a:lnTo>
                <a:lnTo>
                  <a:pt x="214313" y="187523"/>
                </a:lnTo>
                <a:lnTo>
                  <a:pt x="196453" y="223242"/>
                </a:lnTo>
                <a:lnTo>
                  <a:pt x="187524" y="241102"/>
                </a:lnTo>
                <a:lnTo>
                  <a:pt x="187524" y="241102"/>
                </a:lnTo>
                <a:lnTo>
                  <a:pt x="196453" y="214313"/>
                </a:lnTo>
                <a:lnTo>
                  <a:pt x="223242" y="178594"/>
                </a:lnTo>
                <a:lnTo>
                  <a:pt x="276821" y="125016"/>
                </a:lnTo>
                <a:lnTo>
                  <a:pt x="339328" y="62508"/>
                </a:lnTo>
                <a:lnTo>
                  <a:pt x="33932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973961" y="3509367"/>
            <a:ext cx="205384" cy="169665"/>
          </a:xfrm>
          <a:custGeom>
            <a:avLst/>
            <a:gdLst/>
            <a:ahLst/>
            <a:cxnLst/>
            <a:rect l="0" t="0" r="0" b="0"/>
            <a:pathLst>
              <a:path w="205384" h="169665">
                <a:moveTo>
                  <a:pt x="62508" y="0"/>
                </a:moveTo>
                <a:lnTo>
                  <a:pt x="62508" y="0"/>
                </a:lnTo>
                <a:lnTo>
                  <a:pt x="53578" y="0"/>
                </a:lnTo>
                <a:lnTo>
                  <a:pt x="44648" y="0"/>
                </a:lnTo>
                <a:lnTo>
                  <a:pt x="44648" y="0"/>
                </a:lnTo>
                <a:lnTo>
                  <a:pt x="35719" y="0"/>
                </a:lnTo>
                <a:lnTo>
                  <a:pt x="26789" y="17859"/>
                </a:lnTo>
                <a:lnTo>
                  <a:pt x="17859" y="26789"/>
                </a:lnTo>
                <a:lnTo>
                  <a:pt x="8930" y="53578"/>
                </a:lnTo>
                <a:lnTo>
                  <a:pt x="0" y="89297"/>
                </a:lnTo>
                <a:lnTo>
                  <a:pt x="0" y="125015"/>
                </a:lnTo>
                <a:lnTo>
                  <a:pt x="8930" y="151804"/>
                </a:lnTo>
                <a:lnTo>
                  <a:pt x="17859" y="169664"/>
                </a:lnTo>
                <a:lnTo>
                  <a:pt x="26789" y="169664"/>
                </a:lnTo>
                <a:lnTo>
                  <a:pt x="53578" y="169664"/>
                </a:lnTo>
                <a:lnTo>
                  <a:pt x="71437" y="160734"/>
                </a:lnTo>
                <a:lnTo>
                  <a:pt x="98227" y="133945"/>
                </a:lnTo>
                <a:lnTo>
                  <a:pt x="116086" y="116086"/>
                </a:lnTo>
                <a:lnTo>
                  <a:pt x="116086" y="89297"/>
                </a:lnTo>
                <a:lnTo>
                  <a:pt x="116086" y="62508"/>
                </a:lnTo>
                <a:lnTo>
                  <a:pt x="98227" y="44648"/>
                </a:lnTo>
                <a:lnTo>
                  <a:pt x="80367" y="26789"/>
                </a:lnTo>
                <a:lnTo>
                  <a:pt x="62508" y="8929"/>
                </a:lnTo>
                <a:lnTo>
                  <a:pt x="44648" y="8929"/>
                </a:lnTo>
                <a:lnTo>
                  <a:pt x="44648" y="8929"/>
                </a:lnTo>
                <a:lnTo>
                  <a:pt x="53578" y="17859"/>
                </a:lnTo>
                <a:lnTo>
                  <a:pt x="80367" y="26789"/>
                </a:lnTo>
                <a:lnTo>
                  <a:pt x="107156" y="26789"/>
                </a:lnTo>
                <a:lnTo>
                  <a:pt x="151805" y="26789"/>
                </a:lnTo>
                <a:lnTo>
                  <a:pt x="205383" y="26789"/>
                </a:lnTo>
                <a:lnTo>
                  <a:pt x="205383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349008" y="3348632"/>
            <a:ext cx="482204" cy="482205"/>
          </a:xfrm>
          <a:custGeom>
            <a:avLst/>
            <a:gdLst/>
            <a:ahLst/>
            <a:cxnLst/>
            <a:rect l="0" t="0" r="0" b="0"/>
            <a:pathLst>
              <a:path w="482204" h="482205">
                <a:moveTo>
                  <a:pt x="71437" y="196454"/>
                </a:moveTo>
                <a:lnTo>
                  <a:pt x="71437" y="196454"/>
                </a:lnTo>
                <a:lnTo>
                  <a:pt x="62508" y="187524"/>
                </a:lnTo>
                <a:lnTo>
                  <a:pt x="62508" y="178594"/>
                </a:lnTo>
                <a:lnTo>
                  <a:pt x="53578" y="169664"/>
                </a:lnTo>
                <a:lnTo>
                  <a:pt x="53578" y="151805"/>
                </a:lnTo>
                <a:lnTo>
                  <a:pt x="44648" y="133946"/>
                </a:lnTo>
                <a:lnTo>
                  <a:pt x="35719" y="125016"/>
                </a:lnTo>
                <a:lnTo>
                  <a:pt x="26789" y="116086"/>
                </a:lnTo>
                <a:lnTo>
                  <a:pt x="17859" y="125016"/>
                </a:lnTo>
                <a:lnTo>
                  <a:pt x="8930" y="133946"/>
                </a:lnTo>
                <a:lnTo>
                  <a:pt x="0" y="160735"/>
                </a:lnTo>
                <a:lnTo>
                  <a:pt x="0" y="205383"/>
                </a:lnTo>
                <a:lnTo>
                  <a:pt x="0" y="250032"/>
                </a:lnTo>
                <a:lnTo>
                  <a:pt x="0" y="294680"/>
                </a:lnTo>
                <a:lnTo>
                  <a:pt x="8930" y="330399"/>
                </a:lnTo>
                <a:lnTo>
                  <a:pt x="17859" y="348258"/>
                </a:lnTo>
                <a:lnTo>
                  <a:pt x="35719" y="357188"/>
                </a:lnTo>
                <a:lnTo>
                  <a:pt x="53578" y="348258"/>
                </a:lnTo>
                <a:lnTo>
                  <a:pt x="71437" y="330399"/>
                </a:lnTo>
                <a:lnTo>
                  <a:pt x="80367" y="303610"/>
                </a:lnTo>
                <a:lnTo>
                  <a:pt x="98226" y="258961"/>
                </a:lnTo>
                <a:lnTo>
                  <a:pt x="107156" y="214313"/>
                </a:lnTo>
                <a:lnTo>
                  <a:pt x="107156" y="160735"/>
                </a:lnTo>
                <a:lnTo>
                  <a:pt x="107156" y="107157"/>
                </a:lnTo>
                <a:lnTo>
                  <a:pt x="107156" y="62508"/>
                </a:lnTo>
                <a:lnTo>
                  <a:pt x="98226" y="17860"/>
                </a:lnTo>
                <a:lnTo>
                  <a:pt x="89297" y="0"/>
                </a:lnTo>
                <a:lnTo>
                  <a:pt x="80367" y="0"/>
                </a:lnTo>
                <a:lnTo>
                  <a:pt x="80367" y="17860"/>
                </a:lnTo>
                <a:lnTo>
                  <a:pt x="80367" y="62508"/>
                </a:lnTo>
                <a:lnTo>
                  <a:pt x="80367" y="116086"/>
                </a:lnTo>
                <a:lnTo>
                  <a:pt x="89297" y="169664"/>
                </a:lnTo>
                <a:lnTo>
                  <a:pt x="107156" y="232172"/>
                </a:lnTo>
                <a:lnTo>
                  <a:pt x="125015" y="276821"/>
                </a:lnTo>
                <a:lnTo>
                  <a:pt x="151805" y="312539"/>
                </a:lnTo>
                <a:lnTo>
                  <a:pt x="178594" y="330399"/>
                </a:lnTo>
                <a:lnTo>
                  <a:pt x="214312" y="330399"/>
                </a:lnTo>
                <a:lnTo>
                  <a:pt x="250031" y="321469"/>
                </a:lnTo>
                <a:lnTo>
                  <a:pt x="276820" y="303610"/>
                </a:lnTo>
                <a:lnTo>
                  <a:pt x="303609" y="267891"/>
                </a:lnTo>
                <a:lnTo>
                  <a:pt x="312539" y="223243"/>
                </a:lnTo>
                <a:lnTo>
                  <a:pt x="321469" y="169664"/>
                </a:lnTo>
                <a:lnTo>
                  <a:pt x="312539" y="133946"/>
                </a:lnTo>
                <a:lnTo>
                  <a:pt x="294680" y="98227"/>
                </a:lnTo>
                <a:lnTo>
                  <a:pt x="285750" y="89297"/>
                </a:lnTo>
                <a:lnTo>
                  <a:pt x="267890" y="89297"/>
                </a:lnTo>
                <a:lnTo>
                  <a:pt x="250031" y="116086"/>
                </a:lnTo>
                <a:lnTo>
                  <a:pt x="241101" y="160735"/>
                </a:lnTo>
                <a:lnTo>
                  <a:pt x="223242" y="196454"/>
                </a:lnTo>
                <a:lnTo>
                  <a:pt x="223242" y="241102"/>
                </a:lnTo>
                <a:lnTo>
                  <a:pt x="223242" y="276821"/>
                </a:lnTo>
                <a:lnTo>
                  <a:pt x="232172" y="294680"/>
                </a:lnTo>
                <a:lnTo>
                  <a:pt x="250031" y="303610"/>
                </a:lnTo>
                <a:lnTo>
                  <a:pt x="267890" y="303610"/>
                </a:lnTo>
                <a:lnTo>
                  <a:pt x="285750" y="285750"/>
                </a:lnTo>
                <a:lnTo>
                  <a:pt x="303609" y="258961"/>
                </a:lnTo>
                <a:lnTo>
                  <a:pt x="321469" y="223243"/>
                </a:lnTo>
                <a:lnTo>
                  <a:pt x="330398" y="187524"/>
                </a:lnTo>
                <a:lnTo>
                  <a:pt x="339328" y="151805"/>
                </a:lnTo>
                <a:lnTo>
                  <a:pt x="348258" y="125016"/>
                </a:lnTo>
                <a:lnTo>
                  <a:pt x="348258" y="107157"/>
                </a:lnTo>
                <a:lnTo>
                  <a:pt x="348258" y="107157"/>
                </a:lnTo>
                <a:lnTo>
                  <a:pt x="348258" y="133946"/>
                </a:lnTo>
                <a:lnTo>
                  <a:pt x="348258" y="178594"/>
                </a:lnTo>
                <a:lnTo>
                  <a:pt x="348258" y="232172"/>
                </a:lnTo>
                <a:lnTo>
                  <a:pt x="348258" y="294680"/>
                </a:lnTo>
                <a:lnTo>
                  <a:pt x="348258" y="348258"/>
                </a:lnTo>
                <a:lnTo>
                  <a:pt x="339328" y="392907"/>
                </a:lnTo>
                <a:lnTo>
                  <a:pt x="339328" y="428625"/>
                </a:lnTo>
                <a:lnTo>
                  <a:pt x="348258" y="455414"/>
                </a:lnTo>
                <a:lnTo>
                  <a:pt x="348258" y="482204"/>
                </a:lnTo>
                <a:lnTo>
                  <a:pt x="348258" y="482204"/>
                </a:lnTo>
                <a:lnTo>
                  <a:pt x="339328" y="482204"/>
                </a:lnTo>
                <a:lnTo>
                  <a:pt x="339328" y="473274"/>
                </a:lnTo>
                <a:lnTo>
                  <a:pt x="339328" y="455414"/>
                </a:lnTo>
                <a:lnTo>
                  <a:pt x="330398" y="428625"/>
                </a:lnTo>
                <a:lnTo>
                  <a:pt x="330398" y="392907"/>
                </a:lnTo>
                <a:lnTo>
                  <a:pt x="330398" y="348258"/>
                </a:lnTo>
                <a:lnTo>
                  <a:pt x="330398" y="285750"/>
                </a:lnTo>
                <a:lnTo>
                  <a:pt x="330398" y="223243"/>
                </a:lnTo>
                <a:lnTo>
                  <a:pt x="330398" y="169664"/>
                </a:lnTo>
                <a:lnTo>
                  <a:pt x="339328" y="116086"/>
                </a:lnTo>
                <a:lnTo>
                  <a:pt x="348258" y="89297"/>
                </a:lnTo>
                <a:lnTo>
                  <a:pt x="366117" y="71438"/>
                </a:lnTo>
                <a:lnTo>
                  <a:pt x="392906" y="71438"/>
                </a:lnTo>
                <a:lnTo>
                  <a:pt x="419695" y="80368"/>
                </a:lnTo>
                <a:lnTo>
                  <a:pt x="437555" y="98227"/>
                </a:lnTo>
                <a:lnTo>
                  <a:pt x="455414" y="116086"/>
                </a:lnTo>
                <a:lnTo>
                  <a:pt x="473273" y="142875"/>
                </a:lnTo>
                <a:lnTo>
                  <a:pt x="482203" y="169664"/>
                </a:lnTo>
                <a:lnTo>
                  <a:pt x="473273" y="187524"/>
                </a:lnTo>
                <a:lnTo>
                  <a:pt x="455414" y="214313"/>
                </a:lnTo>
                <a:lnTo>
                  <a:pt x="437555" y="232172"/>
                </a:lnTo>
                <a:lnTo>
                  <a:pt x="419695" y="241102"/>
                </a:lnTo>
                <a:lnTo>
                  <a:pt x="401836" y="241102"/>
                </a:lnTo>
                <a:lnTo>
                  <a:pt x="383976" y="232172"/>
                </a:lnTo>
                <a:lnTo>
                  <a:pt x="375047" y="223243"/>
                </a:lnTo>
                <a:lnTo>
                  <a:pt x="375047" y="205383"/>
                </a:lnTo>
                <a:lnTo>
                  <a:pt x="383976" y="187524"/>
                </a:lnTo>
                <a:lnTo>
                  <a:pt x="392906" y="169664"/>
                </a:lnTo>
                <a:lnTo>
                  <a:pt x="410765" y="142875"/>
                </a:lnTo>
                <a:lnTo>
                  <a:pt x="41076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840141" y="3411140"/>
            <a:ext cx="392907" cy="223243"/>
          </a:xfrm>
          <a:custGeom>
            <a:avLst/>
            <a:gdLst/>
            <a:ahLst/>
            <a:cxnLst/>
            <a:rect l="0" t="0" r="0" b="0"/>
            <a:pathLst>
              <a:path w="392907" h="223243">
                <a:moveTo>
                  <a:pt x="0" y="187524"/>
                </a:moveTo>
                <a:lnTo>
                  <a:pt x="0" y="187524"/>
                </a:lnTo>
                <a:lnTo>
                  <a:pt x="0" y="187524"/>
                </a:lnTo>
                <a:lnTo>
                  <a:pt x="0" y="178594"/>
                </a:lnTo>
                <a:lnTo>
                  <a:pt x="17859" y="169664"/>
                </a:lnTo>
                <a:lnTo>
                  <a:pt x="26789" y="151805"/>
                </a:lnTo>
                <a:lnTo>
                  <a:pt x="53578" y="133946"/>
                </a:lnTo>
                <a:lnTo>
                  <a:pt x="71437" y="116086"/>
                </a:lnTo>
                <a:lnTo>
                  <a:pt x="80367" y="98227"/>
                </a:lnTo>
                <a:lnTo>
                  <a:pt x="89297" y="80367"/>
                </a:lnTo>
                <a:lnTo>
                  <a:pt x="98226" y="62508"/>
                </a:lnTo>
                <a:lnTo>
                  <a:pt x="89297" y="44649"/>
                </a:lnTo>
                <a:lnTo>
                  <a:pt x="80367" y="35719"/>
                </a:lnTo>
                <a:lnTo>
                  <a:pt x="71437" y="44649"/>
                </a:lnTo>
                <a:lnTo>
                  <a:pt x="53578" y="53578"/>
                </a:lnTo>
                <a:lnTo>
                  <a:pt x="35718" y="80367"/>
                </a:lnTo>
                <a:lnTo>
                  <a:pt x="26789" y="116086"/>
                </a:lnTo>
                <a:lnTo>
                  <a:pt x="17859" y="151805"/>
                </a:lnTo>
                <a:lnTo>
                  <a:pt x="26789" y="178594"/>
                </a:lnTo>
                <a:lnTo>
                  <a:pt x="35718" y="205383"/>
                </a:lnTo>
                <a:lnTo>
                  <a:pt x="53578" y="223242"/>
                </a:lnTo>
                <a:lnTo>
                  <a:pt x="71437" y="223242"/>
                </a:lnTo>
                <a:lnTo>
                  <a:pt x="98226" y="214313"/>
                </a:lnTo>
                <a:lnTo>
                  <a:pt x="125015" y="205383"/>
                </a:lnTo>
                <a:lnTo>
                  <a:pt x="142875" y="187524"/>
                </a:lnTo>
                <a:lnTo>
                  <a:pt x="160734" y="160735"/>
                </a:lnTo>
                <a:lnTo>
                  <a:pt x="169664" y="125016"/>
                </a:lnTo>
                <a:lnTo>
                  <a:pt x="169664" y="98227"/>
                </a:lnTo>
                <a:lnTo>
                  <a:pt x="169664" y="62508"/>
                </a:lnTo>
                <a:lnTo>
                  <a:pt x="169664" y="26789"/>
                </a:lnTo>
                <a:lnTo>
                  <a:pt x="169664" y="8930"/>
                </a:lnTo>
                <a:lnTo>
                  <a:pt x="160734" y="8930"/>
                </a:lnTo>
                <a:lnTo>
                  <a:pt x="169664" y="17860"/>
                </a:lnTo>
                <a:lnTo>
                  <a:pt x="169664" y="44649"/>
                </a:lnTo>
                <a:lnTo>
                  <a:pt x="169664" y="71438"/>
                </a:lnTo>
                <a:lnTo>
                  <a:pt x="178593" y="107156"/>
                </a:lnTo>
                <a:lnTo>
                  <a:pt x="187523" y="142875"/>
                </a:lnTo>
                <a:lnTo>
                  <a:pt x="187523" y="178594"/>
                </a:lnTo>
                <a:lnTo>
                  <a:pt x="196453" y="196453"/>
                </a:lnTo>
                <a:lnTo>
                  <a:pt x="205382" y="205383"/>
                </a:lnTo>
                <a:lnTo>
                  <a:pt x="214312" y="214313"/>
                </a:lnTo>
                <a:lnTo>
                  <a:pt x="214312" y="205383"/>
                </a:lnTo>
                <a:lnTo>
                  <a:pt x="223242" y="178594"/>
                </a:lnTo>
                <a:lnTo>
                  <a:pt x="232172" y="151805"/>
                </a:lnTo>
                <a:lnTo>
                  <a:pt x="241101" y="116086"/>
                </a:lnTo>
                <a:lnTo>
                  <a:pt x="250031" y="80367"/>
                </a:lnTo>
                <a:lnTo>
                  <a:pt x="267890" y="53578"/>
                </a:lnTo>
                <a:lnTo>
                  <a:pt x="276820" y="35719"/>
                </a:lnTo>
                <a:lnTo>
                  <a:pt x="285750" y="44649"/>
                </a:lnTo>
                <a:lnTo>
                  <a:pt x="294679" y="53578"/>
                </a:lnTo>
                <a:lnTo>
                  <a:pt x="303609" y="89297"/>
                </a:lnTo>
                <a:lnTo>
                  <a:pt x="303609" y="116086"/>
                </a:lnTo>
                <a:lnTo>
                  <a:pt x="312539" y="151805"/>
                </a:lnTo>
                <a:lnTo>
                  <a:pt x="321468" y="178594"/>
                </a:lnTo>
                <a:lnTo>
                  <a:pt x="321468" y="187524"/>
                </a:lnTo>
                <a:lnTo>
                  <a:pt x="330398" y="196453"/>
                </a:lnTo>
                <a:lnTo>
                  <a:pt x="339328" y="187524"/>
                </a:lnTo>
                <a:lnTo>
                  <a:pt x="348257" y="169664"/>
                </a:lnTo>
                <a:lnTo>
                  <a:pt x="357187" y="142875"/>
                </a:lnTo>
                <a:lnTo>
                  <a:pt x="366117" y="107156"/>
                </a:lnTo>
                <a:lnTo>
                  <a:pt x="375047" y="62508"/>
                </a:lnTo>
                <a:lnTo>
                  <a:pt x="383976" y="26789"/>
                </a:lnTo>
                <a:lnTo>
                  <a:pt x="383976" y="8930"/>
                </a:lnTo>
                <a:lnTo>
                  <a:pt x="392906" y="0"/>
                </a:lnTo>
                <a:lnTo>
                  <a:pt x="3929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268766" y="3277195"/>
            <a:ext cx="285751" cy="357188"/>
          </a:xfrm>
          <a:custGeom>
            <a:avLst/>
            <a:gdLst/>
            <a:ahLst/>
            <a:cxnLst/>
            <a:rect l="0" t="0" r="0" b="0"/>
            <a:pathLst>
              <a:path w="285751" h="357188">
                <a:moveTo>
                  <a:pt x="26789" y="196453"/>
                </a:moveTo>
                <a:lnTo>
                  <a:pt x="17859" y="196453"/>
                </a:lnTo>
                <a:lnTo>
                  <a:pt x="17859" y="196453"/>
                </a:lnTo>
                <a:lnTo>
                  <a:pt x="8929" y="196453"/>
                </a:lnTo>
                <a:lnTo>
                  <a:pt x="8929" y="205383"/>
                </a:lnTo>
                <a:lnTo>
                  <a:pt x="0" y="223242"/>
                </a:lnTo>
                <a:lnTo>
                  <a:pt x="0" y="241101"/>
                </a:lnTo>
                <a:lnTo>
                  <a:pt x="0" y="276820"/>
                </a:lnTo>
                <a:lnTo>
                  <a:pt x="0" y="303609"/>
                </a:lnTo>
                <a:lnTo>
                  <a:pt x="8929" y="321469"/>
                </a:lnTo>
                <a:lnTo>
                  <a:pt x="17859" y="348258"/>
                </a:lnTo>
                <a:lnTo>
                  <a:pt x="35718" y="357187"/>
                </a:lnTo>
                <a:lnTo>
                  <a:pt x="44648" y="348258"/>
                </a:lnTo>
                <a:lnTo>
                  <a:pt x="62507" y="339328"/>
                </a:lnTo>
                <a:lnTo>
                  <a:pt x="80367" y="321469"/>
                </a:lnTo>
                <a:lnTo>
                  <a:pt x="89297" y="294680"/>
                </a:lnTo>
                <a:lnTo>
                  <a:pt x="98226" y="258961"/>
                </a:lnTo>
                <a:lnTo>
                  <a:pt x="107156" y="214312"/>
                </a:lnTo>
                <a:lnTo>
                  <a:pt x="107156" y="169664"/>
                </a:lnTo>
                <a:lnTo>
                  <a:pt x="107156" y="116086"/>
                </a:lnTo>
                <a:lnTo>
                  <a:pt x="107156" y="62508"/>
                </a:lnTo>
                <a:lnTo>
                  <a:pt x="98226" y="26789"/>
                </a:lnTo>
                <a:lnTo>
                  <a:pt x="89297" y="0"/>
                </a:lnTo>
                <a:lnTo>
                  <a:pt x="89297" y="0"/>
                </a:lnTo>
                <a:lnTo>
                  <a:pt x="80367" y="26789"/>
                </a:lnTo>
                <a:lnTo>
                  <a:pt x="71437" y="62508"/>
                </a:lnTo>
                <a:lnTo>
                  <a:pt x="62507" y="116086"/>
                </a:lnTo>
                <a:lnTo>
                  <a:pt x="62507" y="169664"/>
                </a:lnTo>
                <a:lnTo>
                  <a:pt x="80367" y="223242"/>
                </a:lnTo>
                <a:lnTo>
                  <a:pt x="89297" y="267891"/>
                </a:lnTo>
                <a:lnTo>
                  <a:pt x="107156" y="312539"/>
                </a:lnTo>
                <a:lnTo>
                  <a:pt x="133945" y="330398"/>
                </a:lnTo>
                <a:lnTo>
                  <a:pt x="160734" y="348258"/>
                </a:lnTo>
                <a:lnTo>
                  <a:pt x="196453" y="348258"/>
                </a:lnTo>
                <a:lnTo>
                  <a:pt x="223242" y="330398"/>
                </a:lnTo>
                <a:lnTo>
                  <a:pt x="250031" y="312539"/>
                </a:lnTo>
                <a:lnTo>
                  <a:pt x="267890" y="276820"/>
                </a:lnTo>
                <a:lnTo>
                  <a:pt x="285750" y="241101"/>
                </a:lnTo>
                <a:lnTo>
                  <a:pt x="285750" y="214312"/>
                </a:lnTo>
                <a:lnTo>
                  <a:pt x="285750" y="187523"/>
                </a:lnTo>
                <a:lnTo>
                  <a:pt x="276820" y="178594"/>
                </a:lnTo>
                <a:lnTo>
                  <a:pt x="267890" y="187523"/>
                </a:lnTo>
                <a:lnTo>
                  <a:pt x="267890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465219" y="3437929"/>
            <a:ext cx="348259" cy="205384"/>
          </a:xfrm>
          <a:custGeom>
            <a:avLst/>
            <a:gdLst/>
            <a:ahLst/>
            <a:cxnLst/>
            <a:rect l="0" t="0" r="0" b="0"/>
            <a:pathLst>
              <a:path w="348259" h="205384">
                <a:moveTo>
                  <a:pt x="0" y="133946"/>
                </a:moveTo>
                <a:lnTo>
                  <a:pt x="0" y="133946"/>
                </a:lnTo>
                <a:lnTo>
                  <a:pt x="0" y="142875"/>
                </a:lnTo>
                <a:lnTo>
                  <a:pt x="8929" y="142875"/>
                </a:lnTo>
                <a:lnTo>
                  <a:pt x="8929" y="142875"/>
                </a:lnTo>
                <a:lnTo>
                  <a:pt x="26789" y="133946"/>
                </a:lnTo>
                <a:lnTo>
                  <a:pt x="35719" y="116086"/>
                </a:lnTo>
                <a:lnTo>
                  <a:pt x="53578" y="98227"/>
                </a:lnTo>
                <a:lnTo>
                  <a:pt x="71437" y="71438"/>
                </a:lnTo>
                <a:lnTo>
                  <a:pt x="89297" y="53578"/>
                </a:lnTo>
                <a:lnTo>
                  <a:pt x="98226" y="26789"/>
                </a:lnTo>
                <a:lnTo>
                  <a:pt x="98226" y="8930"/>
                </a:lnTo>
                <a:lnTo>
                  <a:pt x="89297" y="0"/>
                </a:lnTo>
                <a:lnTo>
                  <a:pt x="80367" y="8930"/>
                </a:lnTo>
                <a:lnTo>
                  <a:pt x="62508" y="35719"/>
                </a:lnTo>
                <a:lnTo>
                  <a:pt x="53578" y="62508"/>
                </a:lnTo>
                <a:lnTo>
                  <a:pt x="35719" y="98227"/>
                </a:lnTo>
                <a:lnTo>
                  <a:pt x="35719" y="142875"/>
                </a:lnTo>
                <a:lnTo>
                  <a:pt x="35719" y="169664"/>
                </a:lnTo>
                <a:lnTo>
                  <a:pt x="35719" y="196453"/>
                </a:lnTo>
                <a:lnTo>
                  <a:pt x="44648" y="205383"/>
                </a:lnTo>
                <a:lnTo>
                  <a:pt x="53578" y="205383"/>
                </a:lnTo>
                <a:lnTo>
                  <a:pt x="71437" y="205383"/>
                </a:lnTo>
                <a:lnTo>
                  <a:pt x="80367" y="187524"/>
                </a:lnTo>
                <a:lnTo>
                  <a:pt x="98226" y="160735"/>
                </a:lnTo>
                <a:lnTo>
                  <a:pt x="107156" y="125016"/>
                </a:lnTo>
                <a:lnTo>
                  <a:pt x="116086" y="98227"/>
                </a:lnTo>
                <a:lnTo>
                  <a:pt x="133945" y="71438"/>
                </a:lnTo>
                <a:lnTo>
                  <a:pt x="142875" y="44649"/>
                </a:lnTo>
                <a:lnTo>
                  <a:pt x="142875" y="35719"/>
                </a:lnTo>
                <a:lnTo>
                  <a:pt x="151804" y="35719"/>
                </a:lnTo>
                <a:lnTo>
                  <a:pt x="160734" y="53578"/>
                </a:lnTo>
                <a:lnTo>
                  <a:pt x="160734" y="80367"/>
                </a:lnTo>
                <a:lnTo>
                  <a:pt x="169664" y="107157"/>
                </a:lnTo>
                <a:lnTo>
                  <a:pt x="169664" y="133946"/>
                </a:lnTo>
                <a:lnTo>
                  <a:pt x="178594" y="151805"/>
                </a:lnTo>
                <a:lnTo>
                  <a:pt x="178594" y="169664"/>
                </a:lnTo>
                <a:lnTo>
                  <a:pt x="187523" y="178594"/>
                </a:lnTo>
                <a:lnTo>
                  <a:pt x="196453" y="178594"/>
                </a:lnTo>
                <a:lnTo>
                  <a:pt x="205383" y="178594"/>
                </a:lnTo>
                <a:lnTo>
                  <a:pt x="214312" y="160735"/>
                </a:lnTo>
                <a:lnTo>
                  <a:pt x="223242" y="133946"/>
                </a:lnTo>
                <a:lnTo>
                  <a:pt x="232172" y="107157"/>
                </a:lnTo>
                <a:lnTo>
                  <a:pt x="250031" y="71438"/>
                </a:lnTo>
                <a:lnTo>
                  <a:pt x="258961" y="44649"/>
                </a:lnTo>
                <a:lnTo>
                  <a:pt x="276820" y="26789"/>
                </a:lnTo>
                <a:lnTo>
                  <a:pt x="285750" y="17860"/>
                </a:lnTo>
                <a:lnTo>
                  <a:pt x="285750" y="26789"/>
                </a:lnTo>
                <a:lnTo>
                  <a:pt x="294679" y="44649"/>
                </a:lnTo>
                <a:lnTo>
                  <a:pt x="294679" y="62508"/>
                </a:lnTo>
                <a:lnTo>
                  <a:pt x="294679" y="89297"/>
                </a:lnTo>
                <a:lnTo>
                  <a:pt x="294679" y="116086"/>
                </a:lnTo>
                <a:lnTo>
                  <a:pt x="294679" y="133946"/>
                </a:lnTo>
                <a:lnTo>
                  <a:pt x="294679" y="142875"/>
                </a:lnTo>
                <a:lnTo>
                  <a:pt x="294679" y="151805"/>
                </a:lnTo>
                <a:lnTo>
                  <a:pt x="294679" y="142875"/>
                </a:lnTo>
                <a:lnTo>
                  <a:pt x="303609" y="133946"/>
                </a:lnTo>
                <a:lnTo>
                  <a:pt x="312539" y="125016"/>
                </a:lnTo>
                <a:lnTo>
                  <a:pt x="321469" y="107157"/>
                </a:lnTo>
                <a:lnTo>
                  <a:pt x="330398" y="89297"/>
                </a:lnTo>
                <a:lnTo>
                  <a:pt x="339328" y="80367"/>
                </a:lnTo>
                <a:lnTo>
                  <a:pt x="339328" y="71438"/>
                </a:lnTo>
                <a:lnTo>
                  <a:pt x="339328" y="71438"/>
                </a:lnTo>
                <a:lnTo>
                  <a:pt x="339328" y="71438"/>
                </a:lnTo>
                <a:lnTo>
                  <a:pt x="339328" y="71438"/>
                </a:lnTo>
                <a:lnTo>
                  <a:pt x="339328" y="71438"/>
                </a:lnTo>
                <a:lnTo>
                  <a:pt x="339328" y="80367"/>
                </a:lnTo>
                <a:lnTo>
                  <a:pt x="339328" y="80367"/>
                </a:lnTo>
                <a:lnTo>
                  <a:pt x="348258" y="80367"/>
                </a:lnTo>
                <a:lnTo>
                  <a:pt x="348258" y="80367"/>
                </a:lnTo>
                <a:lnTo>
                  <a:pt x="348258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831336" y="3473648"/>
            <a:ext cx="178595" cy="133946"/>
          </a:xfrm>
          <a:custGeom>
            <a:avLst/>
            <a:gdLst/>
            <a:ahLst/>
            <a:cxnLst/>
            <a:rect l="0" t="0" r="0" b="0"/>
            <a:pathLst>
              <a:path w="178595" h="133946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8930"/>
                </a:lnTo>
                <a:lnTo>
                  <a:pt x="8930" y="26789"/>
                </a:lnTo>
                <a:lnTo>
                  <a:pt x="893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8930" y="107156"/>
                </a:lnTo>
                <a:lnTo>
                  <a:pt x="26789" y="125016"/>
                </a:lnTo>
                <a:lnTo>
                  <a:pt x="44648" y="133945"/>
                </a:lnTo>
                <a:lnTo>
                  <a:pt x="71437" y="133945"/>
                </a:lnTo>
                <a:lnTo>
                  <a:pt x="98227" y="125016"/>
                </a:lnTo>
                <a:lnTo>
                  <a:pt x="116086" y="116086"/>
                </a:lnTo>
                <a:lnTo>
                  <a:pt x="142875" y="98227"/>
                </a:lnTo>
                <a:lnTo>
                  <a:pt x="151805" y="89297"/>
                </a:lnTo>
                <a:lnTo>
                  <a:pt x="169664" y="71438"/>
                </a:lnTo>
                <a:lnTo>
                  <a:pt x="178594" y="62508"/>
                </a:lnTo>
                <a:lnTo>
                  <a:pt x="178594" y="62508"/>
                </a:lnTo>
                <a:lnTo>
                  <a:pt x="178594" y="53578"/>
                </a:lnTo>
                <a:lnTo>
                  <a:pt x="178594" y="44648"/>
                </a:lnTo>
                <a:lnTo>
                  <a:pt x="17859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8009930" y="3455789"/>
            <a:ext cx="267891" cy="500063"/>
          </a:xfrm>
          <a:custGeom>
            <a:avLst/>
            <a:gdLst/>
            <a:ahLst/>
            <a:cxnLst/>
            <a:rect l="0" t="0" r="0" b="0"/>
            <a:pathLst>
              <a:path w="267891" h="500063">
                <a:moveTo>
                  <a:pt x="8929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35718"/>
                </a:lnTo>
                <a:lnTo>
                  <a:pt x="17859" y="44648"/>
                </a:lnTo>
                <a:lnTo>
                  <a:pt x="26789" y="53578"/>
                </a:lnTo>
                <a:lnTo>
                  <a:pt x="26789" y="62507"/>
                </a:lnTo>
                <a:lnTo>
                  <a:pt x="35718" y="62507"/>
                </a:lnTo>
                <a:lnTo>
                  <a:pt x="44648" y="71437"/>
                </a:lnTo>
                <a:lnTo>
                  <a:pt x="53578" y="71437"/>
                </a:lnTo>
                <a:lnTo>
                  <a:pt x="53578" y="62507"/>
                </a:lnTo>
                <a:lnTo>
                  <a:pt x="62508" y="53578"/>
                </a:lnTo>
                <a:lnTo>
                  <a:pt x="71437" y="44648"/>
                </a:lnTo>
                <a:lnTo>
                  <a:pt x="71437" y="35718"/>
                </a:lnTo>
                <a:lnTo>
                  <a:pt x="71437" y="17859"/>
                </a:lnTo>
                <a:lnTo>
                  <a:pt x="71437" y="8929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71437" y="8929"/>
                </a:lnTo>
                <a:lnTo>
                  <a:pt x="71437" y="17859"/>
                </a:lnTo>
                <a:lnTo>
                  <a:pt x="71437" y="17859"/>
                </a:lnTo>
                <a:lnTo>
                  <a:pt x="71437" y="26789"/>
                </a:lnTo>
                <a:lnTo>
                  <a:pt x="71437" y="26789"/>
                </a:lnTo>
                <a:lnTo>
                  <a:pt x="71437" y="35718"/>
                </a:lnTo>
                <a:lnTo>
                  <a:pt x="62508" y="35718"/>
                </a:lnTo>
                <a:lnTo>
                  <a:pt x="71437" y="35718"/>
                </a:lnTo>
                <a:lnTo>
                  <a:pt x="71437" y="35718"/>
                </a:lnTo>
                <a:lnTo>
                  <a:pt x="71437" y="44648"/>
                </a:lnTo>
                <a:lnTo>
                  <a:pt x="71437" y="53578"/>
                </a:lnTo>
                <a:lnTo>
                  <a:pt x="71437" y="62507"/>
                </a:lnTo>
                <a:lnTo>
                  <a:pt x="80367" y="89297"/>
                </a:lnTo>
                <a:lnTo>
                  <a:pt x="98226" y="125015"/>
                </a:lnTo>
                <a:lnTo>
                  <a:pt x="116086" y="178593"/>
                </a:lnTo>
                <a:lnTo>
                  <a:pt x="133945" y="223242"/>
                </a:lnTo>
                <a:lnTo>
                  <a:pt x="151804" y="276820"/>
                </a:lnTo>
                <a:lnTo>
                  <a:pt x="169664" y="330398"/>
                </a:lnTo>
                <a:lnTo>
                  <a:pt x="169664" y="375047"/>
                </a:lnTo>
                <a:lnTo>
                  <a:pt x="169664" y="410765"/>
                </a:lnTo>
                <a:lnTo>
                  <a:pt x="160734" y="446484"/>
                </a:lnTo>
                <a:lnTo>
                  <a:pt x="151804" y="473273"/>
                </a:lnTo>
                <a:lnTo>
                  <a:pt x="133945" y="491132"/>
                </a:lnTo>
                <a:lnTo>
                  <a:pt x="107156" y="500062"/>
                </a:lnTo>
                <a:lnTo>
                  <a:pt x="89297" y="500062"/>
                </a:lnTo>
                <a:lnTo>
                  <a:pt x="62508" y="482203"/>
                </a:lnTo>
                <a:lnTo>
                  <a:pt x="44648" y="464343"/>
                </a:lnTo>
                <a:lnTo>
                  <a:pt x="35718" y="428625"/>
                </a:lnTo>
                <a:lnTo>
                  <a:pt x="35718" y="392906"/>
                </a:lnTo>
                <a:lnTo>
                  <a:pt x="53578" y="357187"/>
                </a:lnTo>
                <a:lnTo>
                  <a:pt x="80367" y="321468"/>
                </a:lnTo>
                <a:lnTo>
                  <a:pt x="116086" y="303609"/>
                </a:lnTo>
                <a:lnTo>
                  <a:pt x="160734" y="294679"/>
                </a:lnTo>
                <a:lnTo>
                  <a:pt x="205382" y="285750"/>
                </a:lnTo>
                <a:lnTo>
                  <a:pt x="241100" y="267890"/>
                </a:lnTo>
                <a:lnTo>
                  <a:pt x="258960" y="267890"/>
                </a:lnTo>
                <a:lnTo>
                  <a:pt x="267890" y="258961"/>
                </a:lnTo>
                <a:lnTo>
                  <a:pt x="267890" y="258961"/>
                </a:lnTo>
                <a:lnTo>
                  <a:pt x="250030" y="241101"/>
                </a:lnTo>
                <a:lnTo>
                  <a:pt x="214311" y="241101"/>
                </a:lnTo>
                <a:lnTo>
                  <a:pt x="178593" y="232172"/>
                </a:lnTo>
                <a:lnTo>
                  <a:pt x="142875" y="232172"/>
                </a:lnTo>
                <a:lnTo>
                  <a:pt x="107156" y="223242"/>
                </a:lnTo>
                <a:lnTo>
                  <a:pt x="80367" y="232172"/>
                </a:lnTo>
                <a:lnTo>
                  <a:pt x="62508" y="232172"/>
                </a:lnTo>
                <a:lnTo>
                  <a:pt x="44648" y="232172"/>
                </a:lnTo>
                <a:lnTo>
                  <a:pt x="44648" y="241101"/>
                </a:lnTo>
                <a:lnTo>
                  <a:pt x="44648" y="24110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 </a:t>
            </a:r>
            <a:r>
              <a:rPr lang="en-US" dirty="0" smtClean="0"/>
              <a:t>“Expert System</a:t>
            </a:r>
            <a:r>
              <a:rPr lang="en-US" dirty="0"/>
              <a:t>” on </a:t>
            </a:r>
            <a:r>
              <a:rPr lang="en-US" dirty="0" smtClean="0"/>
              <a:t>Functional Testing Approach </a:t>
            </a:r>
            <a:r>
              <a:rPr lang="en-US" dirty="0"/>
              <a:t>S</a:t>
            </a:r>
            <a:r>
              <a:rPr lang="en-US" dirty="0" smtClean="0"/>
              <a:t>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“If </a:t>
            </a:r>
            <a:r>
              <a:rPr lang="en-US" dirty="0"/>
              <a:t>the variables refer to physical quantities, domain testing and </a:t>
            </a:r>
            <a:r>
              <a:rPr lang="en-US" dirty="0" smtClean="0"/>
              <a:t>equivalence class </a:t>
            </a:r>
            <a:r>
              <a:rPr lang="en-US" dirty="0"/>
              <a:t>testing </a:t>
            </a:r>
            <a:r>
              <a:rPr lang="en-US" dirty="0" smtClean="0"/>
              <a:t> are 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variables are independent, domain testing and equivalence class testing are </a:t>
            </a:r>
            <a:r>
              <a:rPr lang="en-US" dirty="0" smtClean="0"/>
              <a:t>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variables are dependent, decision table testing is </a:t>
            </a:r>
            <a:r>
              <a:rPr lang="en-US" dirty="0" smtClean="0"/>
              <a:t>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single fault assumption is warranted, boundary value analysis and robustness testing </a:t>
            </a:r>
            <a:r>
              <a:rPr lang="en-US" dirty="0" smtClean="0"/>
              <a:t>are 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multiple fault assumption is warranted, worst-case testing, robust worst-case testing, </a:t>
            </a:r>
            <a:r>
              <a:rPr lang="en-US" dirty="0" smtClean="0"/>
              <a:t>and </a:t>
            </a:r>
            <a:r>
              <a:rPr lang="en-US" dirty="0"/>
              <a:t>decision table testing are </a:t>
            </a:r>
            <a:r>
              <a:rPr lang="en-US" dirty="0" smtClean="0"/>
              <a:t>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program contains significant exception handling, robustness testing and decision </a:t>
            </a:r>
            <a:r>
              <a:rPr lang="en-US" dirty="0" smtClean="0"/>
              <a:t>table </a:t>
            </a:r>
            <a:r>
              <a:rPr lang="en-US" dirty="0"/>
              <a:t>testing are </a:t>
            </a:r>
            <a:r>
              <a:rPr lang="en-US" dirty="0" smtClean="0"/>
              <a:t>indicated.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the variables refer to logical quantities, equivalence class testing and decision table testing are indicated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28688" y="1446609"/>
            <a:ext cx="267891" cy="446486"/>
          </a:xfrm>
          <a:custGeom>
            <a:avLst/>
            <a:gdLst/>
            <a:ahLst/>
            <a:cxnLst/>
            <a:rect l="0" t="0" r="0" b="0"/>
            <a:pathLst>
              <a:path w="267891" h="446486">
                <a:moveTo>
                  <a:pt x="196453" y="53578"/>
                </a:moveTo>
                <a:lnTo>
                  <a:pt x="187523" y="53578"/>
                </a:lnTo>
                <a:lnTo>
                  <a:pt x="187523" y="44649"/>
                </a:lnTo>
                <a:lnTo>
                  <a:pt x="178593" y="35719"/>
                </a:lnTo>
                <a:lnTo>
                  <a:pt x="178593" y="26789"/>
                </a:lnTo>
                <a:lnTo>
                  <a:pt x="169664" y="8930"/>
                </a:lnTo>
                <a:lnTo>
                  <a:pt x="151804" y="0"/>
                </a:lnTo>
                <a:lnTo>
                  <a:pt x="133945" y="8930"/>
                </a:lnTo>
                <a:lnTo>
                  <a:pt x="116086" y="35719"/>
                </a:lnTo>
                <a:lnTo>
                  <a:pt x="89296" y="80367"/>
                </a:lnTo>
                <a:lnTo>
                  <a:pt x="62507" y="142875"/>
                </a:lnTo>
                <a:lnTo>
                  <a:pt x="35718" y="214313"/>
                </a:lnTo>
                <a:lnTo>
                  <a:pt x="26789" y="294680"/>
                </a:lnTo>
                <a:lnTo>
                  <a:pt x="17859" y="366117"/>
                </a:lnTo>
                <a:lnTo>
                  <a:pt x="35718" y="419695"/>
                </a:lnTo>
                <a:lnTo>
                  <a:pt x="62507" y="446485"/>
                </a:lnTo>
                <a:lnTo>
                  <a:pt x="98226" y="446485"/>
                </a:lnTo>
                <a:lnTo>
                  <a:pt x="133945" y="428625"/>
                </a:lnTo>
                <a:lnTo>
                  <a:pt x="178593" y="392906"/>
                </a:lnTo>
                <a:lnTo>
                  <a:pt x="223242" y="330399"/>
                </a:lnTo>
                <a:lnTo>
                  <a:pt x="250031" y="258961"/>
                </a:lnTo>
                <a:lnTo>
                  <a:pt x="258961" y="178594"/>
                </a:lnTo>
                <a:lnTo>
                  <a:pt x="258961" y="107156"/>
                </a:lnTo>
                <a:lnTo>
                  <a:pt x="232171" y="44649"/>
                </a:lnTo>
                <a:lnTo>
                  <a:pt x="187523" y="8930"/>
                </a:lnTo>
                <a:lnTo>
                  <a:pt x="133945" y="8930"/>
                </a:lnTo>
                <a:lnTo>
                  <a:pt x="80367" y="26789"/>
                </a:lnTo>
                <a:lnTo>
                  <a:pt x="26789" y="62508"/>
                </a:lnTo>
                <a:lnTo>
                  <a:pt x="8929" y="107156"/>
                </a:lnTo>
                <a:lnTo>
                  <a:pt x="0" y="142875"/>
                </a:lnTo>
                <a:lnTo>
                  <a:pt x="26789" y="169664"/>
                </a:lnTo>
                <a:lnTo>
                  <a:pt x="80367" y="160735"/>
                </a:lnTo>
                <a:lnTo>
                  <a:pt x="160734" y="133945"/>
                </a:lnTo>
                <a:lnTo>
                  <a:pt x="267890" y="89297"/>
                </a:lnTo>
                <a:lnTo>
                  <a:pt x="267890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732984" y="5840015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8930" y="26789"/>
                </a:moveTo>
                <a:lnTo>
                  <a:pt x="8930" y="26789"/>
                </a:lnTo>
                <a:lnTo>
                  <a:pt x="17860" y="26789"/>
                </a:lnTo>
                <a:lnTo>
                  <a:pt x="17860" y="26789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47234" y="5643562"/>
            <a:ext cx="276822" cy="508993"/>
          </a:xfrm>
          <a:custGeom>
            <a:avLst/>
            <a:gdLst/>
            <a:ahLst/>
            <a:cxnLst/>
            <a:rect l="0" t="0" r="0" b="0"/>
            <a:pathLst>
              <a:path w="276822" h="508993">
                <a:moveTo>
                  <a:pt x="187524" y="71437"/>
                </a:moveTo>
                <a:lnTo>
                  <a:pt x="178594" y="62508"/>
                </a:lnTo>
                <a:lnTo>
                  <a:pt x="178594" y="62508"/>
                </a:lnTo>
                <a:lnTo>
                  <a:pt x="160735" y="53578"/>
                </a:lnTo>
                <a:lnTo>
                  <a:pt x="151805" y="53578"/>
                </a:lnTo>
                <a:lnTo>
                  <a:pt x="133946" y="53578"/>
                </a:lnTo>
                <a:lnTo>
                  <a:pt x="107157" y="53578"/>
                </a:lnTo>
                <a:lnTo>
                  <a:pt x="89297" y="62508"/>
                </a:lnTo>
                <a:lnTo>
                  <a:pt x="62508" y="80367"/>
                </a:lnTo>
                <a:lnTo>
                  <a:pt x="35719" y="107156"/>
                </a:lnTo>
                <a:lnTo>
                  <a:pt x="17860" y="133945"/>
                </a:lnTo>
                <a:lnTo>
                  <a:pt x="0" y="178593"/>
                </a:lnTo>
                <a:lnTo>
                  <a:pt x="0" y="223242"/>
                </a:lnTo>
                <a:lnTo>
                  <a:pt x="8930" y="285750"/>
                </a:lnTo>
                <a:lnTo>
                  <a:pt x="26789" y="348258"/>
                </a:lnTo>
                <a:lnTo>
                  <a:pt x="53579" y="401836"/>
                </a:lnTo>
                <a:lnTo>
                  <a:pt x="89297" y="455414"/>
                </a:lnTo>
                <a:lnTo>
                  <a:pt x="133946" y="491133"/>
                </a:lnTo>
                <a:lnTo>
                  <a:pt x="169664" y="508992"/>
                </a:lnTo>
                <a:lnTo>
                  <a:pt x="205383" y="508992"/>
                </a:lnTo>
                <a:lnTo>
                  <a:pt x="232172" y="473273"/>
                </a:lnTo>
                <a:lnTo>
                  <a:pt x="258961" y="419695"/>
                </a:lnTo>
                <a:lnTo>
                  <a:pt x="267891" y="348258"/>
                </a:lnTo>
                <a:lnTo>
                  <a:pt x="276821" y="258961"/>
                </a:lnTo>
                <a:lnTo>
                  <a:pt x="267891" y="169664"/>
                </a:lnTo>
                <a:lnTo>
                  <a:pt x="258961" y="89297"/>
                </a:lnTo>
                <a:lnTo>
                  <a:pt x="241102" y="26789"/>
                </a:lnTo>
                <a:lnTo>
                  <a:pt x="232172" y="0"/>
                </a:lnTo>
                <a:lnTo>
                  <a:pt x="232172" y="8929"/>
                </a:lnTo>
                <a:lnTo>
                  <a:pt x="232172" y="53578"/>
                </a:lnTo>
                <a:lnTo>
                  <a:pt x="241102" y="107156"/>
                </a:lnTo>
                <a:lnTo>
                  <a:pt x="250032" y="151804"/>
                </a:lnTo>
                <a:lnTo>
                  <a:pt x="267891" y="196453"/>
                </a:lnTo>
                <a:lnTo>
                  <a:pt x="267891" y="214312"/>
                </a:lnTo>
                <a:lnTo>
                  <a:pt x="267891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47047" y="2536031"/>
            <a:ext cx="1518048" cy="26790"/>
          </a:xfrm>
          <a:custGeom>
            <a:avLst/>
            <a:gdLst/>
            <a:ahLst/>
            <a:cxnLst/>
            <a:rect l="0" t="0" r="0" b="0"/>
            <a:pathLst>
              <a:path w="1518048" h="26790">
                <a:moveTo>
                  <a:pt x="0" y="26789"/>
                </a:moveTo>
                <a:lnTo>
                  <a:pt x="0" y="26789"/>
                </a:lnTo>
                <a:lnTo>
                  <a:pt x="8930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9" y="17860"/>
                </a:lnTo>
                <a:lnTo>
                  <a:pt x="53578" y="17860"/>
                </a:lnTo>
                <a:lnTo>
                  <a:pt x="62508" y="17860"/>
                </a:lnTo>
                <a:lnTo>
                  <a:pt x="89297" y="17860"/>
                </a:lnTo>
                <a:lnTo>
                  <a:pt x="107156" y="8930"/>
                </a:lnTo>
                <a:lnTo>
                  <a:pt x="133945" y="8930"/>
                </a:lnTo>
                <a:lnTo>
                  <a:pt x="169664" y="8930"/>
                </a:lnTo>
                <a:lnTo>
                  <a:pt x="196453" y="8930"/>
                </a:lnTo>
                <a:lnTo>
                  <a:pt x="241101" y="8930"/>
                </a:lnTo>
                <a:lnTo>
                  <a:pt x="276820" y="8930"/>
                </a:lnTo>
                <a:lnTo>
                  <a:pt x="321469" y="8930"/>
                </a:lnTo>
                <a:lnTo>
                  <a:pt x="375047" y="8930"/>
                </a:lnTo>
                <a:lnTo>
                  <a:pt x="428625" y="0"/>
                </a:lnTo>
                <a:lnTo>
                  <a:pt x="491133" y="0"/>
                </a:lnTo>
                <a:lnTo>
                  <a:pt x="553641" y="0"/>
                </a:lnTo>
                <a:lnTo>
                  <a:pt x="616148" y="0"/>
                </a:lnTo>
                <a:lnTo>
                  <a:pt x="687586" y="0"/>
                </a:lnTo>
                <a:lnTo>
                  <a:pt x="759023" y="0"/>
                </a:lnTo>
                <a:lnTo>
                  <a:pt x="839391" y="0"/>
                </a:lnTo>
                <a:lnTo>
                  <a:pt x="910828" y="8930"/>
                </a:lnTo>
                <a:lnTo>
                  <a:pt x="982266" y="8930"/>
                </a:lnTo>
                <a:lnTo>
                  <a:pt x="1062633" y="8930"/>
                </a:lnTo>
                <a:lnTo>
                  <a:pt x="1134070" y="8930"/>
                </a:lnTo>
                <a:lnTo>
                  <a:pt x="1205508" y="8930"/>
                </a:lnTo>
                <a:lnTo>
                  <a:pt x="1268016" y="8930"/>
                </a:lnTo>
                <a:lnTo>
                  <a:pt x="1330523" y="8930"/>
                </a:lnTo>
                <a:lnTo>
                  <a:pt x="1393031" y="8930"/>
                </a:lnTo>
                <a:lnTo>
                  <a:pt x="1437680" y="8930"/>
                </a:lnTo>
                <a:lnTo>
                  <a:pt x="1473398" y="17860"/>
                </a:lnTo>
                <a:lnTo>
                  <a:pt x="1500187" y="17860"/>
                </a:lnTo>
                <a:lnTo>
                  <a:pt x="1518047" y="17860"/>
                </a:lnTo>
                <a:lnTo>
                  <a:pt x="1518047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331273" y="2571750"/>
            <a:ext cx="1044774" cy="17860"/>
          </a:xfrm>
          <a:custGeom>
            <a:avLst/>
            <a:gdLst/>
            <a:ahLst/>
            <a:cxnLst/>
            <a:rect l="0" t="0" r="0" b="0"/>
            <a:pathLst>
              <a:path w="1044774" h="17860">
                <a:moveTo>
                  <a:pt x="893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9" y="0"/>
                </a:lnTo>
                <a:lnTo>
                  <a:pt x="89297" y="0"/>
                </a:lnTo>
                <a:lnTo>
                  <a:pt x="133946" y="8930"/>
                </a:lnTo>
                <a:lnTo>
                  <a:pt x="196454" y="8930"/>
                </a:lnTo>
                <a:lnTo>
                  <a:pt x="258961" y="8930"/>
                </a:lnTo>
                <a:lnTo>
                  <a:pt x="330399" y="8930"/>
                </a:lnTo>
                <a:lnTo>
                  <a:pt x="410766" y="0"/>
                </a:lnTo>
                <a:lnTo>
                  <a:pt x="491133" y="0"/>
                </a:lnTo>
                <a:lnTo>
                  <a:pt x="571500" y="0"/>
                </a:lnTo>
                <a:lnTo>
                  <a:pt x="651868" y="0"/>
                </a:lnTo>
                <a:lnTo>
                  <a:pt x="732235" y="0"/>
                </a:lnTo>
                <a:lnTo>
                  <a:pt x="812602" y="0"/>
                </a:lnTo>
                <a:lnTo>
                  <a:pt x="875109" y="0"/>
                </a:lnTo>
                <a:lnTo>
                  <a:pt x="928687" y="0"/>
                </a:lnTo>
                <a:lnTo>
                  <a:pt x="982265" y="0"/>
                </a:lnTo>
                <a:lnTo>
                  <a:pt x="1017984" y="8930"/>
                </a:lnTo>
                <a:lnTo>
                  <a:pt x="1035843" y="8930"/>
                </a:lnTo>
                <a:lnTo>
                  <a:pt x="1044773" y="17859"/>
                </a:lnTo>
                <a:lnTo>
                  <a:pt x="1035843" y="17859"/>
                </a:lnTo>
                <a:lnTo>
                  <a:pt x="1009054" y="17859"/>
                </a:lnTo>
                <a:lnTo>
                  <a:pt x="964406" y="17859"/>
                </a:lnTo>
                <a:lnTo>
                  <a:pt x="96440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107281" y="2794992"/>
            <a:ext cx="1259087" cy="26790"/>
          </a:xfrm>
          <a:custGeom>
            <a:avLst/>
            <a:gdLst/>
            <a:ahLst/>
            <a:cxnLst/>
            <a:rect l="0" t="0" r="0" b="0"/>
            <a:pathLst>
              <a:path w="1259087" h="2679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29"/>
                </a:lnTo>
                <a:lnTo>
                  <a:pt x="26789" y="17859"/>
                </a:lnTo>
                <a:lnTo>
                  <a:pt x="44649" y="17859"/>
                </a:lnTo>
                <a:lnTo>
                  <a:pt x="71438" y="17859"/>
                </a:lnTo>
                <a:lnTo>
                  <a:pt x="107157" y="26789"/>
                </a:lnTo>
                <a:lnTo>
                  <a:pt x="142875" y="17859"/>
                </a:lnTo>
                <a:lnTo>
                  <a:pt x="178594" y="17859"/>
                </a:lnTo>
                <a:lnTo>
                  <a:pt x="223242" y="17859"/>
                </a:lnTo>
                <a:lnTo>
                  <a:pt x="267891" y="17859"/>
                </a:lnTo>
                <a:lnTo>
                  <a:pt x="312539" y="17859"/>
                </a:lnTo>
                <a:lnTo>
                  <a:pt x="366117" y="17859"/>
                </a:lnTo>
                <a:lnTo>
                  <a:pt x="428625" y="17859"/>
                </a:lnTo>
                <a:lnTo>
                  <a:pt x="491133" y="17859"/>
                </a:lnTo>
                <a:lnTo>
                  <a:pt x="553641" y="17859"/>
                </a:lnTo>
                <a:lnTo>
                  <a:pt x="616149" y="17859"/>
                </a:lnTo>
                <a:lnTo>
                  <a:pt x="687586" y="17859"/>
                </a:lnTo>
                <a:lnTo>
                  <a:pt x="759024" y="17859"/>
                </a:lnTo>
                <a:lnTo>
                  <a:pt x="830461" y="8929"/>
                </a:lnTo>
                <a:lnTo>
                  <a:pt x="901899" y="8929"/>
                </a:lnTo>
                <a:lnTo>
                  <a:pt x="973336" y="8929"/>
                </a:lnTo>
                <a:lnTo>
                  <a:pt x="1035844" y="8929"/>
                </a:lnTo>
                <a:lnTo>
                  <a:pt x="1089422" y="8929"/>
                </a:lnTo>
                <a:lnTo>
                  <a:pt x="1143000" y="17859"/>
                </a:lnTo>
                <a:lnTo>
                  <a:pt x="1187649" y="17859"/>
                </a:lnTo>
                <a:lnTo>
                  <a:pt x="1223367" y="17859"/>
                </a:lnTo>
                <a:lnTo>
                  <a:pt x="1259086" y="17859"/>
                </a:lnTo>
                <a:lnTo>
                  <a:pt x="1259086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723930" y="2044898"/>
            <a:ext cx="151805" cy="205384"/>
          </a:xfrm>
          <a:custGeom>
            <a:avLst/>
            <a:gdLst/>
            <a:ahLst/>
            <a:cxnLst/>
            <a:rect l="0" t="0" r="0" b="0"/>
            <a:pathLst>
              <a:path w="151805" h="205384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1786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53578"/>
                </a:lnTo>
                <a:lnTo>
                  <a:pt x="0" y="80367"/>
                </a:lnTo>
                <a:lnTo>
                  <a:pt x="0" y="107156"/>
                </a:lnTo>
                <a:lnTo>
                  <a:pt x="8929" y="133946"/>
                </a:lnTo>
                <a:lnTo>
                  <a:pt x="8929" y="151805"/>
                </a:lnTo>
                <a:lnTo>
                  <a:pt x="8929" y="16966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78594"/>
                </a:lnTo>
                <a:lnTo>
                  <a:pt x="8929" y="169664"/>
                </a:lnTo>
                <a:lnTo>
                  <a:pt x="17859" y="151805"/>
                </a:lnTo>
                <a:lnTo>
                  <a:pt x="26789" y="133946"/>
                </a:lnTo>
                <a:lnTo>
                  <a:pt x="35718" y="116086"/>
                </a:lnTo>
                <a:lnTo>
                  <a:pt x="53578" y="98227"/>
                </a:lnTo>
                <a:lnTo>
                  <a:pt x="71437" y="80367"/>
                </a:lnTo>
                <a:lnTo>
                  <a:pt x="89297" y="71438"/>
                </a:lnTo>
                <a:lnTo>
                  <a:pt x="107156" y="62508"/>
                </a:lnTo>
                <a:lnTo>
                  <a:pt x="125015" y="62508"/>
                </a:lnTo>
                <a:lnTo>
                  <a:pt x="142875" y="71438"/>
                </a:lnTo>
                <a:lnTo>
                  <a:pt x="151804" y="89297"/>
                </a:lnTo>
                <a:lnTo>
                  <a:pt x="151804" y="116086"/>
                </a:lnTo>
                <a:lnTo>
                  <a:pt x="142875" y="133946"/>
                </a:lnTo>
                <a:lnTo>
                  <a:pt x="125015" y="160735"/>
                </a:lnTo>
                <a:lnTo>
                  <a:pt x="98226" y="187524"/>
                </a:lnTo>
                <a:lnTo>
                  <a:pt x="80367" y="196453"/>
                </a:lnTo>
                <a:lnTo>
                  <a:pt x="71437" y="205383"/>
                </a:lnTo>
                <a:lnTo>
                  <a:pt x="62508" y="196453"/>
                </a:lnTo>
                <a:lnTo>
                  <a:pt x="71437" y="178594"/>
                </a:lnTo>
                <a:lnTo>
                  <a:pt x="89297" y="160735"/>
                </a:lnTo>
                <a:lnTo>
                  <a:pt x="107156" y="125016"/>
                </a:lnTo>
                <a:lnTo>
                  <a:pt x="133945" y="98227"/>
                </a:lnTo>
                <a:lnTo>
                  <a:pt x="133945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920383" y="2116336"/>
            <a:ext cx="80368" cy="98227"/>
          </a:xfrm>
          <a:custGeom>
            <a:avLst/>
            <a:gdLst/>
            <a:ahLst/>
            <a:cxnLst/>
            <a:rect l="0" t="0" r="0" b="0"/>
            <a:pathLst>
              <a:path w="80368" h="98227">
                <a:moveTo>
                  <a:pt x="62508" y="17859"/>
                </a:moveTo>
                <a:lnTo>
                  <a:pt x="53578" y="17859"/>
                </a:lnTo>
                <a:lnTo>
                  <a:pt x="44648" y="26789"/>
                </a:lnTo>
                <a:lnTo>
                  <a:pt x="26789" y="44648"/>
                </a:lnTo>
                <a:lnTo>
                  <a:pt x="17859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98226"/>
                </a:lnTo>
                <a:lnTo>
                  <a:pt x="8930" y="98226"/>
                </a:lnTo>
                <a:lnTo>
                  <a:pt x="17859" y="89297"/>
                </a:lnTo>
                <a:lnTo>
                  <a:pt x="35719" y="80367"/>
                </a:lnTo>
                <a:lnTo>
                  <a:pt x="53578" y="71437"/>
                </a:lnTo>
                <a:lnTo>
                  <a:pt x="71437" y="53578"/>
                </a:lnTo>
                <a:lnTo>
                  <a:pt x="80367" y="44648"/>
                </a:lnTo>
                <a:lnTo>
                  <a:pt x="80367" y="26789"/>
                </a:lnTo>
                <a:lnTo>
                  <a:pt x="80367" y="17859"/>
                </a:lnTo>
                <a:lnTo>
                  <a:pt x="71437" y="8929"/>
                </a:lnTo>
                <a:lnTo>
                  <a:pt x="62508" y="0"/>
                </a:lnTo>
                <a:lnTo>
                  <a:pt x="53578" y="0"/>
                </a:lnTo>
                <a:lnTo>
                  <a:pt x="44648" y="17859"/>
                </a:lnTo>
                <a:lnTo>
                  <a:pt x="35719" y="26789"/>
                </a:lnTo>
                <a:lnTo>
                  <a:pt x="35719" y="35718"/>
                </a:lnTo>
                <a:lnTo>
                  <a:pt x="44648" y="44648"/>
                </a:lnTo>
                <a:lnTo>
                  <a:pt x="62508" y="53578"/>
                </a:lnTo>
                <a:lnTo>
                  <a:pt x="62508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072188" y="2107406"/>
            <a:ext cx="312540" cy="98228"/>
          </a:xfrm>
          <a:custGeom>
            <a:avLst/>
            <a:gdLst/>
            <a:ahLst/>
            <a:cxnLst/>
            <a:rect l="0" t="0" r="0" b="0"/>
            <a:pathLst>
              <a:path w="312540" h="98228">
                <a:moveTo>
                  <a:pt x="26789" y="17859"/>
                </a:moveTo>
                <a:lnTo>
                  <a:pt x="17859" y="26789"/>
                </a:lnTo>
                <a:lnTo>
                  <a:pt x="17859" y="35719"/>
                </a:lnTo>
                <a:lnTo>
                  <a:pt x="8929" y="44648"/>
                </a:lnTo>
                <a:lnTo>
                  <a:pt x="0" y="6250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29" y="98227"/>
                </a:lnTo>
                <a:lnTo>
                  <a:pt x="17859" y="98227"/>
                </a:lnTo>
                <a:lnTo>
                  <a:pt x="35718" y="98227"/>
                </a:lnTo>
                <a:lnTo>
                  <a:pt x="44648" y="89297"/>
                </a:lnTo>
                <a:lnTo>
                  <a:pt x="62507" y="71438"/>
                </a:lnTo>
                <a:lnTo>
                  <a:pt x="71437" y="62508"/>
                </a:lnTo>
                <a:lnTo>
                  <a:pt x="80367" y="44648"/>
                </a:lnTo>
                <a:lnTo>
                  <a:pt x="89296" y="35719"/>
                </a:lnTo>
                <a:lnTo>
                  <a:pt x="89296" y="26789"/>
                </a:lnTo>
                <a:lnTo>
                  <a:pt x="89296" y="17859"/>
                </a:lnTo>
                <a:lnTo>
                  <a:pt x="89296" y="26789"/>
                </a:lnTo>
                <a:lnTo>
                  <a:pt x="89296" y="35719"/>
                </a:lnTo>
                <a:lnTo>
                  <a:pt x="80367" y="44648"/>
                </a:lnTo>
                <a:lnTo>
                  <a:pt x="71437" y="62508"/>
                </a:lnTo>
                <a:lnTo>
                  <a:pt x="71437" y="71438"/>
                </a:lnTo>
                <a:lnTo>
                  <a:pt x="62507" y="80367"/>
                </a:lnTo>
                <a:lnTo>
                  <a:pt x="71437" y="89297"/>
                </a:lnTo>
                <a:lnTo>
                  <a:pt x="71437" y="89297"/>
                </a:lnTo>
                <a:lnTo>
                  <a:pt x="80367" y="89297"/>
                </a:lnTo>
                <a:lnTo>
                  <a:pt x="89296" y="89297"/>
                </a:lnTo>
                <a:lnTo>
                  <a:pt x="98226" y="71438"/>
                </a:lnTo>
                <a:lnTo>
                  <a:pt x="116085" y="53578"/>
                </a:lnTo>
                <a:lnTo>
                  <a:pt x="133945" y="35719"/>
                </a:lnTo>
                <a:lnTo>
                  <a:pt x="142875" y="17859"/>
                </a:lnTo>
                <a:lnTo>
                  <a:pt x="160734" y="8930"/>
                </a:lnTo>
                <a:lnTo>
                  <a:pt x="169664" y="0"/>
                </a:lnTo>
                <a:lnTo>
                  <a:pt x="178593" y="0"/>
                </a:lnTo>
                <a:lnTo>
                  <a:pt x="178593" y="8930"/>
                </a:lnTo>
                <a:lnTo>
                  <a:pt x="178593" y="17859"/>
                </a:lnTo>
                <a:lnTo>
                  <a:pt x="169664" y="35719"/>
                </a:lnTo>
                <a:lnTo>
                  <a:pt x="169664" y="53578"/>
                </a:lnTo>
                <a:lnTo>
                  <a:pt x="169664" y="62508"/>
                </a:lnTo>
                <a:lnTo>
                  <a:pt x="169664" y="80367"/>
                </a:lnTo>
                <a:lnTo>
                  <a:pt x="178593" y="80367"/>
                </a:lnTo>
                <a:lnTo>
                  <a:pt x="187523" y="89297"/>
                </a:lnTo>
                <a:lnTo>
                  <a:pt x="214312" y="80367"/>
                </a:lnTo>
                <a:lnTo>
                  <a:pt x="241101" y="71438"/>
                </a:lnTo>
                <a:lnTo>
                  <a:pt x="267890" y="53578"/>
                </a:lnTo>
                <a:lnTo>
                  <a:pt x="294679" y="35719"/>
                </a:lnTo>
                <a:lnTo>
                  <a:pt x="312539" y="26789"/>
                </a:lnTo>
                <a:lnTo>
                  <a:pt x="31253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357938" y="2027039"/>
            <a:ext cx="196454" cy="187524"/>
          </a:xfrm>
          <a:custGeom>
            <a:avLst/>
            <a:gdLst/>
            <a:ahLst/>
            <a:cxnLst/>
            <a:rect l="0" t="0" r="0" b="0"/>
            <a:pathLst>
              <a:path w="196454" h="187524">
                <a:moveTo>
                  <a:pt x="62507" y="98226"/>
                </a:moveTo>
                <a:lnTo>
                  <a:pt x="62507" y="89297"/>
                </a:lnTo>
                <a:lnTo>
                  <a:pt x="53578" y="89297"/>
                </a:lnTo>
                <a:lnTo>
                  <a:pt x="53578" y="80367"/>
                </a:lnTo>
                <a:lnTo>
                  <a:pt x="53578" y="80367"/>
                </a:lnTo>
                <a:lnTo>
                  <a:pt x="44648" y="71437"/>
                </a:lnTo>
                <a:lnTo>
                  <a:pt x="35718" y="80367"/>
                </a:lnTo>
                <a:lnTo>
                  <a:pt x="26789" y="89297"/>
                </a:lnTo>
                <a:lnTo>
                  <a:pt x="17859" y="98226"/>
                </a:lnTo>
                <a:lnTo>
                  <a:pt x="8929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8929" y="187523"/>
                </a:lnTo>
                <a:lnTo>
                  <a:pt x="17859" y="187523"/>
                </a:lnTo>
                <a:lnTo>
                  <a:pt x="26789" y="178594"/>
                </a:lnTo>
                <a:lnTo>
                  <a:pt x="44648" y="169664"/>
                </a:lnTo>
                <a:lnTo>
                  <a:pt x="62507" y="151805"/>
                </a:lnTo>
                <a:lnTo>
                  <a:pt x="80367" y="125015"/>
                </a:lnTo>
                <a:lnTo>
                  <a:pt x="89296" y="98226"/>
                </a:lnTo>
                <a:lnTo>
                  <a:pt x="107156" y="71437"/>
                </a:lnTo>
                <a:lnTo>
                  <a:pt x="116085" y="53578"/>
                </a:lnTo>
                <a:lnTo>
                  <a:pt x="116085" y="26789"/>
                </a:lnTo>
                <a:lnTo>
                  <a:pt x="125015" y="8930"/>
                </a:lnTo>
                <a:lnTo>
                  <a:pt x="116085" y="0"/>
                </a:lnTo>
                <a:lnTo>
                  <a:pt x="107156" y="0"/>
                </a:lnTo>
                <a:lnTo>
                  <a:pt x="98226" y="8930"/>
                </a:lnTo>
                <a:lnTo>
                  <a:pt x="80367" y="26789"/>
                </a:lnTo>
                <a:lnTo>
                  <a:pt x="62507" y="53578"/>
                </a:lnTo>
                <a:lnTo>
                  <a:pt x="53578" y="80367"/>
                </a:lnTo>
                <a:lnTo>
                  <a:pt x="53578" y="107156"/>
                </a:lnTo>
                <a:lnTo>
                  <a:pt x="53578" y="133945"/>
                </a:lnTo>
                <a:lnTo>
                  <a:pt x="62507" y="151805"/>
                </a:lnTo>
                <a:lnTo>
                  <a:pt x="80367" y="169664"/>
                </a:lnTo>
                <a:lnTo>
                  <a:pt x="98226" y="178594"/>
                </a:lnTo>
                <a:lnTo>
                  <a:pt x="116085" y="187523"/>
                </a:lnTo>
                <a:lnTo>
                  <a:pt x="142875" y="187523"/>
                </a:lnTo>
                <a:lnTo>
                  <a:pt x="169664" y="178594"/>
                </a:lnTo>
                <a:lnTo>
                  <a:pt x="196453" y="160734"/>
                </a:lnTo>
                <a:lnTo>
                  <a:pt x="19645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491883" y="2107406"/>
            <a:ext cx="267891" cy="125017"/>
          </a:xfrm>
          <a:custGeom>
            <a:avLst/>
            <a:gdLst/>
            <a:ahLst/>
            <a:cxnLst/>
            <a:rect l="0" t="0" r="0" b="0"/>
            <a:pathLst>
              <a:path w="267891" h="125017">
                <a:moveTo>
                  <a:pt x="62508" y="17859"/>
                </a:moveTo>
                <a:lnTo>
                  <a:pt x="62508" y="17859"/>
                </a:lnTo>
                <a:lnTo>
                  <a:pt x="53578" y="17859"/>
                </a:lnTo>
                <a:lnTo>
                  <a:pt x="53578" y="17859"/>
                </a:lnTo>
                <a:lnTo>
                  <a:pt x="44648" y="17859"/>
                </a:lnTo>
                <a:lnTo>
                  <a:pt x="44648" y="26789"/>
                </a:lnTo>
                <a:lnTo>
                  <a:pt x="35719" y="44648"/>
                </a:lnTo>
                <a:lnTo>
                  <a:pt x="26789" y="62508"/>
                </a:lnTo>
                <a:lnTo>
                  <a:pt x="17859" y="80367"/>
                </a:lnTo>
                <a:lnTo>
                  <a:pt x="8930" y="98227"/>
                </a:lnTo>
                <a:lnTo>
                  <a:pt x="8930" y="107156"/>
                </a:lnTo>
                <a:lnTo>
                  <a:pt x="0" y="116086"/>
                </a:lnTo>
                <a:lnTo>
                  <a:pt x="8930" y="125016"/>
                </a:lnTo>
                <a:lnTo>
                  <a:pt x="17859" y="116086"/>
                </a:lnTo>
                <a:lnTo>
                  <a:pt x="26789" y="116086"/>
                </a:lnTo>
                <a:lnTo>
                  <a:pt x="44648" y="98227"/>
                </a:lnTo>
                <a:lnTo>
                  <a:pt x="62508" y="80367"/>
                </a:lnTo>
                <a:lnTo>
                  <a:pt x="80367" y="53578"/>
                </a:lnTo>
                <a:lnTo>
                  <a:pt x="98226" y="35719"/>
                </a:lnTo>
                <a:lnTo>
                  <a:pt x="116086" y="17859"/>
                </a:lnTo>
                <a:lnTo>
                  <a:pt x="125015" y="8930"/>
                </a:lnTo>
                <a:lnTo>
                  <a:pt x="133945" y="0"/>
                </a:lnTo>
                <a:lnTo>
                  <a:pt x="125015" y="8930"/>
                </a:lnTo>
                <a:lnTo>
                  <a:pt x="116086" y="17859"/>
                </a:lnTo>
                <a:lnTo>
                  <a:pt x="98226" y="35719"/>
                </a:lnTo>
                <a:lnTo>
                  <a:pt x="89297" y="53578"/>
                </a:lnTo>
                <a:lnTo>
                  <a:pt x="80367" y="62508"/>
                </a:lnTo>
                <a:lnTo>
                  <a:pt x="80367" y="80367"/>
                </a:lnTo>
                <a:lnTo>
                  <a:pt x="80367" y="89297"/>
                </a:lnTo>
                <a:lnTo>
                  <a:pt x="89297" y="98227"/>
                </a:lnTo>
                <a:lnTo>
                  <a:pt x="98226" y="107156"/>
                </a:lnTo>
                <a:lnTo>
                  <a:pt x="116086" y="98227"/>
                </a:lnTo>
                <a:lnTo>
                  <a:pt x="125015" y="98227"/>
                </a:lnTo>
                <a:lnTo>
                  <a:pt x="142875" y="80367"/>
                </a:lnTo>
                <a:lnTo>
                  <a:pt x="160734" y="62508"/>
                </a:lnTo>
                <a:lnTo>
                  <a:pt x="169664" y="44648"/>
                </a:lnTo>
                <a:lnTo>
                  <a:pt x="178594" y="26789"/>
                </a:lnTo>
                <a:lnTo>
                  <a:pt x="187523" y="17859"/>
                </a:lnTo>
                <a:lnTo>
                  <a:pt x="187523" y="8930"/>
                </a:lnTo>
                <a:lnTo>
                  <a:pt x="187523" y="8930"/>
                </a:lnTo>
                <a:lnTo>
                  <a:pt x="187523" y="17859"/>
                </a:lnTo>
                <a:lnTo>
                  <a:pt x="178594" y="35719"/>
                </a:lnTo>
                <a:lnTo>
                  <a:pt x="169664" y="44648"/>
                </a:lnTo>
                <a:lnTo>
                  <a:pt x="169664" y="62508"/>
                </a:lnTo>
                <a:lnTo>
                  <a:pt x="160734" y="71438"/>
                </a:lnTo>
                <a:lnTo>
                  <a:pt x="160734" y="80367"/>
                </a:lnTo>
                <a:lnTo>
                  <a:pt x="169664" y="89297"/>
                </a:lnTo>
                <a:lnTo>
                  <a:pt x="178594" y="80367"/>
                </a:lnTo>
                <a:lnTo>
                  <a:pt x="187523" y="80367"/>
                </a:lnTo>
                <a:lnTo>
                  <a:pt x="205383" y="71438"/>
                </a:lnTo>
                <a:lnTo>
                  <a:pt x="223242" y="62508"/>
                </a:lnTo>
                <a:lnTo>
                  <a:pt x="241101" y="44648"/>
                </a:lnTo>
                <a:lnTo>
                  <a:pt x="258961" y="35719"/>
                </a:lnTo>
                <a:lnTo>
                  <a:pt x="267890" y="35719"/>
                </a:lnTo>
                <a:lnTo>
                  <a:pt x="26789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24055" y="2134195"/>
            <a:ext cx="98227" cy="178595"/>
          </a:xfrm>
          <a:custGeom>
            <a:avLst/>
            <a:gdLst/>
            <a:ahLst/>
            <a:cxnLst/>
            <a:rect l="0" t="0" r="0" b="0"/>
            <a:pathLst>
              <a:path w="98227" h="178595">
                <a:moveTo>
                  <a:pt x="44648" y="8930"/>
                </a:move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  <a:lnTo>
                  <a:pt x="44648" y="8930"/>
                </a:lnTo>
                <a:lnTo>
                  <a:pt x="44648" y="8930"/>
                </a:lnTo>
                <a:lnTo>
                  <a:pt x="44648" y="17859"/>
                </a:lnTo>
                <a:lnTo>
                  <a:pt x="35718" y="35719"/>
                </a:lnTo>
                <a:lnTo>
                  <a:pt x="35718" y="44649"/>
                </a:lnTo>
                <a:lnTo>
                  <a:pt x="35718" y="53578"/>
                </a:lnTo>
                <a:lnTo>
                  <a:pt x="35718" y="62508"/>
                </a:lnTo>
                <a:lnTo>
                  <a:pt x="44648" y="62508"/>
                </a:lnTo>
                <a:lnTo>
                  <a:pt x="53578" y="53578"/>
                </a:lnTo>
                <a:lnTo>
                  <a:pt x="62508" y="44649"/>
                </a:lnTo>
                <a:lnTo>
                  <a:pt x="71437" y="35719"/>
                </a:lnTo>
                <a:lnTo>
                  <a:pt x="89297" y="17859"/>
                </a:lnTo>
                <a:lnTo>
                  <a:pt x="98226" y="8930"/>
                </a:lnTo>
                <a:lnTo>
                  <a:pt x="98226" y="8930"/>
                </a:lnTo>
                <a:lnTo>
                  <a:pt x="98226" y="17859"/>
                </a:lnTo>
                <a:lnTo>
                  <a:pt x="89297" y="26789"/>
                </a:lnTo>
                <a:lnTo>
                  <a:pt x="71437" y="35719"/>
                </a:lnTo>
                <a:lnTo>
                  <a:pt x="53578" y="53578"/>
                </a:lnTo>
                <a:lnTo>
                  <a:pt x="44648" y="80367"/>
                </a:lnTo>
                <a:lnTo>
                  <a:pt x="26789" y="98227"/>
                </a:lnTo>
                <a:lnTo>
                  <a:pt x="17859" y="116086"/>
                </a:lnTo>
                <a:lnTo>
                  <a:pt x="8929" y="142875"/>
                </a:lnTo>
                <a:lnTo>
                  <a:pt x="0" y="160734"/>
                </a:lnTo>
                <a:lnTo>
                  <a:pt x="8929" y="169664"/>
                </a:lnTo>
                <a:lnTo>
                  <a:pt x="17859" y="178594"/>
                </a:lnTo>
                <a:lnTo>
                  <a:pt x="26789" y="178594"/>
                </a:lnTo>
                <a:lnTo>
                  <a:pt x="2678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911578" y="2098476"/>
            <a:ext cx="160736" cy="98228"/>
          </a:xfrm>
          <a:custGeom>
            <a:avLst/>
            <a:gdLst/>
            <a:ahLst/>
            <a:cxnLst/>
            <a:rect l="0" t="0" r="0" b="0"/>
            <a:pathLst>
              <a:path w="160736" h="98228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8930" y="53578"/>
                </a:lnTo>
                <a:lnTo>
                  <a:pt x="17860" y="71438"/>
                </a:lnTo>
                <a:lnTo>
                  <a:pt x="17860" y="80368"/>
                </a:lnTo>
                <a:lnTo>
                  <a:pt x="17860" y="98227"/>
                </a:lnTo>
                <a:lnTo>
                  <a:pt x="26789" y="98227"/>
                </a:lnTo>
                <a:lnTo>
                  <a:pt x="35719" y="98227"/>
                </a:lnTo>
                <a:lnTo>
                  <a:pt x="44649" y="89297"/>
                </a:lnTo>
                <a:lnTo>
                  <a:pt x="62508" y="71438"/>
                </a:lnTo>
                <a:lnTo>
                  <a:pt x="71438" y="62508"/>
                </a:lnTo>
                <a:lnTo>
                  <a:pt x="89297" y="35719"/>
                </a:lnTo>
                <a:lnTo>
                  <a:pt x="98227" y="17860"/>
                </a:lnTo>
                <a:lnTo>
                  <a:pt x="116086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0735" y="17860"/>
                </a:lnTo>
                <a:lnTo>
                  <a:pt x="160735" y="26789"/>
                </a:lnTo>
                <a:lnTo>
                  <a:pt x="16073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45523" y="1982390"/>
            <a:ext cx="419697" cy="258962"/>
          </a:xfrm>
          <a:custGeom>
            <a:avLst/>
            <a:gdLst/>
            <a:ahLst/>
            <a:cxnLst/>
            <a:rect l="0" t="0" r="0" b="0"/>
            <a:pathLst>
              <a:path w="419697" h="258962">
                <a:moveTo>
                  <a:pt x="71438" y="151805"/>
                </a:moveTo>
                <a:lnTo>
                  <a:pt x="71438" y="151805"/>
                </a:lnTo>
                <a:lnTo>
                  <a:pt x="71438" y="142875"/>
                </a:lnTo>
                <a:lnTo>
                  <a:pt x="71438" y="133946"/>
                </a:lnTo>
                <a:lnTo>
                  <a:pt x="71438" y="133946"/>
                </a:lnTo>
                <a:lnTo>
                  <a:pt x="71438" y="125016"/>
                </a:lnTo>
                <a:lnTo>
                  <a:pt x="62508" y="133946"/>
                </a:lnTo>
                <a:lnTo>
                  <a:pt x="53579" y="142875"/>
                </a:lnTo>
                <a:lnTo>
                  <a:pt x="35719" y="160735"/>
                </a:lnTo>
                <a:lnTo>
                  <a:pt x="26790" y="187524"/>
                </a:lnTo>
                <a:lnTo>
                  <a:pt x="8930" y="205383"/>
                </a:lnTo>
                <a:lnTo>
                  <a:pt x="0" y="223243"/>
                </a:lnTo>
                <a:lnTo>
                  <a:pt x="0" y="241102"/>
                </a:lnTo>
                <a:lnTo>
                  <a:pt x="0" y="250032"/>
                </a:lnTo>
                <a:lnTo>
                  <a:pt x="8930" y="258961"/>
                </a:lnTo>
                <a:lnTo>
                  <a:pt x="26790" y="250032"/>
                </a:lnTo>
                <a:lnTo>
                  <a:pt x="44649" y="241102"/>
                </a:lnTo>
                <a:lnTo>
                  <a:pt x="71438" y="223243"/>
                </a:lnTo>
                <a:lnTo>
                  <a:pt x="89297" y="196454"/>
                </a:lnTo>
                <a:lnTo>
                  <a:pt x="116086" y="178594"/>
                </a:lnTo>
                <a:lnTo>
                  <a:pt x="133946" y="151805"/>
                </a:lnTo>
                <a:lnTo>
                  <a:pt x="151805" y="133946"/>
                </a:lnTo>
                <a:lnTo>
                  <a:pt x="151805" y="125016"/>
                </a:lnTo>
                <a:lnTo>
                  <a:pt x="151805" y="125016"/>
                </a:lnTo>
                <a:lnTo>
                  <a:pt x="151805" y="133946"/>
                </a:lnTo>
                <a:lnTo>
                  <a:pt x="133946" y="151805"/>
                </a:lnTo>
                <a:lnTo>
                  <a:pt x="125016" y="160735"/>
                </a:lnTo>
                <a:lnTo>
                  <a:pt x="116086" y="178594"/>
                </a:lnTo>
                <a:lnTo>
                  <a:pt x="116086" y="187524"/>
                </a:lnTo>
                <a:lnTo>
                  <a:pt x="116086" y="196454"/>
                </a:lnTo>
                <a:lnTo>
                  <a:pt x="116086" y="205383"/>
                </a:lnTo>
                <a:lnTo>
                  <a:pt x="133946" y="214313"/>
                </a:lnTo>
                <a:lnTo>
                  <a:pt x="151805" y="205383"/>
                </a:lnTo>
                <a:lnTo>
                  <a:pt x="169665" y="205383"/>
                </a:lnTo>
                <a:lnTo>
                  <a:pt x="187524" y="187524"/>
                </a:lnTo>
                <a:lnTo>
                  <a:pt x="205383" y="169664"/>
                </a:lnTo>
                <a:lnTo>
                  <a:pt x="223243" y="151805"/>
                </a:lnTo>
                <a:lnTo>
                  <a:pt x="241102" y="125016"/>
                </a:lnTo>
                <a:lnTo>
                  <a:pt x="258961" y="89297"/>
                </a:lnTo>
                <a:lnTo>
                  <a:pt x="267891" y="62508"/>
                </a:lnTo>
                <a:lnTo>
                  <a:pt x="276821" y="35719"/>
                </a:lnTo>
                <a:lnTo>
                  <a:pt x="285750" y="17860"/>
                </a:lnTo>
                <a:lnTo>
                  <a:pt x="276821" y="8930"/>
                </a:lnTo>
                <a:lnTo>
                  <a:pt x="267891" y="0"/>
                </a:lnTo>
                <a:lnTo>
                  <a:pt x="258961" y="8930"/>
                </a:lnTo>
                <a:lnTo>
                  <a:pt x="241102" y="26789"/>
                </a:lnTo>
                <a:lnTo>
                  <a:pt x="214313" y="53579"/>
                </a:lnTo>
                <a:lnTo>
                  <a:pt x="196454" y="80368"/>
                </a:lnTo>
                <a:lnTo>
                  <a:pt x="178594" y="107157"/>
                </a:lnTo>
                <a:lnTo>
                  <a:pt x="160735" y="142875"/>
                </a:lnTo>
                <a:lnTo>
                  <a:pt x="151805" y="169664"/>
                </a:lnTo>
                <a:lnTo>
                  <a:pt x="151805" y="196454"/>
                </a:lnTo>
                <a:lnTo>
                  <a:pt x="151805" y="214313"/>
                </a:lnTo>
                <a:lnTo>
                  <a:pt x="160735" y="223243"/>
                </a:lnTo>
                <a:lnTo>
                  <a:pt x="169665" y="223243"/>
                </a:lnTo>
                <a:lnTo>
                  <a:pt x="187524" y="223243"/>
                </a:lnTo>
                <a:lnTo>
                  <a:pt x="205383" y="214313"/>
                </a:lnTo>
                <a:lnTo>
                  <a:pt x="232172" y="196454"/>
                </a:lnTo>
                <a:lnTo>
                  <a:pt x="258961" y="178594"/>
                </a:lnTo>
                <a:lnTo>
                  <a:pt x="276821" y="160735"/>
                </a:lnTo>
                <a:lnTo>
                  <a:pt x="294680" y="151805"/>
                </a:lnTo>
                <a:lnTo>
                  <a:pt x="303610" y="151805"/>
                </a:lnTo>
                <a:lnTo>
                  <a:pt x="303610" y="151805"/>
                </a:lnTo>
                <a:lnTo>
                  <a:pt x="303610" y="160735"/>
                </a:lnTo>
                <a:lnTo>
                  <a:pt x="294680" y="178594"/>
                </a:lnTo>
                <a:lnTo>
                  <a:pt x="285750" y="196454"/>
                </a:lnTo>
                <a:lnTo>
                  <a:pt x="276821" y="214313"/>
                </a:lnTo>
                <a:lnTo>
                  <a:pt x="276821" y="223243"/>
                </a:lnTo>
                <a:lnTo>
                  <a:pt x="276821" y="232172"/>
                </a:lnTo>
                <a:lnTo>
                  <a:pt x="285750" y="241102"/>
                </a:lnTo>
                <a:lnTo>
                  <a:pt x="294680" y="241102"/>
                </a:lnTo>
                <a:lnTo>
                  <a:pt x="303610" y="232172"/>
                </a:lnTo>
                <a:lnTo>
                  <a:pt x="321469" y="223243"/>
                </a:lnTo>
                <a:lnTo>
                  <a:pt x="330399" y="214313"/>
                </a:lnTo>
                <a:lnTo>
                  <a:pt x="348258" y="187524"/>
                </a:lnTo>
                <a:lnTo>
                  <a:pt x="366118" y="178594"/>
                </a:lnTo>
                <a:lnTo>
                  <a:pt x="375047" y="160735"/>
                </a:lnTo>
                <a:lnTo>
                  <a:pt x="383977" y="151805"/>
                </a:lnTo>
                <a:lnTo>
                  <a:pt x="383977" y="160735"/>
                </a:lnTo>
                <a:lnTo>
                  <a:pt x="383977" y="169664"/>
                </a:lnTo>
                <a:lnTo>
                  <a:pt x="375047" y="178594"/>
                </a:lnTo>
                <a:lnTo>
                  <a:pt x="366118" y="196454"/>
                </a:lnTo>
                <a:lnTo>
                  <a:pt x="357188" y="205383"/>
                </a:lnTo>
                <a:lnTo>
                  <a:pt x="357188" y="214313"/>
                </a:lnTo>
                <a:lnTo>
                  <a:pt x="357188" y="223243"/>
                </a:lnTo>
                <a:lnTo>
                  <a:pt x="357188" y="223243"/>
                </a:lnTo>
                <a:lnTo>
                  <a:pt x="366118" y="223243"/>
                </a:lnTo>
                <a:lnTo>
                  <a:pt x="375047" y="214313"/>
                </a:lnTo>
                <a:lnTo>
                  <a:pt x="383977" y="196454"/>
                </a:lnTo>
                <a:lnTo>
                  <a:pt x="392907" y="178594"/>
                </a:lnTo>
                <a:lnTo>
                  <a:pt x="410766" y="151805"/>
                </a:lnTo>
                <a:lnTo>
                  <a:pt x="419696" y="133946"/>
                </a:lnTo>
                <a:lnTo>
                  <a:pt x="419696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Decision Table for Technique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29600" cy="4811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357188" y="1357313"/>
            <a:ext cx="1116211" cy="508992"/>
          </a:xfrm>
          <a:custGeom>
            <a:avLst/>
            <a:gdLst/>
            <a:ahLst/>
            <a:cxnLst/>
            <a:rect l="0" t="0" r="0" b="0"/>
            <a:pathLst>
              <a:path w="1116211" h="508992">
                <a:moveTo>
                  <a:pt x="919757" y="125015"/>
                </a:moveTo>
                <a:lnTo>
                  <a:pt x="919757" y="125015"/>
                </a:lnTo>
                <a:lnTo>
                  <a:pt x="910828" y="125015"/>
                </a:lnTo>
                <a:lnTo>
                  <a:pt x="910828" y="125015"/>
                </a:lnTo>
                <a:lnTo>
                  <a:pt x="901898" y="116085"/>
                </a:lnTo>
                <a:lnTo>
                  <a:pt x="901898" y="116085"/>
                </a:lnTo>
                <a:lnTo>
                  <a:pt x="892968" y="107156"/>
                </a:lnTo>
                <a:lnTo>
                  <a:pt x="892968" y="98226"/>
                </a:lnTo>
                <a:lnTo>
                  <a:pt x="884039" y="89296"/>
                </a:lnTo>
                <a:lnTo>
                  <a:pt x="875109" y="80366"/>
                </a:lnTo>
                <a:lnTo>
                  <a:pt x="866179" y="71437"/>
                </a:lnTo>
                <a:lnTo>
                  <a:pt x="848320" y="62507"/>
                </a:lnTo>
                <a:lnTo>
                  <a:pt x="830461" y="62507"/>
                </a:lnTo>
                <a:lnTo>
                  <a:pt x="812601" y="53577"/>
                </a:lnTo>
                <a:lnTo>
                  <a:pt x="785812" y="44648"/>
                </a:lnTo>
                <a:lnTo>
                  <a:pt x="759023" y="35718"/>
                </a:lnTo>
                <a:lnTo>
                  <a:pt x="723304" y="35718"/>
                </a:lnTo>
                <a:lnTo>
                  <a:pt x="687586" y="26789"/>
                </a:lnTo>
                <a:lnTo>
                  <a:pt x="642937" y="17859"/>
                </a:lnTo>
                <a:lnTo>
                  <a:pt x="598289" y="17859"/>
                </a:lnTo>
                <a:lnTo>
                  <a:pt x="553640" y="8929"/>
                </a:lnTo>
                <a:lnTo>
                  <a:pt x="500062" y="8929"/>
                </a:lnTo>
                <a:lnTo>
                  <a:pt x="446484" y="8929"/>
                </a:lnTo>
                <a:lnTo>
                  <a:pt x="392906" y="8929"/>
                </a:lnTo>
                <a:lnTo>
                  <a:pt x="339328" y="8929"/>
                </a:lnTo>
                <a:lnTo>
                  <a:pt x="285750" y="17859"/>
                </a:lnTo>
                <a:lnTo>
                  <a:pt x="232171" y="26789"/>
                </a:lnTo>
                <a:lnTo>
                  <a:pt x="187523" y="44648"/>
                </a:lnTo>
                <a:lnTo>
                  <a:pt x="142875" y="62507"/>
                </a:lnTo>
                <a:lnTo>
                  <a:pt x="107156" y="80366"/>
                </a:lnTo>
                <a:lnTo>
                  <a:pt x="71437" y="98226"/>
                </a:lnTo>
                <a:lnTo>
                  <a:pt x="53578" y="125015"/>
                </a:lnTo>
                <a:lnTo>
                  <a:pt x="35718" y="142874"/>
                </a:lnTo>
                <a:lnTo>
                  <a:pt x="26789" y="160734"/>
                </a:lnTo>
                <a:lnTo>
                  <a:pt x="17859" y="178593"/>
                </a:lnTo>
                <a:lnTo>
                  <a:pt x="8929" y="214312"/>
                </a:lnTo>
                <a:lnTo>
                  <a:pt x="0" y="258960"/>
                </a:lnTo>
                <a:lnTo>
                  <a:pt x="8929" y="303609"/>
                </a:lnTo>
                <a:lnTo>
                  <a:pt x="17859" y="357187"/>
                </a:lnTo>
                <a:lnTo>
                  <a:pt x="35718" y="392906"/>
                </a:lnTo>
                <a:lnTo>
                  <a:pt x="71437" y="428624"/>
                </a:lnTo>
                <a:lnTo>
                  <a:pt x="107156" y="464343"/>
                </a:lnTo>
                <a:lnTo>
                  <a:pt x="160734" y="482202"/>
                </a:lnTo>
                <a:lnTo>
                  <a:pt x="223242" y="500062"/>
                </a:lnTo>
                <a:lnTo>
                  <a:pt x="294679" y="508991"/>
                </a:lnTo>
                <a:lnTo>
                  <a:pt x="375046" y="508991"/>
                </a:lnTo>
                <a:lnTo>
                  <a:pt x="446484" y="508991"/>
                </a:lnTo>
                <a:lnTo>
                  <a:pt x="526851" y="500062"/>
                </a:lnTo>
                <a:lnTo>
                  <a:pt x="607218" y="491132"/>
                </a:lnTo>
                <a:lnTo>
                  <a:pt x="687586" y="491132"/>
                </a:lnTo>
                <a:lnTo>
                  <a:pt x="759023" y="482202"/>
                </a:lnTo>
                <a:lnTo>
                  <a:pt x="830461" y="464343"/>
                </a:lnTo>
                <a:lnTo>
                  <a:pt x="901898" y="437554"/>
                </a:lnTo>
                <a:lnTo>
                  <a:pt x="973335" y="401835"/>
                </a:lnTo>
                <a:lnTo>
                  <a:pt x="1026914" y="348257"/>
                </a:lnTo>
                <a:lnTo>
                  <a:pt x="1071562" y="303609"/>
                </a:lnTo>
                <a:lnTo>
                  <a:pt x="1098351" y="241101"/>
                </a:lnTo>
                <a:lnTo>
                  <a:pt x="1116210" y="187523"/>
                </a:lnTo>
                <a:lnTo>
                  <a:pt x="1116210" y="133945"/>
                </a:lnTo>
                <a:lnTo>
                  <a:pt x="1098351" y="89296"/>
                </a:lnTo>
                <a:lnTo>
                  <a:pt x="1062632" y="53577"/>
                </a:lnTo>
                <a:lnTo>
                  <a:pt x="1009054" y="17859"/>
                </a:lnTo>
                <a:lnTo>
                  <a:pt x="937617" y="8929"/>
                </a:lnTo>
                <a:lnTo>
                  <a:pt x="866179" y="0"/>
                </a:lnTo>
                <a:lnTo>
                  <a:pt x="794742" y="8929"/>
                </a:lnTo>
                <a:lnTo>
                  <a:pt x="732234" y="17859"/>
                </a:lnTo>
                <a:lnTo>
                  <a:pt x="687586" y="35718"/>
                </a:lnTo>
                <a:lnTo>
                  <a:pt x="651867" y="44648"/>
                </a:lnTo>
                <a:lnTo>
                  <a:pt x="634007" y="53577"/>
                </a:lnTo>
                <a:lnTo>
                  <a:pt x="625078" y="53577"/>
                </a:lnTo>
                <a:lnTo>
                  <a:pt x="625078" y="44648"/>
                </a:lnTo>
                <a:lnTo>
                  <a:pt x="634007" y="35718"/>
                </a:lnTo>
                <a:lnTo>
                  <a:pt x="634007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From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“An insurance </a:t>
            </a:r>
            <a:r>
              <a:rPr lang="en-US" dirty="0"/>
              <a:t>premium program computes the semiannual car insurance premium based </a:t>
            </a:r>
            <a:r>
              <a:rPr lang="en-US" dirty="0" smtClean="0"/>
              <a:t>on </a:t>
            </a:r>
            <a:r>
              <a:rPr lang="en-US" dirty="0"/>
              <a:t>two parameters: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policyholder’s age and </a:t>
            </a:r>
            <a:endParaRPr lang="en-US" dirty="0" smtClean="0"/>
          </a:p>
          <a:p>
            <a:pPr lvl="1"/>
            <a:r>
              <a:rPr lang="en-US" dirty="0" smtClean="0"/>
              <a:t>driving </a:t>
            </a:r>
            <a:r>
              <a:rPr lang="en-US" dirty="0"/>
              <a:t>record:</a:t>
            </a:r>
          </a:p>
          <a:p>
            <a:r>
              <a:rPr lang="en-US" dirty="0" smtClean="0"/>
              <a:t>Using Premium </a:t>
            </a:r>
            <a:r>
              <a:rPr lang="en-US" dirty="0"/>
              <a:t>= </a:t>
            </a:r>
            <a:r>
              <a:rPr lang="en-US" dirty="0" err="1"/>
              <a:t>BaseRate</a:t>
            </a:r>
            <a:r>
              <a:rPr lang="en-US" dirty="0"/>
              <a:t>*</a:t>
            </a:r>
            <a:r>
              <a:rPr lang="en-US" dirty="0" err="1"/>
              <a:t>ageMultiplier</a:t>
            </a:r>
            <a:r>
              <a:rPr lang="en-US" dirty="0"/>
              <a:t> - </a:t>
            </a:r>
            <a:r>
              <a:rPr lang="en-US" dirty="0" err="1"/>
              <a:t>safeDrivingReduction</a:t>
            </a:r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ageMultiplier</a:t>
            </a:r>
            <a:r>
              <a:rPr lang="en-US" dirty="0"/>
              <a:t> is a function of the policyholder’s age, and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safe driving reduction is given </a:t>
            </a:r>
            <a:r>
              <a:rPr lang="en-US" dirty="0" smtClean="0"/>
              <a:t> when </a:t>
            </a:r>
            <a:r>
              <a:rPr lang="en-US" dirty="0"/>
              <a:t>the current points (assigned by traffic courts for moving violations) on the policyholder’s driver’s </a:t>
            </a:r>
            <a:r>
              <a:rPr lang="en-US" dirty="0" smtClean="0"/>
              <a:t> license </a:t>
            </a:r>
            <a:r>
              <a:rPr lang="en-US" dirty="0"/>
              <a:t>are below an age-related cutoff. </a:t>
            </a:r>
            <a:endParaRPr lang="en-US" dirty="0" smtClean="0"/>
          </a:p>
          <a:p>
            <a:r>
              <a:rPr lang="en-US" dirty="0" smtClean="0"/>
              <a:t>Policies </a:t>
            </a:r>
            <a:r>
              <a:rPr lang="en-US" dirty="0"/>
              <a:t>are written for drivers in the age range of 16 to 100. </a:t>
            </a:r>
          </a:p>
          <a:p>
            <a:r>
              <a:rPr lang="en-US" dirty="0"/>
              <a:t>Once a policyholder has 12 points, the driver’s license is suspended (thus, no insurance is needed). </a:t>
            </a:r>
          </a:p>
          <a:p>
            <a:r>
              <a:rPr lang="en-US" dirty="0"/>
              <a:t>The </a:t>
            </a:r>
            <a:r>
              <a:rPr lang="en-US" dirty="0" err="1"/>
              <a:t>BaseRate</a:t>
            </a:r>
            <a:r>
              <a:rPr lang="en-US" dirty="0"/>
              <a:t> changes from time to time; for this example, it is $500 for a semiannual premium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7241977" y="535781"/>
            <a:ext cx="232172" cy="321470"/>
          </a:xfrm>
          <a:custGeom>
            <a:avLst/>
            <a:gdLst/>
            <a:ahLst/>
            <a:cxnLst/>
            <a:rect l="0" t="0" r="0" b="0"/>
            <a:pathLst>
              <a:path w="232172" h="321470">
                <a:moveTo>
                  <a:pt x="89296" y="8930"/>
                </a:moveTo>
                <a:lnTo>
                  <a:pt x="89296" y="8930"/>
                </a:lnTo>
                <a:lnTo>
                  <a:pt x="89296" y="8930"/>
                </a:ln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26789" y="44649"/>
                </a:lnTo>
                <a:lnTo>
                  <a:pt x="8929" y="89297"/>
                </a:lnTo>
                <a:lnTo>
                  <a:pt x="0" y="133946"/>
                </a:lnTo>
                <a:lnTo>
                  <a:pt x="0" y="187524"/>
                </a:lnTo>
                <a:lnTo>
                  <a:pt x="0" y="232172"/>
                </a:lnTo>
                <a:lnTo>
                  <a:pt x="8929" y="267891"/>
                </a:lnTo>
                <a:lnTo>
                  <a:pt x="26789" y="303610"/>
                </a:lnTo>
                <a:lnTo>
                  <a:pt x="53578" y="321469"/>
                </a:lnTo>
                <a:lnTo>
                  <a:pt x="89296" y="321469"/>
                </a:lnTo>
                <a:lnTo>
                  <a:pt x="125015" y="312539"/>
                </a:lnTo>
                <a:lnTo>
                  <a:pt x="160734" y="294680"/>
                </a:lnTo>
                <a:lnTo>
                  <a:pt x="187523" y="267891"/>
                </a:lnTo>
                <a:lnTo>
                  <a:pt x="214312" y="232172"/>
                </a:lnTo>
                <a:lnTo>
                  <a:pt x="223242" y="187524"/>
                </a:lnTo>
                <a:lnTo>
                  <a:pt x="232171" y="142875"/>
                </a:lnTo>
                <a:lnTo>
                  <a:pt x="223242" y="89297"/>
                </a:lnTo>
                <a:lnTo>
                  <a:pt x="223242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438430" y="500062"/>
            <a:ext cx="276821" cy="321470"/>
          </a:xfrm>
          <a:custGeom>
            <a:avLst/>
            <a:gdLst/>
            <a:ahLst/>
            <a:cxnLst/>
            <a:rect l="0" t="0" r="0" b="0"/>
            <a:pathLst>
              <a:path w="276821" h="321470">
                <a:moveTo>
                  <a:pt x="17859" y="0"/>
                </a:move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29" y="98227"/>
                </a:lnTo>
                <a:lnTo>
                  <a:pt x="8929" y="142876"/>
                </a:lnTo>
                <a:lnTo>
                  <a:pt x="17859" y="187524"/>
                </a:lnTo>
                <a:lnTo>
                  <a:pt x="26789" y="223243"/>
                </a:lnTo>
                <a:lnTo>
                  <a:pt x="26789" y="267891"/>
                </a:lnTo>
                <a:lnTo>
                  <a:pt x="35718" y="294680"/>
                </a:lnTo>
                <a:lnTo>
                  <a:pt x="35718" y="312539"/>
                </a:lnTo>
                <a:lnTo>
                  <a:pt x="44648" y="321469"/>
                </a:lnTo>
                <a:lnTo>
                  <a:pt x="44648" y="321469"/>
                </a:lnTo>
                <a:lnTo>
                  <a:pt x="53578" y="303610"/>
                </a:lnTo>
                <a:lnTo>
                  <a:pt x="62508" y="276821"/>
                </a:lnTo>
                <a:lnTo>
                  <a:pt x="71437" y="241102"/>
                </a:lnTo>
                <a:lnTo>
                  <a:pt x="80367" y="196454"/>
                </a:lnTo>
                <a:lnTo>
                  <a:pt x="89297" y="169665"/>
                </a:lnTo>
                <a:lnTo>
                  <a:pt x="107156" y="151805"/>
                </a:lnTo>
                <a:lnTo>
                  <a:pt x="125015" y="151805"/>
                </a:lnTo>
                <a:lnTo>
                  <a:pt x="133945" y="169665"/>
                </a:lnTo>
                <a:lnTo>
                  <a:pt x="151804" y="196454"/>
                </a:lnTo>
                <a:lnTo>
                  <a:pt x="160734" y="223243"/>
                </a:lnTo>
                <a:lnTo>
                  <a:pt x="178593" y="258961"/>
                </a:lnTo>
                <a:lnTo>
                  <a:pt x="187523" y="285750"/>
                </a:lnTo>
                <a:lnTo>
                  <a:pt x="196453" y="303610"/>
                </a:lnTo>
                <a:lnTo>
                  <a:pt x="214312" y="312539"/>
                </a:lnTo>
                <a:lnTo>
                  <a:pt x="232172" y="303610"/>
                </a:lnTo>
                <a:lnTo>
                  <a:pt x="250031" y="276821"/>
                </a:lnTo>
                <a:lnTo>
                  <a:pt x="267890" y="241102"/>
                </a:lnTo>
                <a:lnTo>
                  <a:pt x="276820" y="196454"/>
                </a:lnTo>
                <a:lnTo>
                  <a:pt x="276820" y="196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831336" y="383977"/>
            <a:ext cx="205384" cy="375047"/>
          </a:xfrm>
          <a:custGeom>
            <a:avLst/>
            <a:gdLst/>
            <a:ahLst/>
            <a:cxnLst/>
            <a:rect l="0" t="0" r="0" b="0"/>
            <a:pathLst>
              <a:path w="205384" h="375047">
                <a:moveTo>
                  <a:pt x="160734" y="44648"/>
                </a:moveTo>
                <a:lnTo>
                  <a:pt x="160734" y="44648"/>
                </a:lnTo>
                <a:lnTo>
                  <a:pt x="160734" y="26789"/>
                </a:lnTo>
                <a:lnTo>
                  <a:pt x="160734" y="17859"/>
                </a:lnTo>
                <a:lnTo>
                  <a:pt x="151805" y="8929"/>
                </a:lnTo>
                <a:lnTo>
                  <a:pt x="142875" y="0"/>
                </a:lnTo>
                <a:lnTo>
                  <a:pt x="125016" y="0"/>
                </a:lnTo>
                <a:lnTo>
                  <a:pt x="98227" y="0"/>
                </a:lnTo>
                <a:lnTo>
                  <a:pt x="71437" y="17859"/>
                </a:lnTo>
                <a:lnTo>
                  <a:pt x="44648" y="35718"/>
                </a:lnTo>
                <a:lnTo>
                  <a:pt x="26789" y="53578"/>
                </a:lnTo>
                <a:lnTo>
                  <a:pt x="8930" y="71437"/>
                </a:lnTo>
                <a:lnTo>
                  <a:pt x="0" y="98226"/>
                </a:lnTo>
                <a:lnTo>
                  <a:pt x="0" y="107156"/>
                </a:lnTo>
                <a:lnTo>
                  <a:pt x="17859" y="125015"/>
                </a:lnTo>
                <a:lnTo>
                  <a:pt x="44648" y="133945"/>
                </a:lnTo>
                <a:lnTo>
                  <a:pt x="80367" y="151804"/>
                </a:lnTo>
                <a:lnTo>
                  <a:pt x="116086" y="169664"/>
                </a:lnTo>
                <a:lnTo>
                  <a:pt x="151805" y="196453"/>
                </a:lnTo>
                <a:lnTo>
                  <a:pt x="178594" y="232171"/>
                </a:lnTo>
                <a:lnTo>
                  <a:pt x="187523" y="258961"/>
                </a:lnTo>
                <a:lnTo>
                  <a:pt x="187523" y="294679"/>
                </a:lnTo>
                <a:lnTo>
                  <a:pt x="169664" y="330398"/>
                </a:lnTo>
                <a:lnTo>
                  <a:pt x="151805" y="357187"/>
                </a:lnTo>
                <a:lnTo>
                  <a:pt x="133945" y="375046"/>
                </a:lnTo>
                <a:lnTo>
                  <a:pt x="125016" y="375046"/>
                </a:lnTo>
                <a:lnTo>
                  <a:pt x="125016" y="357187"/>
                </a:lnTo>
                <a:lnTo>
                  <a:pt x="133945" y="312539"/>
                </a:lnTo>
                <a:lnTo>
                  <a:pt x="160734" y="258961"/>
                </a:lnTo>
                <a:lnTo>
                  <a:pt x="205383" y="196453"/>
                </a:lnTo>
                <a:lnTo>
                  <a:pt x="205383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786688" y="410766"/>
            <a:ext cx="205383" cy="366118"/>
          </a:xfrm>
          <a:custGeom>
            <a:avLst/>
            <a:gdLst/>
            <a:ahLst/>
            <a:cxnLst/>
            <a:rect l="0" t="0" r="0" b="0"/>
            <a:pathLst>
              <a:path w="205383" h="366118">
                <a:moveTo>
                  <a:pt x="187523" y="53578"/>
                </a:moveTo>
                <a:lnTo>
                  <a:pt x="187523" y="44648"/>
                </a:lnTo>
                <a:lnTo>
                  <a:pt x="187523" y="44648"/>
                </a:lnTo>
                <a:lnTo>
                  <a:pt x="187523" y="44648"/>
                </a:lnTo>
                <a:lnTo>
                  <a:pt x="187523" y="44648"/>
                </a:lnTo>
                <a:lnTo>
                  <a:pt x="187523" y="35718"/>
                </a:lnTo>
                <a:lnTo>
                  <a:pt x="187523" y="35718"/>
                </a:lnTo>
                <a:lnTo>
                  <a:pt x="187523" y="26789"/>
                </a:lnTo>
                <a:lnTo>
                  <a:pt x="187523" y="26789"/>
                </a:lnTo>
                <a:lnTo>
                  <a:pt x="178593" y="17859"/>
                </a:lnTo>
                <a:lnTo>
                  <a:pt x="178593" y="8929"/>
                </a:lnTo>
                <a:lnTo>
                  <a:pt x="169664" y="8929"/>
                </a:lnTo>
                <a:lnTo>
                  <a:pt x="160734" y="8929"/>
                </a:lnTo>
                <a:lnTo>
                  <a:pt x="151804" y="0"/>
                </a:lnTo>
                <a:lnTo>
                  <a:pt x="133945" y="0"/>
                </a:lnTo>
                <a:lnTo>
                  <a:pt x="107156" y="0"/>
                </a:lnTo>
                <a:lnTo>
                  <a:pt x="89296" y="8929"/>
                </a:lnTo>
                <a:lnTo>
                  <a:pt x="62507" y="17859"/>
                </a:lnTo>
                <a:lnTo>
                  <a:pt x="44648" y="26789"/>
                </a:lnTo>
                <a:lnTo>
                  <a:pt x="26789" y="35718"/>
                </a:lnTo>
                <a:lnTo>
                  <a:pt x="17859" y="44648"/>
                </a:lnTo>
                <a:lnTo>
                  <a:pt x="8929" y="53578"/>
                </a:lnTo>
                <a:lnTo>
                  <a:pt x="0" y="62507"/>
                </a:lnTo>
                <a:lnTo>
                  <a:pt x="8929" y="71437"/>
                </a:lnTo>
                <a:lnTo>
                  <a:pt x="17859" y="80367"/>
                </a:lnTo>
                <a:lnTo>
                  <a:pt x="26789" y="98226"/>
                </a:lnTo>
                <a:lnTo>
                  <a:pt x="44648" y="107156"/>
                </a:lnTo>
                <a:lnTo>
                  <a:pt x="71437" y="125015"/>
                </a:lnTo>
                <a:lnTo>
                  <a:pt x="98226" y="151804"/>
                </a:lnTo>
                <a:lnTo>
                  <a:pt x="125015" y="178593"/>
                </a:lnTo>
                <a:lnTo>
                  <a:pt x="151804" y="205382"/>
                </a:lnTo>
                <a:lnTo>
                  <a:pt x="169664" y="241101"/>
                </a:lnTo>
                <a:lnTo>
                  <a:pt x="187523" y="267890"/>
                </a:lnTo>
                <a:lnTo>
                  <a:pt x="196453" y="294679"/>
                </a:lnTo>
                <a:lnTo>
                  <a:pt x="205382" y="321468"/>
                </a:lnTo>
                <a:lnTo>
                  <a:pt x="205382" y="339328"/>
                </a:lnTo>
                <a:lnTo>
                  <a:pt x="196453" y="357187"/>
                </a:lnTo>
                <a:lnTo>
                  <a:pt x="178593" y="366117"/>
                </a:lnTo>
                <a:lnTo>
                  <a:pt x="160734" y="366117"/>
                </a:lnTo>
                <a:lnTo>
                  <a:pt x="142875" y="366117"/>
                </a:lnTo>
                <a:lnTo>
                  <a:pt x="125015" y="357187"/>
                </a:lnTo>
                <a:lnTo>
                  <a:pt x="107156" y="348257"/>
                </a:lnTo>
                <a:lnTo>
                  <a:pt x="98226" y="339328"/>
                </a:lnTo>
                <a:lnTo>
                  <a:pt x="98226" y="321468"/>
                </a:lnTo>
                <a:lnTo>
                  <a:pt x="98226" y="303609"/>
                </a:lnTo>
                <a:lnTo>
                  <a:pt x="107156" y="276820"/>
                </a:lnTo>
                <a:lnTo>
                  <a:pt x="125015" y="241101"/>
                </a:lnTo>
                <a:lnTo>
                  <a:pt x="151804" y="205382"/>
                </a:lnTo>
                <a:lnTo>
                  <a:pt x="169664" y="151804"/>
                </a:lnTo>
                <a:lnTo>
                  <a:pt x="196453" y="107156"/>
                </a:lnTo>
                <a:lnTo>
                  <a:pt x="205382" y="71437"/>
                </a:lnTo>
                <a:lnTo>
                  <a:pt x="205382" y="35718"/>
                </a:lnTo>
                <a:lnTo>
                  <a:pt x="196453" y="17859"/>
                </a:lnTo>
                <a:lnTo>
                  <a:pt x="187523" y="8929"/>
                </a:lnTo>
                <a:lnTo>
                  <a:pt x="169664" y="0"/>
                </a:lnTo>
                <a:lnTo>
                  <a:pt x="160734" y="0"/>
                </a:lnTo>
                <a:lnTo>
                  <a:pt x="151804" y="0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8929"/>
                </a:lnTo>
                <a:lnTo>
                  <a:pt x="142875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89859" y="2357437"/>
            <a:ext cx="250033" cy="276822"/>
          </a:xfrm>
          <a:custGeom>
            <a:avLst/>
            <a:gdLst/>
            <a:ahLst/>
            <a:cxnLst/>
            <a:rect l="0" t="0" r="0" b="0"/>
            <a:pathLst>
              <a:path w="250033" h="276822">
                <a:moveTo>
                  <a:pt x="160735" y="62508"/>
                </a:moveTo>
                <a:lnTo>
                  <a:pt x="160735" y="62508"/>
                </a:lnTo>
                <a:lnTo>
                  <a:pt x="160735" y="62508"/>
                </a:lnTo>
                <a:lnTo>
                  <a:pt x="160735" y="53578"/>
                </a:lnTo>
                <a:lnTo>
                  <a:pt x="151805" y="53578"/>
                </a:lnTo>
                <a:lnTo>
                  <a:pt x="151805" y="35719"/>
                </a:lnTo>
                <a:lnTo>
                  <a:pt x="151805" y="26789"/>
                </a:lnTo>
                <a:lnTo>
                  <a:pt x="142875" y="17860"/>
                </a:lnTo>
                <a:lnTo>
                  <a:pt x="13394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07157" y="8930"/>
                </a:lnTo>
                <a:lnTo>
                  <a:pt x="98227" y="17860"/>
                </a:lnTo>
                <a:lnTo>
                  <a:pt x="89297" y="26789"/>
                </a:lnTo>
                <a:lnTo>
                  <a:pt x="89297" y="44649"/>
                </a:lnTo>
                <a:lnTo>
                  <a:pt x="80368" y="71438"/>
                </a:lnTo>
                <a:lnTo>
                  <a:pt x="89297" y="98227"/>
                </a:lnTo>
                <a:lnTo>
                  <a:pt x="89297" y="125016"/>
                </a:lnTo>
                <a:lnTo>
                  <a:pt x="98227" y="160735"/>
                </a:lnTo>
                <a:lnTo>
                  <a:pt x="116086" y="187524"/>
                </a:lnTo>
                <a:lnTo>
                  <a:pt x="125016" y="214313"/>
                </a:lnTo>
                <a:lnTo>
                  <a:pt x="133946" y="232172"/>
                </a:lnTo>
                <a:lnTo>
                  <a:pt x="133946" y="250032"/>
                </a:lnTo>
                <a:lnTo>
                  <a:pt x="133946" y="258961"/>
                </a:lnTo>
                <a:lnTo>
                  <a:pt x="125016" y="267891"/>
                </a:lnTo>
                <a:lnTo>
                  <a:pt x="116086" y="276821"/>
                </a:lnTo>
                <a:lnTo>
                  <a:pt x="98227" y="276821"/>
                </a:lnTo>
                <a:lnTo>
                  <a:pt x="80368" y="276821"/>
                </a:lnTo>
                <a:lnTo>
                  <a:pt x="53579" y="267891"/>
                </a:lnTo>
                <a:lnTo>
                  <a:pt x="35719" y="267891"/>
                </a:lnTo>
                <a:lnTo>
                  <a:pt x="17860" y="258961"/>
                </a:lnTo>
                <a:lnTo>
                  <a:pt x="0" y="250032"/>
                </a:lnTo>
                <a:lnTo>
                  <a:pt x="0" y="241102"/>
                </a:lnTo>
                <a:lnTo>
                  <a:pt x="0" y="241102"/>
                </a:lnTo>
                <a:lnTo>
                  <a:pt x="26789" y="232172"/>
                </a:lnTo>
                <a:lnTo>
                  <a:pt x="53579" y="214313"/>
                </a:lnTo>
                <a:lnTo>
                  <a:pt x="89297" y="205383"/>
                </a:lnTo>
                <a:lnTo>
                  <a:pt x="133946" y="196454"/>
                </a:lnTo>
                <a:lnTo>
                  <a:pt x="169664" y="187524"/>
                </a:lnTo>
                <a:lnTo>
                  <a:pt x="205383" y="178594"/>
                </a:lnTo>
                <a:lnTo>
                  <a:pt x="232172" y="178594"/>
                </a:lnTo>
                <a:lnTo>
                  <a:pt x="250032" y="178594"/>
                </a:lnTo>
                <a:lnTo>
                  <a:pt x="250032" y="178594"/>
                </a:lnTo>
                <a:lnTo>
                  <a:pt x="250032" y="169665"/>
                </a:lnTo>
                <a:lnTo>
                  <a:pt x="250032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839891" y="2437804"/>
            <a:ext cx="116087" cy="419697"/>
          </a:xfrm>
          <a:custGeom>
            <a:avLst/>
            <a:gdLst/>
            <a:ahLst/>
            <a:cxnLst/>
            <a:rect l="0" t="0" r="0" b="0"/>
            <a:pathLst>
              <a:path w="116087" h="419697">
                <a:moveTo>
                  <a:pt x="0" y="35719"/>
                </a:moveTo>
                <a:lnTo>
                  <a:pt x="0" y="26790"/>
                </a:lnTo>
                <a:lnTo>
                  <a:pt x="0" y="26790"/>
                </a:lnTo>
                <a:lnTo>
                  <a:pt x="0" y="17860"/>
                </a:lnTo>
                <a:lnTo>
                  <a:pt x="0" y="1786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8" y="0"/>
                </a:lnTo>
                <a:lnTo>
                  <a:pt x="53578" y="17860"/>
                </a:lnTo>
                <a:lnTo>
                  <a:pt x="62507" y="26790"/>
                </a:lnTo>
                <a:lnTo>
                  <a:pt x="80367" y="53579"/>
                </a:lnTo>
                <a:lnTo>
                  <a:pt x="98226" y="80368"/>
                </a:lnTo>
                <a:lnTo>
                  <a:pt x="107156" y="116087"/>
                </a:lnTo>
                <a:lnTo>
                  <a:pt x="116086" y="160735"/>
                </a:lnTo>
                <a:lnTo>
                  <a:pt x="116086" y="205384"/>
                </a:lnTo>
                <a:lnTo>
                  <a:pt x="116086" y="250032"/>
                </a:lnTo>
                <a:lnTo>
                  <a:pt x="116086" y="303610"/>
                </a:lnTo>
                <a:lnTo>
                  <a:pt x="116086" y="339329"/>
                </a:lnTo>
                <a:lnTo>
                  <a:pt x="107156" y="375047"/>
                </a:lnTo>
                <a:lnTo>
                  <a:pt x="107156" y="401836"/>
                </a:lnTo>
                <a:lnTo>
                  <a:pt x="107156" y="419696"/>
                </a:lnTo>
                <a:lnTo>
                  <a:pt x="107156" y="419696"/>
                </a:lnTo>
                <a:lnTo>
                  <a:pt x="107156" y="419696"/>
                </a:lnTo>
                <a:lnTo>
                  <a:pt x="107156" y="410766"/>
                </a:lnTo>
                <a:lnTo>
                  <a:pt x="107156" y="383977"/>
                </a:lnTo>
                <a:lnTo>
                  <a:pt x="107156" y="357188"/>
                </a:lnTo>
                <a:lnTo>
                  <a:pt x="107156" y="330399"/>
                </a:lnTo>
                <a:lnTo>
                  <a:pt x="107156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48820" y="2652117"/>
            <a:ext cx="205384" cy="250032"/>
          </a:xfrm>
          <a:custGeom>
            <a:avLst/>
            <a:gdLst/>
            <a:ahLst/>
            <a:cxnLst/>
            <a:rect l="0" t="0" r="0" b="0"/>
            <a:pathLst>
              <a:path w="205384" h="250032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17860" y="98227"/>
                </a:lnTo>
                <a:lnTo>
                  <a:pt x="26789" y="116086"/>
                </a:lnTo>
                <a:lnTo>
                  <a:pt x="44649" y="142875"/>
                </a:lnTo>
                <a:lnTo>
                  <a:pt x="53578" y="178594"/>
                </a:lnTo>
                <a:lnTo>
                  <a:pt x="71438" y="205383"/>
                </a:lnTo>
                <a:lnTo>
                  <a:pt x="80368" y="223242"/>
                </a:lnTo>
                <a:lnTo>
                  <a:pt x="89297" y="241101"/>
                </a:lnTo>
                <a:lnTo>
                  <a:pt x="98227" y="250031"/>
                </a:lnTo>
                <a:lnTo>
                  <a:pt x="107157" y="250031"/>
                </a:lnTo>
                <a:lnTo>
                  <a:pt x="116086" y="241101"/>
                </a:lnTo>
                <a:lnTo>
                  <a:pt x="125016" y="205383"/>
                </a:lnTo>
                <a:lnTo>
                  <a:pt x="142875" y="160734"/>
                </a:lnTo>
                <a:lnTo>
                  <a:pt x="151805" y="116086"/>
                </a:lnTo>
                <a:lnTo>
                  <a:pt x="169664" y="71438"/>
                </a:lnTo>
                <a:lnTo>
                  <a:pt x="178594" y="35719"/>
                </a:lnTo>
                <a:lnTo>
                  <a:pt x="187524" y="893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88336" y="2286000"/>
            <a:ext cx="178595" cy="339329"/>
          </a:xfrm>
          <a:custGeom>
            <a:avLst/>
            <a:gdLst/>
            <a:ahLst/>
            <a:cxnLst/>
            <a:rect l="0" t="0" r="0" b="0"/>
            <a:pathLst>
              <a:path w="178595" h="339329">
                <a:moveTo>
                  <a:pt x="178594" y="71437"/>
                </a:moveTo>
                <a:lnTo>
                  <a:pt x="178594" y="71437"/>
                </a:lnTo>
                <a:lnTo>
                  <a:pt x="178594" y="71437"/>
                </a:lnTo>
                <a:lnTo>
                  <a:pt x="169664" y="62508"/>
                </a:lnTo>
                <a:lnTo>
                  <a:pt x="169664" y="53578"/>
                </a:lnTo>
                <a:lnTo>
                  <a:pt x="160734" y="35719"/>
                </a:lnTo>
                <a:lnTo>
                  <a:pt x="142875" y="26789"/>
                </a:lnTo>
                <a:lnTo>
                  <a:pt x="133945" y="17859"/>
                </a:lnTo>
                <a:lnTo>
                  <a:pt x="116086" y="0"/>
                </a:lnTo>
                <a:lnTo>
                  <a:pt x="98227" y="0"/>
                </a:lnTo>
                <a:lnTo>
                  <a:pt x="80367" y="8929"/>
                </a:lnTo>
                <a:lnTo>
                  <a:pt x="62508" y="26789"/>
                </a:lnTo>
                <a:lnTo>
                  <a:pt x="35719" y="44648"/>
                </a:lnTo>
                <a:lnTo>
                  <a:pt x="17859" y="71437"/>
                </a:lnTo>
                <a:lnTo>
                  <a:pt x="8930" y="89297"/>
                </a:lnTo>
                <a:lnTo>
                  <a:pt x="0" y="107156"/>
                </a:lnTo>
                <a:lnTo>
                  <a:pt x="0" y="125015"/>
                </a:lnTo>
                <a:lnTo>
                  <a:pt x="8930" y="125015"/>
                </a:lnTo>
                <a:lnTo>
                  <a:pt x="26789" y="116086"/>
                </a:lnTo>
                <a:lnTo>
                  <a:pt x="53578" y="107156"/>
                </a:lnTo>
                <a:lnTo>
                  <a:pt x="80367" y="89297"/>
                </a:lnTo>
                <a:lnTo>
                  <a:pt x="107156" y="62508"/>
                </a:lnTo>
                <a:lnTo>
                  <a:pt x="125016" y="35719"/>
                </a:lnTo>
                <a:lnTo>
                  <a:pt x="142875" y="17859"/>
                </a:lnTo>
                <a:lnTo>
                  <a:pt x="151805" y="8929"/>
                </a:lnTo>
                <a:lnTo>
                  <a:pt x="151805" y="8929"/>
                </a:lnTo>
                <a:lnTo>
                  <a:pt x="142875" y="17859"/>
                </a:lnTo>
                <a:lnTo>
                  <a:pt x="142875" y="35719"/>
                </a:lnTo>
                <a:lnTo>
                  <a:pt x="142875" y="71437"/>
                </a:lnTo>
                <a:lnTo>
                  <a:pt x="142875" y="98226"/>
                </a:lnTo>
                <a:lnTo>
                  <a:pt x="142875" y="142875"/>
                </a:lnTo>
                <a:lnTo>
                  <a:pt x="151805" y="178594"/>
                </a:lnTo>
                <a:lnTo>
                  <a:pt x="160734" y="214313"/>
                </a:lnTo>
                <a:lnTo>
                  <a:pt x="160734" y="250031"/>
                </a:lnTo>
                <a:lnTo>
                  <a:pt x="160734" y="276820"/>
                </a:lnTo>
                <a:lnTo>
                  <a:pt x="160734" y="303609"/>
                </a:lnTo>
                <a:lnTo>
                  <a:pt x="142875" y="321469"/>
                </a:lnTo>
                <a:lnTo>
                  <a:pt x="125016" y="330398"/>
                </a:lnTo>
                <a:lnTo>
                  <a:pt x="107156" y="339328"/>
                </a:lnTo>
                <a:lnTo>
                  <a:pt x="80367" y="330398"/>
                </a:lnTo>
                <a:lnTo>
                  <a:pt x="62508" y="312539"/>
                </a:lnTo>
                <a:lnTo>
                  <a:pt x="44648" y="294680"/>
                </a:lnTo>
                <a:lnTo>
                  <a:pt x="26789" y="276820"/>
                </a:lnTo>
                <a:lnTo>
                  <a:pt x="26789" y="258961"/>
                </a:lnTo>
                <a:lnTo>
                  <a:pt x="26789" y="241102"/>
                </a:lnTo>
                <a:lnTo>
                  <a:pt x="35719" y="223242"/>
                </a:lnTo>
                <a:lnTo>
                  <a:pt x="53578" y="205383"/>
                </a:lnTo>
                <a:lnTo>
                  <a:pt x="80367" y="187523"/>
                </a:lnTo>
                <a:lnTo>
                  <a:pt x="80367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902648" y="2214562"/>
            <a:ext cx="258962" cy="634009"/>
          </a:xfrm>
          <a:custGeom>
            <a:avLst/>
            <a:gdLst/>
            <a:ahLst/>
            <a:cxnLst/>
            <a:rect l="0" t="0" r="0" b="0"/>
            <a:pathLst>
              <a:path w="258962" h="634009">
                <a:moveTo>
                  <a:pt x="26790" y="26789"/>
                </a:moveTo>
                <a:lnTo>
                  <a:pt x="17860" y="26789"/>
                </a:lnTo>
                <a:lnTo>
                  <a:pt x="17860" y="26789"/>
                </a:lnTo>
                <a:lnTo>
                  <a:pt x="8930" y="17860"/>
                </a:lnTo>
                <a:lnTo>
                  <a:pt x="8930" y="1786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8930"/>
                </a:lnTo>
                <a:lnTo>
                  <a:pt x="98227" y="17860"/>
                </a:lnTo>
                <a:lnTo>
                  <a:pt x="133946" y="35719"/>
                </a:lnTo>
                <a:lnTo>
                  <a:pt x="169665" y="62508"/>
                </a:lnTo>
                <a:lnTo>
                  <a:pt x="205383" y="98227"/>
                </a:lnTo>
                <a:lnTo>
                  <a:pt x="232172" y="151805"/>
                </a:lnTo>
                <a:lnTo>
                  <a:pt x="241102" y="205383"/>
                </a:lnTo>
                <a:lnTo>
                  <a:pt x="250032" y="267891"/>
                </a:lnTo>
                <a:lnTo>
                  <a:pt x="258961" y="339329"/>
                </a:lnTo>
                <a:lnTo>
                  <a:pt x="250032" y="401836"/>
                </a:lnTo>
                <a:lnTo>
                  <a:pt x="241102" y="464344"/>
                </a:lnTo>
                <a:lnTo>
                  <a:pt x="232172" y="517922"/>
                </a:lnTo>
                <a:lnTo>
                  <a:pt x="223243" y="553641"/>
                </a:lnTo>
                <a:lnTo>
                  <a:pt x="214313" y="589359"/>
                </a:lnTo>
                <a:lnTo>
                  <a:pt x="205383" y="607219"/>
                </a:lnTo>
                <a:lnTo>
                  <a:pt x="205383" y="625078"/>
                </a:lnTo>
                <a:lnTo>
                  <a:pt x="205383" y="634008"/>
                </a:lnTo>
                <a:lnTo>
                  <a:pt x="205383" y="625078"/>
                </a:lnTo>
                <a:lnTo>
                  <a:pt x="205383" y="616149"/>
                </a:lnTo>
                <a:lnTo>
                  <a:pt x="205383" y="598289"/>
                </a:lnTo>
                <a:lnTo>
                  <a:pt x="205383" y="571501"/>
                </a:lnTo>
                <a:lnTo>
                  <a:pt x="205383" y="544711"/>
                </a:lnTo>
                <a:lnTo>
                  <a:pt x="205383" y="54471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983016" y="2625328"/>
            <a:ext cx="250032" cy="250032"/>
          </a:xfrm>
          <a:custGeom>
            <a:avLst/>
            <a:gdLst/>
            <a:ahLst/>
            <a:cxnLst/>
            <a:rect l="0" t="0" r="0" b="0"/>
            <a:pathLst>
              <a:path w="250032" h="250032">
                <a:moveTo>
                  <a:pt x="0" y="1786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53578"/>
                </a:lnTo>
                <a:lnTo>
                  <a:pt x="17859" y="89297"/>
                </a:lnTo>
                <a:lnTo>
                  <a:pt x="26789" y="125016"/>
                </a:lnTo>
                <a:lnTo>
                  <a:pt x="44648" y="160735"/>
                </a:lnTo>
                <a:lnTo>
                  <a:pt x="53578" y="196453"/>
                </a:lnTo>
                <a:lnTo>
                  <a:pt x="62507" y="223242"/>
                </a:lnTo>
                <a:lnTo>
                  <a:pt x="80367" y="241101"/>
                </a:lnTo>
                <a:lnTo>
                  <a:pt x="89297" y="250031"/>
                </a:lnTo>
                <a:lnTo>
                  <a:pt x="98226" y="250031"/>
                </a:lnTo>
                <a:lnTo>
                  <a:pt x="116086" y="241101"/>
                </a:lnTo>
                <a:lnTo>
                  <a:pt x="142875" y="214312"/>
                </a:lnTo>
                <a:lnTo>
                  <a:pt x="169664" y="169664"/>
                </a:lnTo>
                <a:lnTo>
                  <a:pt x="196453" y="116086"/>
                </a:lnTo>
                <a:lnTo>
                  <a:pt x="223242" y="71438"/>
                </a:lnTo>
                <a:lnTo>
                  <a:pt x="241101" y="35719"/>
                </a:lnTo>
                <a:lnTo>
                  <a:pt x="250031" y="8930"/>
                </a:lnTo>
                <a:lnTo>
                  <a:pt x="250031" y="0"/>
                </a:lnTo>
                <a:lnTo>
                  <a:pt x="250031" y="8930"/>
                </a:lnTo>
                <a:lnTo>
                  <a:pt x="241101" y="17860"/>
                </a:lnTo>
                <a:lnTo>
                  <a:pt x="232172" y="26789"/>
                </a:lnTo>
                <a:lnTo>
                  <a:pt x="23217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7268766" y="4348757"/>
            <a:ext cx="500063" cy="285751"/>
          </a:xfrm>
          <a:custGeom>
            <a:avLst/>
            <a:gdLst/>
            <a:ahLst/>
            <a:cxnLst/>
            <a:rect l="0" t="0" r="0" b="0"/>
            <a:pathLst>
              <a:path w="500063" h="285751">
                <a:moveTo>
                  <a:pt x="26789" y="276821"/>
                </a:moveTo>
                <a:lnTo>
                  <a:pt x="17859" y="276821"/>
                </a:lnTo>
                <a:lnTo>
                  <a:pt x="17859" y="276821"/>
                </a:lnTo>
                <a:lnTo>
                  <a:pt x="8929" y="276821"/>
                </a:lnTo>
                <a:lnTo>
                  <a:pt x="8929" y="285750"/>
                </a:lnTo>
                <a:lnTo>
                  <a:pt x="0" y="285750"/>
                </a:lnTo>
                <a:lnTo>
                  <a:pt x="8929" y="285750"/>
                </a:lnTo>
                <a:lnTo>
                  <a:pt x="17859" y="285750"/>
                </a:lnTo>
                <a:lnTo>
                  <a:pt x="35718" y="276821"/>
                </a:lnTo>
                <a:lnTo>
                  <a:pt x="62507" y="258961"/>
                </a:lnTo>
                <a:lnTo>
                  <a:pt x="98226" y="232172"/>
                </a:lnTo>
                <a:lnTo>
                  <a:pt x="151804" y="205383"/>
                </a:lnTo>
                <a:lnTo>
                  <a:pt x="214312" y="169664"/>
                </a:lnTo>
                <a:lnTo>
                  <a:pt x="276820" y="125016"/>
                </a:lnTo>
                <a:lnTo>
                  <a:pt x="339328" y="89297"/>
                </a:lnTo>
                <a:lnTo>
                  <a:pt x="392906" y="53579"/>
                </a:lnTo>
                <a:lnTo>
                  <a:pt x="437554" y="26789"/>
                </a:lnTo>
                <a:lnTo>
                  <a:pt x="473273" y="8930"/>
                </a:lnTo>
                <a:lnTo>
                  <a:pt x="491132" y="0"/>
                </a:lnTo>
                <a:lnTo>
                  <a:pt x="500062" y="8930"/>
                </a:lnTo>
                <a:lnTo>
                  <a:pt x="500062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858125" y="4393406"/>
            <a:ext cx="133946" cy="241102"/>
          </a:xfrm>
          <a:custGeom>
            <a:avLst/>
            <a:gdLst/>
            <a:ahLst/>
            <a:cxnLst/>
            <a:rect l="0" t="0" r="0" b="0"/>
            <a:pathLst>
              <a:path w="133946" h="241102">
                <a:moveTo>
                  <a:pt x="89297" y="35719"/>
                </a:moveTo>
                <a:lnTo>
                  <a:pt x="89297" y="35719"/>
                </a:lnTo>
                <a:lnTo>
                  <a:pt x="89297" y="26789"/>
                </a:lnTo>
                <a:lnTo>
                  <a:pt x="89297" y="26789"/>
                </a:lnTo>
                <a:lnTo>
                  <a:pt x="80367" y="17859"/>
                </a:lnTo>
                <a:lnTo>
                  <a:pt x="80367" y="17859"/>
                </a:lnTo>
                <a:lnTo>
                  <a:pt x="80367" y="8930"/>
                </a:lnTo>
                <a:lnTo>
                  <a:pt x="71438" y="8930"/>
                </a:lnTo>
                <a:lnTo>
                  <a:pt x="71438" y="0"/>
                </a:lnTo>
                <a:lnTo>
                  <a:pt x="62508" y="8930"/>
                </a:lnTo>
                <a:lnTo>
                  <a:pt x="53578" y="8930"/>
                </a:lnTo>
                <a:lnTo>
                  <a:pt x="35719" y="26789"/>
                </a:lnTo>
                <a:lnTo>
                  <a:pt x="26789" y="35719"/>
                </a:lnTo>
                <a:lnTo>
                  <a:pt x="8930" y="53578"/>
                </a:lnTo>
                <a:lnTo>
                  <a:pt x="0" y="62508"/>
                </a:ln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17859" y="80367"/>
                </a:lnTo>
                <a:lnTo>
                  <a:pt x="35719" y="89297"/>
                </a:lnTo>
                <a:lnTo>
                  <a:pt x="53578" y="98226"/>
                </a:lnTo>
                <a:lnTo>
                  <a:pt x="71438" y="116086"/>
                </a:lnTo>
                <a:lnTo>
                  <a:pt x="80367" y="133945"/>
                </a:lnTo>
                <a:lnTo>
                  <a:pt x="80367" y="160734"/>
                </a:lnTo>
                <a:lnTo>
                  <a:pt x="80367" y="178594"/>
                </a:lnTo>
                <a:lnTo>
                  <a:pt x="71438" y="205383"/>
                </a:lnTo>
                <a:lnTo>
                  <a:pt x="62508" y="232172"/>
                </a:lnTo>
                <a:lnTo>
                  <a:pt x="53578" y="241101"/>
                </a:lnTo>
                <a:lnTo>
                  <a:pt x="44648" y="241101"/>
                </a:lnTo>
                <a:lnTo>
                  <a:pt x="35719" y="223242"/>
                </a:lnTo>
                <a:lnTo>
                  <a:pt x="44648" y="196453"/>
                </a:lnTo>
                <a:lnTo>
                  <a:pt x="53578" y="160734"/>
                </a:lnTo>
                <a:lnTo>
                  <a:pt x="71438" y="116086"/>
                </a:lnTo>
                <a:lnTo>
                  <a:pt x="89297" y="80367"/>
                </a:lnTo>
                <a:lnTo>
                  <a:pt x="107156" y="44648"/>
                </a:lnTo>
                <a:lnTo>
                  <a:pt x="125016" y="26789"/>
                </a:lnTo>
                <a:lnTo>
                  <a:pt x="133945" y="8930"/>
                </a:lnTo>
                <a:lnTo>
                  <a:pt x="133945" y="8930"/>
                </a:lnTo>
                <a:lnTo>
                  <a:pt x="125016" y="8930"/>
                </a:lnTo>
                <a:lnTo>
                  <a:pt x="116086" y="17859"/>
                </a:lnTo>
                <a:lnTo>
                  <a:pt x="107156" y="17859"/>
                </a:lnTo>
                <a:lnTo>
                  <a:pt x="107156" y="26789"/>
                </a:lnTo>
                <a:lnTo>
                  <a:pt x="98227" y="26789"/>
                </a:lnTo>
                <a:lnTo>
                  <a:pt x="98227" y="26789"/>
                </a:lnTo>
                <a:lnTo>
                  <a:pt x="9822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018859" y="4393406"/>
            <a:ext cx="142876" cy="62509"/>
          </a:xfrm>
          <a:custGeom>
            <a:avLst/>
            <a:gdLst/>
            <a:ahLst/>
            <a:cxnLst/>
            <a:rect l="0" t="0" r="0" b="0"/>
            <a:pathLst>
              <a:path w="142876" h="62509">
                <a:moveTo>
                  <a:pt x="0" y="62508"/>
                </a:moveTo>
                <a:lnTo>
                  <a:pt x="8930" y="62508"/>
                </a:lnTo>
                <a:lnTo>
                  <a:pt x="17860" y="53578"/>
                </a:lnTo>
                <a:lnTo>
                  <a:pt x="35719" y="44648"/>
                </a:lnTo>
                <a:lnTo>
                  <a:pt x="53579" y="35719"/>
                </a:lnTo>
                <a:lnTo>
                  <a:pt x="71438" y="26789"/>
                </a:lnTo>
                <a:lnTo>
                  <a:pt x="89297" y="26789"/>
                </a:lnTo>
                <a:lnTo>
                  <a:pt x="116086" y="17859"/>
                </a:lnTo>
                <a:lnTo>
                  <a:pt x="125016" y="8930"/>
                </a:lnTo>
                <a:lnTo>
                  <a:pt x="133946" y="893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  <a:lnTo>
                  <a:pt x="133946" y="0"/>
                </a:lnTo>
                <a:lnTo>
                  <a:pt x="13394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001000" y="4420195"/>
            <a:ext cx="116087" cy="223243"/>
          </a:xfrm>
          <a:custGeom>
            <a:avLst/>
            <a:gdLst/>
            <a:ahLst/>
            <a:cxnLst/>
            <a:rect l="0" t="0" r="0" b="0"/>
            <a:pathLst>
              <a:path w="116087" h="223243">
                <a:moveTo>
                  <a:pt x="62508" y="0"/>
                </a:moveTo>
                <a:lnTo>
                  <a:pt x="62508" y="8930"/>
                </a:lnTo>
                <a:lnTo>
                  <a:pt x="44648" y="17859"/>
                </a:lnTo>
                <a:lnTo>
                  <a:pt x="35719" y="26789"/>
                </a:lnTo>
                <a:lnTo>
                  <a:pt x="17859" y="44648"/>
                </a:lnTo>
                <a:lnTo>
                  <a:pt x="8930" y="62508"/>
                </a:lnTo>
                <a:lnTo>
                  <a:pt x="0" y="80367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98226"/>
                </a:lnTo>
                <a:lnTo>
                  <a:pt x="44648" y="89297"/>
                </a:lnTo>
                <a:lnTo>
                  <a:pt x="53578" y="89297"/>
                </a:lnTo>
                <a:lnTo>
                  <a:pt x="71438" y="89297"/>
                </a:lnTo>
                <a:lnTo>
                  <a:pt x="89297" y="89297"/>
                </a:lnTo>
                <a:lnTo>
                  <a:pt x="107156" y="98226"/>
                </a:lnTo>
                <a:lnTo>
                  <a:pt x="107156" y="116086"/>
                </a:lnTo>
                <a:lnTo>
                  <a:pt x="107156" y="142875"/>
                </a:lnTo>
                <a:lnTo>
                  <a:pt x="98227" y="169664"/>
                </a:lnTo>
                <a:lnTo>
                  <a:pt x="89297" y="196453"/>
                </a:lnTo>
                <a:lnTo>
                  <a:pt x="71438" y="214312"/>
                </a:lnTo>
                <a:lnTo>
                  <a:pt x="62508" y="223242"/>
                </a:lnTo>
                <a:lnTo>
                  <a:pt x="62508" y="223242"/>
                </a:lnTo>
                <a:lnTo>
                  <a:pt x="62508" y="214312"/>
                </a:lnTo>
                <a:lnTo>
                  <a:pt x="71438" y="187523"/>
                </a:lnTo>
                <a:lnTo>
                  <a:pt x="80367" y="160734"/>
                </a:lnTo>
                <a:lnTo>
                  <a:pt x="98227" y="133945"/>
                </a:lnTo>
                <a:lnTo>
                  <a:pt x="116086" y="107156"/>
                </a:lnTo>
                <a:lnTo>
                  <a:pt x="11608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196828" y="2661047"/>
            <a:ext cx="142876" cy="71438"/>
          </a:xfrm>
          <a:custGeom>
            <a:avLst/>
            <a:gdLst/>
            <a:ahLst/>
            <a:cxnLst/>
            <a:rect l="0" t="0" r="0" b="0"/>
            <a:pathLst>
              <a:path w="142876" h="71438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26789" y="71437"/>
                </a:lnTo>
                <a:lnTo>
                  <a:pt x="35719" y="62508"/>
                </a:lnTo>
                <a:lnTo>
                  <a:pt x="53578" y="53578"/>
                </a:lnTo>
                <a:lnTo>
                  <a:pt x="80367" y="44648"/>
                </a:lnTo>
                <a:lnTo>
                  <a:pt x="98227" y="44648"/>
                </a:lnTo>
                <a:lnTo>
                  <a:pt x="116086" y="26789"/>
                </a:lnTo>
                <a:lnTo>
                  <a:pt x="133945" y="17859"/>
                </a:lnTo>
                <a:lnTo>
                  <a:pt x="142875" y="17859"/>
                </a:lnTo>
                <a:lnTo>
                  <a:pt x="142875" y="893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52180" y="2750344"/>
            <a:ext cx="178594" cy="125016"/>
          </a:xfrm>
          <a:custGeom>
            <a:avLst/>
            <a:gdLst/>
            <a:ahLst/>
            <a:cxnLst/>
            <a:rect l="0" t="0" r="0" b="0"/>
            <a:pathLst>
              <a:path w="178594" h="125016">
                <a:moveTo>
                  <a:pt x="17859" y="0"/>
                </a:moveTo>
                <a:lnTo>
                  <a:pt x="8929" y="0"/>
                </a:lnTo>
                <a:lnTo>
                  <a:pt x="8929" y="8929"/>
                </a:lnTo>
                <a:lnTo>
                  <a:pt x="8929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8"/>
                </a:lnTo>
                <a:lnTo>
                  <a:pt x="17859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80367" y="44648"/>
                </a:lnTo>
                <a:lnTo>
                  <a:pt x="107156" y="44648"/>
                </a:lnTo>
                <a:lnTo>
                  <a:pt x="133945" y="44648"/>
                </a:lnTo>
                <a:lnTo>
                  <a:pt x="160734" y="53577"/>
                </a:lnTo>
                <a:lnTo>
                  <a:pt x="169664" y="62507"/>
                </a:lnTo>
                <a:lnTo>
                  <a:pt x="178593" y="80367"/>
                </a:lnTo>
                <a:lnTo>
                  <a:pt x="169664" y="98226"/>
                </a:lnTo>
                <a:lnTo>
                  <a:pt x="160734" y="107156"/>
                </a:lnTo>
                <a:lnTo>
                  <a:pt x="142875" y="116085"/>
                </a:lnTo>
                <a:lnTo>
                  <a:pt x="125015" y="125015"/>
                </a:lnTo>
                <a:lnTo>
                  <a:pt x="116086" y="125015"/>
                </a:lnTo>
                <a:lnTo>
                  <a:pt x="98226" y="125015"/>
                </a:lnTo>
                <a:lnTo>
                  <a:pt x="98226" y="116085"/>
                </a:lnTo>
                <a:lnTo>
                  <a:pt x="89297" y="107156"/>
                </a:lnTo>
                <a:lnTo>
                  <a:pt x="98226" y="89296"/>
                </a:lnTo>
                <a:lnTo>
                  <a:pt x="98226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366492" y="2723555"/>
            <a:ext cx="142876" cy="98227"/>
          </a:xfrm>
          <a:custGeom>
            <a:avLst/>
            <a:gdLst/>
            <a:ahLst/>
            <a:cxnLst/>
            <a:rect l="0" t="0" r="0" b="0"/>
            <a:pathLst>
              <a:path w="142876" h="98227">
                <a:moveTo>
                  <a:pt x="26789" y="17859"/>
                </a:moveTo>
                <a:lnTo>
                  <a:pt x="17860" y="26789"/>
                </a:lnTo>
                <a:lnTo>
                  <a:pt x="8930" y="44648"/>
                </a:lnTo>
                <a:lnTo>
                  <a:pt x="0" y="62508"/>
                </a:lnTo>
                <a:lnTo>
                  <a:pt x="0" y="80366"/>
                </a:lnTo>
                <a:lnTo>
                  <a:pt x="0" y="89296"/>
                </a:lnTo>
                <a:lnTo>
                  <a:pt x="8930" y="98226"/>
                </a:lnTo>
                <a:lnTo>
                  <a:pt x="26789" y="98226"/>
                </a:lnTo>
                <a:lnTo>
                  <a:pt x="53578" y="89296"/>
                </a:lnTo>
                <a:lnTo>
                  <a:pt x="80367" y="80366"/>
                </a:lnTo>
                <a:lnTo>
                  <a:pt x="107156" y="71437"/>
                </a:lnTo>
                <a:lnTo>
                  <a:pt x="116086" y="53578"/>
                </a:lnTo>
                <a:lnTo>
                  <a:pt x="125016" y="35718"/>
                </a:lnTo>
                <a:lnTo>
                  <a:pt x="125016" y="17859"/>
                </a:lnTo>
                <a:lnTo>
                  <a:pt x="116086" y="8929"/>
                </a:lnTo>
                <a:lnTo>
                  <a:pt x="89297" y="0"/>
                </a:lnTo>
                <a:lnTo>
                  <a:pt x="71438" y="0"/>
                </a:lnTo>
                <a:lnTo>
                  <a:pt x="53578" y="8929"/>
                </a:lnTo>
                <a:lnTo>
                  <a:pt x="35719" y="8929"/>
                </a:lnTo>
                <a:lnTo>
                  <a:pt x="26789" y="17859"/>
                </a:lnTo>
                <a:lnTo>
                  <a:pt x="35719" y="26789"/>
                </a:lnTo>
                <a:lnTo>
                  <a:pt x="44649" y="26789"/>
                </a:lnTo>
                <a:lnTo>
                  <a:pt x="62508" y="26789"/>
                </a:lnTo>
                <a:lnTo>
                  <a:pt x="89297" y="26789"/>
                </a:lnTo>
                <a:lnTo>
                  <a:pt x="116086" y="8929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562945" y="2661047"/>
            <a:ext cx="160736" cy="142875"/>
          </a:xfrm>
          <a:custGeom>
            <a:avLst/>
            <a:gdLst/>
            <a:ahLst/>
            <a:cxnLst/>
            <a:rect l="0" t="0" r="0" b="0"/>
            <a:pathLst>
              <a:path w="160736" h="142875">
                <a:moveTo>
                  <a:pt x="62508" y="35719"/>
                </a:moveTo>
                <a:lnTo>
                  <a:pt x="53578" y="44648"/>
                </a:lnTo>
                <a:lnTo>
                  <a:pt x="35719" y="53578"/>
                </a:lnTo>
                <a:lnTo>
                  <a:pt x="26789" y="62508"/>
                </a:lnTo>
                <a:lnTo>
                  <a:pt x="8930" y="80367"/>
                </a:lnTo>
                <a:lnTo>
                  <a:pt x="0" y="98226"/>
                </a:lnTo>
                <a:lnTo>
                  <a:pt x="0" y="125016"/>
                </a:lnTo>
                <a:lnTo>
                  <a:pt x="0" y="133945"/>
                </a:lnTo>
                <a:lnTo>
                  <a:pt x="17860" y="142874"/>
                </a:lnTo>
                <a:lnTo>
                  <a:pt x="44649" y="142874"/>
                </a:lnTo>
                <a:lnTo>
                  <a:pt x="71438" y="142874"/>
                </a:lnTo>
                <a:lnTo>
                  <a:pt x="107157" y="125016"/>
                </a:lnTo>
                <a:lnTo>
                  <a:pt x="133946" y="116086"/>
                </a:lnTo>
                <a:lnTo>
                  <a:pt x="151805" y="98226"/>
                </a:lnTo>
                <a:lnTo>
                  <a:pt x="160735" y="71437"/>
                </a:lnTo>
                <a:lnTo>
                  <a:pt x="160735" y="53578"/>
                </a:lnTo>
                <a:lnTo>
                  <a:pt x="142875" y="26789"/>
                </a:lnTo>
                <a:lnTo>
                  <a:pt x="107157" y="8930"/>
                </a:lnTo>
                <a:lnTo>
                  <a:pt x="80368" y="0"/>
                </a:lnTo>
                <a:lnTo>
                  <a:pt x="44649" y="8930"/>
                </a:lnTo>
                <a:lnTo>
                  <a:pt x="26789" y="17859"/>
                </a:lnTo>
                <a:lnTo>
                  <a:pt x="17860" y="26789"/>
                </a:lnTo>
                <a:lnTo>
                  <a:pt x="17860" y="44648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089797" y="3107531"/>
            <a:ext cx="1268017" cy="71438"/>
          </a:xfrm>
          <a:custGeom>
            <a:avLst/>
            <a:gdLst/>
            <a:ahLst/>
            <a:cxnLst/>
            <a:rect l="0" t="0" r="0" b="0"/>
            <a:pathLst>
              <a:path w="1268017" h="71438">
                <a:moveTo>
                  <a:pt x="0" y="53578"/>
                </a:moveTo>
                <a:lnTo>
                  <a:pt x="0" y="44648"/>
                </a:lnTo>
                <a:lnTo>
                  <a:pt x="8930" y="44648"/>
                </a:lnTo>
                <a:lnTo>
                  <a:pt x="26789" y="35719"/>
                </a:lnTo>
                <a:lnTo>
                  <a:pt x="44648" y="26789"/>
                </a:lnTo>
                <a:lnTo>
                  <a:pt x="80367" y="26789"/>
                </a:lnTo>
                <a:lnTo>
                  <a:pt x="116086" y="17859"/>
                </a:lnTo>
                <a:lnTo>
                  <a:pt x="160734" y="8930"/>
                </a:lnTo>
                <a:lnTo>
                  <a:pt x="214312" y="8930"/>
                </a:lnTo>
                <a:lnTo>
                  <a:pt x="267891" y="0"/>
                </a:lnTo>
                <a:lnTo>
                  <a:pt x="330398" y="0"/>
                </a:lnTo>
                <a:lnTo>
                  <a:pt x="392906" y="8930"/>
                </a:lnTo>
                <a:lnTo>
                  <a:pt x="464344" y="17859"/>
                </a:lnTo>
                <a:lnTo>
                  <a:pt x="535781" y="26789"/>
                </a:lnTo>
                <a:lnTo>
                  <a:pt x="607219" y="26789"/>
                </a:lnTo>
                <a:lnTo>
                  <a:pt x="678656" y="35719"/>
                </a:lnTo>
                <a:lnTo>
                  <a:pt x="759023" y="44648"/>
                </a:lnTo>
                <a:lnTo>
                  <a:pt x="839391" y="44648"/>
                </a:lnTo>
                <a:lnTo>
                  <a:pt x="910828" y="53578"/>
                </a:lnTo>
                <a:lnTo>
                  <a:pt x="982266" y="53578"/>
                </a:lnTo>
                <a:lnTo>
                  <a:pt x="1044773" y="53578"/>
                </a:lnTo>
                <a:lnTo>
                  <a:pt x="1107281" y="53578"/>
                </a:lnTo>
                <a:lnTo>
                  <a:pt x="1160859" y="53578"/>
                </a:lnTo>
                <a:lnTo>
                  <a:pt x="1205508" y="53578"/>
                </a:lnTo>
                <a:lnTo>
                  <a:pt x="1241226" y="53578"/>
                </a:lnTo>
                <a:lnTo>
                  <a:pt x="1259086" y="53578"/>
                </a:lnTo>
                <a:lnTo>
                  <a:pt x="1268016" y="44648"/>
                </a:lnTo>
                <a:lnTo>
                  <a:pt x="1268016" y="53578"/>
                </a:lnTo>
                <a:lnTo>
                  <a:pt x="1259086" y="53578"/>
                </a:lnTo>
                <a:lnTo>
                  <a:pt x="1232297" y="62508"/>
                </a:lnTo>
                <a:lnTo>
                  <a:pt x="1205508" y="71437"/>
                </a:lnTo>
                <a:lnTo>
                  <a:pt x="1187648" y="71437"/>
                </a:lnTo>
                <a:lnTo>
                  <a:pt x="118764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947172" y="3116461"/>
            <a:ext cx="2214563" cy="44649"/>
          </a:xfrm>
          <a:custGeom>
            <a:avLst/>
            <a:gdLst/>
            <a:ahLst/>
            <a:cxnLst/>
            <a:rect l="0" t="0" r="0" b="0"/>
            <a:pathLst>
              <a:path w="2214563" h="44649">
                <a:moveTo>
                  <a:pt x="26789" y="35718"/>
                </a:moveTo>
                <a:lnTo>
                  <a:pt x="17859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35718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17859" y="17859"/>
                </a:lnTo>
                <a:lnTo>
                  <a:pt x="35719" y="17859"/>
                </a:lnTo>
                <a:lnTo>
                  <a:pt x="62508" y="26789"/>
                </a:lnTo>
                <a:lnTo>
                  <a:pt x="107156" y="35718"/>
                </a:lnTo>
                <a:lnTo>
                  <a:pt x="160734" y="44648"/>
                </a:lnTo>
                <a:lnTo>
                  <a:pt x="232172" y="44648"/>
                </a:lnTo>
                <a:lnTo>
                  <a:pt x="312539" y="44648"/>
                </a:lnTo>
                <a:lnTo>
                  <a:pt x="401836" y="44648"/>
                </a:lnTo>
                <a:lnTo>
                  <a:pt x="500062" y="44648"/>
                </a:lnTo>
                <a:lnTo>
                  <a:pt x="607219" y="44648"/>
                </a:lnTo>
                <a:lnTo>
                  <a:pt x="732234" y="44648"/>
                </a:lnTo>
                <a:lnTo>
                  <a:pt x="857250" y="44648"/>
                </a:lnTo>
                <a:lnTo>
                  <a:pt x="1000125" y="44648"/>
                </a:lnTo>
                <a:lnTo>
                  <a:pt x="1143000" y="35718"/>
                </a:lnTo>
                <a:lnTo>
                  <a:pt x="1294805" y="35718"/>
                </a:lnTo>
                <a:lnTo>
                  <a:pt x="1455539" y="35718"/>
                </a:lnTo>
                <a:lnTo>
                  <a:pt x="1607344" y="35718"/>
                </a:lnTo>
                <a:lnTo>
                  <a:pt x="1750219" y="35718"/>
                </a:lnTo>
                <a:lnTo>
                  <a:pt x="1884164" y="35718"/>
                </a:lnTo>
                <a:lnTo>
                  <a:pt x="2000250" y="35718"/>
                </a:lnTo>
                <a:lnTo>
                  <a:pt x="2089547" y="35718"/>
                </a:lnTo>
                <a:lnTo>
                  <a:pt x="2160984" y="35718"/>
                </a:lnTo>
                <a:lnTo>
                  <a:pt x="2196703" y="35718"/>
                </a:lnTo>
                <a:lnTo>
                  <a:pt x="2214562" y="35718"/>
                </a:lnTo>
                <a:lnTo>
                  <a:pt x="2214562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Driving Reduction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35" y="2102126"/>
            <a:ext cx="7958191" cy="307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2294930" y="2312789"/>
            <a:ext cx="1643063" cy="642938"/>
          </a:xfrm>
          <a:custGeom>
            <a:avLst/>
            <a:gdLst/>
            <a:ahLst/>
            <a:cxnLst/>
            <a:rect l="0" t="0" r="0" b="0"/>
            <a:pathLst>
              <a:path w="1643063" h="642938">
                <a:moveTo>
                  <a:pt x="0" y="98226"/>
                </a:moveTo>
                <a:lnTo>
                  <a:pt x="0" y="142875"/>
                </a:lnTo>
                <a:lnTo>
                  <a:pt x="8929" y="178594"/>
                </a:lnTo>
                <a:lnTo>
                  <a:pt x="17859" y="223242"/>
                </a:lnTo>
                <a:lnTo>
                  <a:pt x="44648" y="267891"/>
                </a:lnTo>
                <a:lnTo>
                  <a:pt x="71437" y="312539"/>
                </a:lnTo>
                <a:lnTo>
                  <a:pt x="98226" y="357188"/>
                </a:lnTo>
                <a:lnTo>
                  <a:pt x="142875" y="410766"/>
                </a:lnTo>
                <a:lnTo>
                  <a:pt x="187523" y="455414"/>
                </a:lnTo>
                <a:lnTo>
                  <a:pt x="232172" y="500062"/>
                </a:lnTo>
                <a:lnTo>
                  <a:pt x="294679" y="544711"/>
                </a:lnTo>
                <a:lnTo>
                  <a:pt x="357187" y="571500"/>
                </a:lnTo>
                <a:lnTo>
                  <a:pt x="428625" y="598289"/>
                </a:lnTo>
                <a:lnTo>
                  <a:pt x="508992" y="616148"/>
                </a:lnTo>
                <a:lnTo>
                  <a:pt x="589359" y="634007"/>
                </a:lnTo>
                <a:lnTo>
                  <a:pt x="678656" y="634007"/>
                </a:lnTo>
                <a:lnTo>
                  <a:pt x="767953" y="642937"/>
                </a:lnTo>
                <a:lnTo>
                  <a:pt x="857250" y="634007"/>
                </a:lnTo>
                <a:lnTo>
                  <a:pt x="946547" y="625078"/>
                </a:lnTo>
                <a:lnTo>
                  <a:pt x="1035843" y="607218"/>
                </a:lnTo>
                <a:lnTo>
                  <a:pt x="1125140" y="589359"/>
                </a:lnTo>
                <a:lnTo>
                  <a:pt x="1214437" y="562570"/>
                </a:lnTo>
                <a:lnTo>
                  <a:pt x="1294804" y="526851"/>
                </a:lnTo>
                <a:lnTo>
                  <a:pt x="1375172" y="491132"/>
                </a:lnTo>
                <a:lnTo>
                  <a:pt x="1446609" y="446484"/>
                </a:lnTo>
                <a:lnTo>
                  <a:pt x="1509117" y="401836"/>
                </a:lnTo>
                <a:lnTo>
                  <a:pt x="1553765" y="357188"/>
                </a:lnTo>
                <a:lnTo>
                  <a:pt x="1598414" y="312539"/>
                </a:lnTo>
                <a:lnTo>
                  <a:pt x="1625203" y="267891"/>
                </a:lnTo>
                <a:lnTo>
                  <a:pt x="1643062" y="223242"/>
                </a:lnTo>
                <a:lnTo>
                  <a:pt x="1643062" y="178594"/>
                </a:lnTo>
                <a:lnTo>
                  <a:pt x="1634133" y="133945"/>
                </a:lnTo>
                <a:lnTo>
                  <a:pt x="1616273" y="98226"/>
                </a:lnTo>
                <a:lnTo>
                  <a:pt x="1580554" y="62508"/>
                </a:lnTo>
                <a:lnTo>
                  <a:pt x="1535906" y="35719"/>
                </a:lnTo>
                <a:lnTo>
                  <a:pt x="1473398" y="0"/>
                </a:lnTo>
                <a:lnTo>
                  <a:pt x="147339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7219" y="2080617"/>
            <a:ext cx="1571626" cy="830462"/>
          </a:xfrm>
          <a:custGeom>
            <a:avLst/>
            <a:gdLst/>
            <a:ahLst/>
            <a:cxnLst/>
            <a:rect l="0" t="0" r="0" b="0"/>
            <a:pathLst>
              <a:path w="1571626" h="830462">
                <a:moveTo>
                  <a:pt x="1178719" y="116086"/>
                </a:moveTo>
                <a:lnTo>
                  <a:pt x="1169789" y="116086"/>
                </a:lnTo>
                <a:lnTo>
                  <a:pt x="1160859" y="107156"/>
                </a:lnTo>
                <a:lnTo>
                  <a:pt x="1143000" y="89297"/>
                </a:lnTo>
                <a:lnTo>
                  <a:pt x="1116211" y="71437"/>
                </a:lnTo>
                <a:lnTo>
                  <a:pt x="1080492" y="62508"/>
                </a:lnTo>
                <a:lnTo>
                  <a:pt x="1044773" y="44648"/>
                </a:lnTo>
                <a:lnTo>
                  <a:pt x="1009054" y="35719"/>
                </a:lnTo>
                <a:lnTo>
                  <a:pt x="955476" y="26789"/>
                </a:lnTo>
                <a:lnTo>
                  <a:pt x="901898" y="17859"/>
                </a:lnTo>
                <a:lnTo>
                  <a:pt x="848320" y="8930"/>
                </a:lnTo>
                <a:lnTo>
                  <a:pt x="785812" y="8930"/>
                </a:lnTo>
                <a:lnTo>
                  <a:pt x="723304" y="0"/>
                </a:lnTo>
                <a:lnTo>
                  <a:pt x="651867" y="0"/>
                </a:lnTo>
                <a:lnTo>
                  <a:pt x="589359" y="8930"/>
                </a:lnTo>
                <a:lnTo>
                  <a:pt x="526851" y="8930"/>
                </a:lnTo>
                <a:lnTo>
                  <a:pt x="464344" y="8930"/>
                </a:lnTo>
                <a:lnTo>
                  <a:pt x="392906" y="17859"/>
                </a:lnTo>
                <a:lnTo>
                  <a:pt x="339328" y="35719"/>
                </a:lnTo>
                <a:lnTo>
                  <a:pt x="276820" y="44648"/>
                </a:lnTo>
                <a:lnTo>
                  <a:pt x="223242" y="71437"/>
                </a:lnTo>
                <a:lnTo>
                  <a:pt x="160734" y="98227"/>
                </a:lnTo>
                <a:lnTo>
                  <a:pt x="116086" y="125016"/>
                </a:lnTo>
                <a:lnTo>
                  <a:pt x="80367" y="160734"/>
                </a:lnTo>
                <a:lnTo>
                  <a:pt x="44648" y="205383"/>
                </a:lnTo>
                <a:lnTo>
                  <a:pt x="26789" y="250031"/>
                </a:lnTo>
                <a:lnTo>
                  <a:pt x="8930" y="294680"/>
                </a:lnTo>
                <a:lnTo>
                  <a:pt x="0" y="339328"/>
                </a:lnTo>
                <a:lnTo>
                  <a:pt x="0" y="392906"/>
                </a:lnTo>
                <a:lnTo>
                  <a:pt x="8930" y="437555"/>
                </a:lnTo>
                <a:lnTo>
                  <a:pt x="26789" y="491133"/>
                </a:lnTo>
                <a:lnTo>
                  <a:pt x="62508" y="535781"/>
                </a:lnTo>
                <a:lnTo>
                  <a:pt x="107156" y="571500"/>
                </a:lnTo>
                <a:lnTo>
                  <a:pt x="169664" y="616149"/>
                </a:lnTo>
                <a:lnTo>
                  <a:pt x="232172" y="651867"/>
                </a:lnTo>
                <a:lnTo>
                  <a:pt x="303609" y="687586"/>
                </a:lnTo>
                <a:lnTo>
                  <a:pt x="383976" y="723304"/>
                </a:lnTo>
                <a:lnTo>
                  <a:pt x="473273" y="759023"/>
                </a:lnTo>
                <a:lnTo>
                  <a:pt x="562570" y="785812"/>
                </a:lnTo>
                <a:lnTo>
                  <a:pt x="660797" y="803672"/>
                </a:lnTo>
                <a:lnTo>
                  <a:pt x="759023" y="821531"/>
                </a:lnTo>
                <a:lnTo>
                  <a:pt x="857250" y="830461"/>
                </a:lnTo>
                <a:lnTo>
                  <a:pt x="955476" y="830461"/>
                </a:lnTo>
                <a:lnTo>
                  <a:pt x="1053703" y="830461"/>
                </a:lnTo>
                <a:lnTo>
                  <a:pt x="1143000" y="821531"/>
                </a:lnTo>
                <a:lnTo>
                  <a:pt x="1241226" y="803672"/>
                </a:lnTo>
                <a:lnTo>
                  <a:pt x="1312664" y="776883"/>
                </a:lnTo>
                <a:lnTo>
                  <a:pt x="1384101" y="741164"/>
                </a:lnTo>
                <a:lnTo>
                  <a:pt x="1446609" y="705446"/>
                </a:lnTo>
                <a:lnTo>
                  <a:pt x="1491258" y="660797"/>
                </a:lnTo>
                <a:lnTo>
                  <a:pt x="1535906" y="607219"/>
                </a:lnTo>
                <a:lnTo>
                  <a:pt x="1562695" y="553641"/>
                </a:lnTo>
                <a:lnTo>
                  <a:pt x="1571625" y="500063"/>
                </a:lnTo>
                <a:lnTo>
                  <a:pt x="1571625" y="446485"/>
                </a:lnTo>
                <a:lnTo>
                  <a:pt x="1562695" y="401836"/>
                </a:lnTo>
                <a:lnTo>
                  <a:pt x="1535906" y="348258"/>
                </a:lnTo>
                <a:lnTo>
                  <a:pt x="1491258" y="303609"/>
                </a:lnTo>
                <a:lnTo>
                  <a:pt x="1437679" y="267891"/>
                </a:lnTo>
                <a:lnTo>
                  <a:pt x="1366242" y="223242"/>
                </a:lnTo>
                <a:lnTo>
                  <a:pt x="1294804" y="187523"/>
                </a:lnTo>
                <a:lnTo>
                  <a:pt x="1214437" y="160734"/>
                </a:lnTo>
                <a:lnTo>
                  <a:pt x="1125140" y="125016"/>
                </a:lnTo>
                <a:lnTo>
                  <a:pt x="1044773" y="107156"/>
                </a:lnTo>
                <a:lnTo>
                  <a:pt x="955476" y="80367"/>
                </a:lnTo>
                <a:lnTo>
                  <a:pt x="884039" y="62508"/>
                </a:lnTo>
                <a:lnTo>
                  <a:pt x="821531" y="53578"/>
                </a:lnTo>
                <a:lnTo>
                  <a:pt x="759023" y="44648"/>
                </a:lnTo>
                <a:lnTo>
                  <a:pt x="714375" y="44648"/>
                </a:lnTo>
                <a:lnTo>
                  <a:pt x="678656" y="44648"/>
                </a:lnTo>
                <a:lnTo>
                  <a:pt x="651867" y="53578"/>
                </a:lnTo>
                <a:lnTo>
                  <a:pt x="65186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054078" y="2098476"/>
            <a:ext cx="1768079" cy="910829"/>
          </a:xfrm>
          <a:custGeom>
            <a:avLst/>
            <a:gdLst/>
            <a:ahLst/>
            <a:cxnLst/>
            <a:rect l="0" t="0" r="0" b="0"/>
            <a:pathLst>
              <a:path w="1768079" h="910829">
                <a:moveTo>
                  <a:pt x="1268016" y="98227"/>
                </a:moveTo>
                <a:lnTo>
                  <a:pt x="1259086" y="98227"/>
                </a:lnTo>
                <a:lnTo>
                  <a:pt x="1241227" y="89297"/>
                </a:lnTo>
                <a:lnTo>
                  <a:pt x="1214438" y="71438"/>
                </a:lnTo>
                <a:lnTo>
                  <a:pt x="1178719" y="62508"/>
                </a:lnTo>
                <a:lnTo>
                  <a:pt x="1143000" y="44649"/>
                </a:lnTo>
                <a:lnTo>
                  <a:pt x="1098352" y="35719"/>
                </a:lnTo>
                <a:lnTo>
                  <a:pt x="1053703" y="26789"/>
                </a:lnTo>
                <a:lnTo>
                  <a:pt x="1009055" y="17860"/>
                </a:lnTo>
                <a:lnTo>
                  <a:pt x="955477" y="8930"/>
                </a:lnTo>
                <a:lnTo>
                  <a:pt x="910828" y="0"/>
                </a:lnTo>
                <a:lnTo>
                  <a:pt x="848320" y="0"/>
                </a:lnTo>
                <a:lnTo>
                  <a:pt x="794742" y="0"/>
                </a:lnTo>
                <a:lnTo>
                  <a:pt x="732235" y="0"/>
                </a:lnTo>
                <a:lnTo>
                  <a:pt x="678656" y="0"/>
                </a:lnTo>
                <a:lnTo>
                  <a:pt x="616149" y="0"/>
                </a:lnTo>
                <a:lnTo>
                  <a:pt x="553641" y="8930"/>
                </a:lnTo>
                <a:lnTo>
                  <a:pt x="491133" y="26789"/>
                </a:lnTo>
                <a:lnTo>
                  <a:pt x="428625" y="44649"/>
                </a:lnTo>
                <a:lnTo>
                  <a:pt x="375047" y="62508"/>
                </a:lnTo>
                <a:lnTo>
                  <a:pt x="321469" y="80368"/>
                </a:lnTo>
                <a:lnTo>
                  <a:pt x="258961" y="116086"/>
                </a:lnTo>
                <a:lnTo>
                  <a:pt x="214313" y="142875"/>
                </a:lnTo>
                <a:lnTo>
                  <a:pt x="169664" y="178594"/>
                </a:lnTo>
                <a:lnTo>
                  <a:pt x="133945" y="223243"/>
                </a:lnTo>
                <a:lnTo>
                  <a:pt x="98227" y="258961"/>
                </a:lnTo>
                <a:lnTo>
                  <a:pt x="71438" y="303610"/>
                </a:lnTo>
                <a:lnTo>
                  <a:pt x="44649" y="357188"/>
                </a:lnTo>
                <a:lnTo>
                  <a:pt x="26789" y="401837"/>
                </a:lnTo>
                <a:lnTo>
                  <a:pt x="8930" y="455415"/>
                </a:lnTo>
                <a:lnTo>
                  <a:pt x="0" y="508993"/>
                </a:lnTo>
                <a:lnTo>
                  <a:pt x="0" y="553641"/>
                </a:lnTo>
                <a:lnTo>
                  <a:pt x="17860" y="607219"/>
                </a:lnTo>
                <a:lnTo>
                  <a:pt x="26789" y="660797"/>
                </a:lnTo>
                <a:lnTo>
                  <a:pt x="53578" y="705445"/>
                </a:lnTo>
                <a:lnTo>
                  <a:pt x="89297" y="741164"/>
                </a:lnTo>
                <a:lnTo>
                  <a:pt x="133945" y="776883"/>
                </a:lnTo>
                <a:lnTo>
                  <a:pt x="187524" y="812602"/>
                </a:lnTo>
                <a:lnTo>
                  <a:pt x="250031" y="839391"/>
                </a:lnTo>
                <a:lnTo>
                  <a:pt x="312539" y="866180"/>
                </a:lnTo>
                <a:lnTo>
                  <a:pt x="383977" y="875110"/>
                </a:lnTo>
                <a:lnTo>
                  <a:pt x="455414" y="892969"/>
                </a:lnTo>
                <a:lnTo>
                  <a:pt x="535781" y="901899"/>
                </a:lnTo>
                <a:lnTo>
                  <a:pt x="625078" y="910828"/>
                </a:lnTo>
                <a:lnTo>
                  <a:pt x="714375" y="910828"/>
                </a:lnTo>
                <a:lnTo>
                  <a:pt x="803672" y="901899"/>
                </a:lnTo>
                <a:lnTo>
                  <a:pt x="892969" y="892969"/>
                </a:lnTo>
                <a:lnTo>
                  <a:pt x="982266" y="884039"/>
                </a:lnTo>
                <a:lnTo>
                  <a:pt x="1071563" y="866180"/>
                </a:lnTo>
                <a:lnTo>
                  <a:pt x="1160860" y="848320"/>
                </a:lnTo>
                <a:lnTo>
                  <a:pt x="1250156" y="821531"/>
                </a:lnTo>
                <a:lnTo>
                  <a:pt x="1330524" y="794742"/>
                </a:lnTo>
                <a:lnTo>
                  <a:pt x="1410891" y="767953"/>
                </a:lnTo>
                <a:lnTo>
                  <a:pt x="1482328" y="741164"/>
                </a:lnTo>
                <a:lnTo>
                  <a:pt x="1553766" y="705445"/>
                </a:lnTo>
                <a:lnTo>
                  <a:pt x="1607344" y="660797"/>
                </a:lnTo>
                <a:lnTo>
                  <a:pt x="1660922" y="625079"/>
                </a:lnTo>
                <a:lnTo>
                  <a:pt x="1705570" y="580430"/>
                </a:lnTo>
                <a:lnTo>
                  <a:pt x="1732360" y="535782"/>
                </a:lnTo>
                <a:lnTo>
                  <a:pt x="1750219" y="500063"/>
                </a:lnTo>
                <a:lnTo>
                  <a:pt x="1768078" y="455415"/>
                </a:lnTo>
                <a:lnTo>
                  <a:pt x="1759149" y="410766"/>
                </a:lnTo>
                <a:lnTo>
                  <a:pt x="1750219" y="366118"/>
                </a:lnTo>
                <a:lnTo>
                  <a:pt x="1723430" y="330399"/>
                </a:lnTo>
                <a:lnTo>
                  <a:pt x="1678781" y="285750"/>
                </a:lnTo>
                <a:lnTo>
                  <a:pt x="1625203" y="250032"/>
                </a:lnTo>
                <a:lnTo>
                  <a:pt x="1553766" y="214313"/>
                </a:lnTo>
                <a:lnTo>
                  <a:pt x="1473399" y="178594"/>
                </a:lnTo>
                <a:lnTo>
                  <a:pt x="1384102" y="142875"/>
                </a:lnTo>
                <a:lnTo>
                  <a:pt x="1294805" y="116086"/>
                </a:lnTo>
                <a:lnTo>
                  <a:pt x="1196578" y="80368"/>
                </a:lnTo>
                <a:lnTo>
                  <a:pt x="1107281" y="62508"/>
                </a:lnTo>
                <a:lnTo>
                  <a:pt x="1009055" y="35719"/>
                </a:lnTo>
                <a:lnTo>
                  <a:pt x="910828" y="17860"/>
                </a:lnTo>
                <a:lnTo>
                  <a:pt x="910828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339703" y="1330523"/>
            <a:ext cx="44650" cy="89298"/>
          </a:xfrm>
          <a:custGeom>
            <a:avLst/>
            <a:gdLst/>
            <a:ahLst/>
            <a:cxnLst/>
            <a:rect l="0" t="0" r="0" b="0"/>
            <a:pathLst>
              <a:path w="44650" h="89298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60"/>
                </a:lnTo>
                <a:lnTo>
                  <a:pt x="17860" y="26790"/>
                </a:lnTo>
                <a:lnTo>
                  <a:pt x="26789" y="44649"/>
                </a:lnTo>
                <a:lnTo>
                  <a:pt x="26789" y="62508"/>
                </a:lnTo>
                <a:lnTo>
                  <a:pt x="35719" y="80367"/>
                </a:lnTo>
                <a:lnTo>
                  <a:pt x="44649" y="89297"/>
                </a:lnTo>
                <a:lnTo>
                  <a:pt x="44649" y="89297"/>
                </a:lnTo>
                <a:lnTo>
                  <a:pt x="4464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39703" y="1116211"/>
            <a:ext cx="17861" cy="35720"/>
          </a:xfrm>
          <a:custGeom>
            <a:avLst/>
            <a:gdLst/>
            <a:ahLst/>
            <a:cxnLst/>
            <a:rect l="0" t="0" r="0" b="0"/>
            <a:pathLst>
              <a:path w="17861" h="35720">
                <a:moveTo>
                  <a:pt x="8930" y="35719"/>
                </a:moveTo>
                <a:lnTo>
                  <a:pt x="893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482578" y="1250156"/>
            <a:ext cx="241103" cy="116087"/>
          </a:xfrm>
          <a:custGeom>
            <a:avLst/>
            <a:gdLst/>
            <a:ahLst/>
            <a:cxnLst/>
            <a:rect l="0" t="0" r="0" b="0"/>
            <a:pathLst>
              <a:path w="241103" h="116087">
                <a:moveTo>
                  <a:pt x="0" y="62508"/>
                </a:moveTo>
                <a:lnTo>
                  <a:pt x="0" y="62508"/>
                </a:lnTo>
                <a:lnTo>
                  <a:pt x="0" y="71438"/>
                </a:lnTo>
                <a:lnTo>
                  <a:pt x="0" y="71438"/>
                </a:lnTo>
                <a:lnTo>
                  <a:pt x="0" y="80367"/>
                </a:lnTo>
                <a:lnTo>
                  <a:pt x="8930" y="80367"/>
                </a:lnTo>
                <a:lnTo>
                  <a:pt x="17860" y="89297"/>
                </a:lnTo>
                <a:lnTo>
                  <a:pt x="17860" y="98227"/>
                </a:lnTo>
                <a:lnTo>
                  <a:pt x="26789" y="107157"/>
                </a:lnTo>
                <a:lnTo>
                  <a:pt x="44649" y="116086"/>
                </a:lnTo>
                <a:lnTo>
                  <a:pt x="53578" y="116086"/>
                </a:lnTo>
                <a:lnTo>
                  <a:pt x="53578" y="116086"/>
                </a:lnTo>
                <a:lnTo>
                  <a:pt x="62508" y="107157"/>
                </a:lnTo>
                <a:lnTo>
                  <a:pt x="71438" y="98227"/>
                </a:lnTo>
                <a:lnTo>
                  <a:pt x="80367" y="80367"/>
                </a:lnTo>
                <a:lnTo>
                  <a:pt x="89297" y="62508"/>
                </a:lnTo>
                <a:lnTo>
                  <a:pt x="107156" y="44649"/>
                </a:lnTo>
                <a:lnTo>
                  <a:pt x="107156" y="26789"/>
                </a:lnTo>
                <a:lnTo>
                  <a:pt x="125016" y="8930"/>
                </a:lnTo>
                <a:lnTo>
                  <a:pt x="133945" y="0"/>
                </a:lnTo>
                <a:lnTo>
                  <a:pt x="142875" y="0"/>
                </a:lnTo>
                <a:lnTo>
                  <a:pt x="151805" y="0"/>
                </a:lnTo>
                <a:lnTo>
                  <a:pt x="151805" y="8930"/>
                </a:lnTo>
                <a:lnTo>
                  <a:pt x="160735" y="26789"/>
                </a:lnTo>
                <a:lnTo>
                  <a:pt x="169664" y="35719"/>
                </a:lnTo>
                <a:lnTo>
                  <a:pt x="169664" y="53578"/>
                </a:lnTo>
                <a:lnTo>
                  <a:pt x="178594" y="62508"/>
                </a:lnTo>
                <a:lnTo>
                  <a:pt x="196453" y="62508"/>
                </a:lnTo>
                <a:lnTo>
                  <a:pt x="214313" y="62508"/>
                </a:lnTo>
                <a:lnTo>
                  <a:pt x="223242" y="53578"/>
                </a:lnTo>
                <a:lnTo>
                  <a:pt x="232172" y="3571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830836" y="1241227"/>
            <a:ext cx="160735" cy="276821"/>
          </a:xfrm>
          <a:custGeom>
            <a:avLst/>
            <a:gdLst/>
            <a:ahLst/>
            <a:cxnLst/>
            <a:rect l="0" t="0" r="0" b="0"/>
            <a:pathLst>
              <a:path w="160735" h="276821">
                <a:moveTo>
                  <a:pt x="0" y="98226"/>
                </a:moveTo>
                <a:lnTo>
                  <a:pt x="0" y="98226"/>
                </a:lnTo>
                <a:lnTo>
                  <a:pt x="8930" y="107156"/>
                </a:lnTo>
                <a:lnTo>
                  <a:pt x="17859" y="125015"/>
                </a:lnTo>
                <a:lnTo>
                  <a:pt x="26789" y="133945"/>
                </a:lnTo>
                <a:lnTo>
                  <a:pt x="35719" y="160734"/>
                </a:lnTo>
                <a:lnTo>
                  <a:pt x="44648" y="178593"/>
                </a:lnTo>
                <a:lnTo>
                  <a:pt x="53578" y="205382"/>
                </a:lnTo>
                <a:lnTo>
                  <a:pt x="62508" y="232171"/>
                </a:lnTo>
                <a:lnTo>
                  <a:pt x="71437" y="250031"/>
                </a:lnTo>
                <a:lnTo>
                  <a:pt x="71437" y="267890"/>
                </a:lnTo>
                <a:lnTo>
                  <a:pt x="80367" y="276820"/>
                </a:lnTo>
                <a:lnTo>
                  <a:pt x="80367" y="276820"/>
                </a:lnTo>
                <a:lnTo>
                  <a:pt x="80367" y="276820"/>
                </a:lnTo>
                <a:lnTo>
                  <a:pt x="71437" y="258960"/>
                </a:lnTo>
                <a:lnTo>
                  <a:pt x="71437" y="232171"/>
                </a:lnTo>
                <a:lnTo>
                  <a:pt x="62508" y="196452"/>
                </a:lnTo>
                <a:lnTo>
                  <a:pt x="44648" y="160734"/>
                </a:lnTo>
                <a:lnTo>
                  <a:pt x="35719" y="125015"/>
                </a:lnTo>
                <a:lnTo>
                  <a:pt x="26789" y="89296"/>
                </a:lnTo>
                <a:lnTo>
                  <a:pt x="26789" y="53578"/>
                </a:lnTo>
                <a:lnTo>
                  <a:pt x="26789" y="35718"/>
                </a:lnTo>
                <a:lnTo>
                  <a:pt x="44648" y="8929"/>
                </a:lnTo>
                <a:lnTo>
                  <a:pt x="62508" y="0"/>
                </a:lnTo>
                <a:lnTo>
                  <a:pt x="89297" y="0"/>
                </a:lnTo>
                <a:lnTo>
                  <a:pt x="116086" y="8929"/>
                </a:lnTo>
                <a:lnTo>
                  <a:pt x="133945" y="17859"/>
                </a:lnTo>
                <a:lnTo>
                  <a:pt x="151805" y="44648"/>
                </a:lnTo>
                <a:lnTo>
                  <a:pt x="160734" y="71437"/>
                </a:lnTo>
                <a:lnTo>
                  <a:pt x="160734" y="98226"/>
                </a:lnTo>
                <a:lnTo>
                  <a:pt x="142875" y="125015"/>
                </a:lnTo>
                <a:lnTo>
                  <a:pt x="107156" y="151804"/>
                </a:lnTo>
                <a:lnTo>
                  <a:pt x="80367" y="169663"/>
                </a:lnTo>
                <a:lnTo>
                  <a:pt x="44648" y="178593"/>
                </a:lnTo>
                <a:lnTo>
                  <a:pt x="17859" y="178593"/>
                </a:lnTo>
                <a:lnTo>
                  <a:pt x="0" y="151804"/>
                </a:lnTo>
                <a:lnTo>
                  <a:pt x="0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89797" y="1089422"/>
            <a:ext cx="589360" cy="312540"/>
          </a:xfrm>
          <a:custGeom>
            <a:avLst/>
            <a:gdLst/>
            <a:ahLst/>
            <a:cxnLst/>
            <a:rect l="0" t="0" r="0" b="0"/>
            <a:pathLst>
              <a:path w="589360" h="312540">
                <a:moveTo>
                  <a:pt x="0" y="223242"/>
                </a:move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8930" y="232172"/>
                </a:lnTo>
                <a:lnTo>
                  <a:pt x="17859" y="250031"/>
                </a:lnTo>
                <a:lnTo>
                  <a:pt x="26789" y="258961"/>
                </a:lnTo>
                <a:lnTo>
                  <a:pt x="35719" y="267891"/>
                </a:lnTo>
                <a:lnTo>
                  <a:pt x="53578" y="276820"/>
                </a:lnTo>
                <a:lnTo>
                  <a:pt x="62508" y="276820"/>
                </a:lnTo>
                <a:lnTo>
                  <a:pt x="71437" y="276820"/>
                </a:lnTo>
                <a:lnTo>
                  <a:pt x="89297" y="267891"/>
                </a:lnTo>
                <a:lnTo>
                  <a:pt x="98226" y="250031"/>
                </a:lnTo>
                <a:lnTo>
                  <a:pt x="107156" y="232172"/>
                </a:lnTo>
                <a:lnTo>
                  <a:pt x="125016" y="214312"/>
                </a:lnTo>
                <a:lnTo>
                  <a:pt x="133945" y="196453"/>
                </a:lnTo>
                <a:lnTo>
                  <a:pt x="142875" y="196453"/>
                </a:lnTo>
                <a:lnTo>
                  <a:pt x="151805" y="196453"/>
                </a:lnTo>
                <a:lnTo>
                  <a:pt x="151805" y="196453"/>
                </a:lnTo>
                <a:lnTo>
                  <a:pt x="160734" y="205383"/>
                </a:lnTo>
                <a:lnTo>
                  <a:pt x="169664" y="214312"/>
                </a:lnTo>
                <a:lnTo>
                  <a:pt x="178594" y="223242"/>
                </a:lnTo>
                <a:lnTo>
                  <a:pt x="196453" y="232172"/>
                </a:lnTo>
                <a:lnTo>
                  <a:pt x="214312" y="232172"/>
                </a:lnTo>
                <a:lnTo>
                  <a:pt x="223242" y="223242"/>
                </a:lnTo>
                <a:lnTo>
                  <a:pt x="241101" y="214312"/>
                </a:lnTo>
                <a:lnTo>
                  <a:pt x="250031" y="196453"/>
                </a:lnTo>
                <a:lnTo>
                  <a:pt x="258961" y="169664"/>
                </a:lnTo>
                <a:lnTo>
                  <a:pt x="267891" y="133945"/>
                </a:lnTo>
                <a:lnTo>
                  <a:pt x="267891" y="98226"/>
                </a:lnTo>
                <a:lnTo>
                  <a:pt x="276820" y="62508"/>
                </a:lnTo>
                <a:lnTo>
                  <a:pt x="276820" y="26789"/>
                </a:lnTo>
                <a:lnTo>
                  <a:pt x="276820" y="8929"/>
                </a:lnTo>
                <a:lnTo>
                  <a:pt x="285750" y="0"/>
                </a:lnTo>
                <a:lnTo>
                  <a:pt x="285750" y="8929"/>
                </a:lnTo>
                <a:lnTo>
                  <a:pt x="294680" y="26789"/>
                </a:lnTo>
                <a:lnTo>
                  <a:pt x="294680" y="71437"/>
                </a:lnTo>
                <a:lnTo>
                  <a:pt x="285750" y="125015"/>
                </a:lnTo>
                <a:lnTo>
                  <a:pt x="285750" y="169664"/>
                </a:lnTo>
                <a:lnTo>
                  <a:pt x="285750" y="223242"/>
                </a:lnTo>
                <a:lnTo>
                  <a:pt x="294680" y="258961"/>
                </a:lnTo>
                <a:lnTo>
                  <a:pt x="312539" y="276820"/>
                </a:lnTo>
                <a:lnTo>
                  <a:pt x="330398" y="294680"/>
                </a:lnTo>
                <a:lnTo>
                  <a:pt x="366117" y="294680"/>
                </a:lnTo>
                <a:lnTo>
                  <a:pt x="401836" y="285750"/>
                </a:lnTo>
                <a:lnTo>
                  <a:pt x="437555" y="267891"/>
                </a:lnTo>
                <a:lnTo>
                  <a:pt x="473273" y="241101"/>
                </a:lnTo>
                <a:lnTo>
                  <a:pt x="508992" y="223242"/>
                </a:lnTo>
                <a:lnTo>
                  <a:pt x="535781" y="196453"/>
                </a:lnTo>
                <a:lnTo>
                  <a:pt x="553641" y="187523"/>
                </a:lnTo>
                <a:lnTo>
                  <a:pt x="580430" y="187523"/>
                </a:lnTo>
                <a:lnTo>
                  <a:pt x="589359" y="196453"/>
                </a:lnTo>
                <a:lnTo>
                  <a:pt x="589359" y="214312"/>
                </a:lnTo>
                <a:lnTo>
                  <a:pt x="589359" y="241101"/>
                </a:lnTo>
                <a:lnTo>
                  <a:pt x="571500" y="267891"/>
                </a:lnTo>
                <a:lnTo>
                  <a:pt x="544711" y="294680"/>
                </a:lnTo>
                <a:lnTo>
                  <a:pt x="500062" y="312539"/>
                </a:lnTo>
                <a:lnTo>
                  <a:pt x="446484" y="312539"/>
                </a:lnTo>
                <a:lnTo>
                  <a:pt x="375047" y="294680"/>
                </a:lnTo>
                <a:lnTo>
                  <a:pt x="303609" y="258961"/>
                </a:lnTo>
                <a:lnTo>
                  <a:pt x="303609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39828" y="928687"/>
            <a:ext cx="446486" cy="214314"/>
          </a:xfrm>
          <a:custGeom>
            <a:avLst/>
            <a:gdLst/>
            <a:ahLst/>
            <a:cxnLst/>
            <a:rect l="0" t="0" r="0" b="0"/>
            <a:pathLst>
              <a:path w="446486" h="214314">
                <a:moveTo>
                  <a:pt x="0" y="214313"/>
                </a:moveTo>
                <a:lnTo>
                  <a:pt x="17860" y="205383"/>
                </a:lnTo>
                <a:lnTo>
                  <a:pt x="62508" y="196454"/>
                </a:lnTo>
                <a:lnTo>
                  <a:pt x="125016" y="169664"/>
                </a:lnTo>
                <a:lnTo>
                  <a:pt x="205383" y="142875"/>
                </a:lnTo>
                <a:lnTo>
                  <a:pt x="294680" y="107157"/>
                </a:lnTo>
                <a:lnTo>
                  <a:pt x="375047" y="62508"/>
                </a:lnTo>
                <a:lnTo>
                  <a:pt x="446485" y="0"/>
                </a:lnTo>
                <a:lnTo>
                  <a:pt x="44648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20508" y="1634133"/>
            <a:ext cx="214313" cy="285751"/>
          </a:xfrm>
          <a:custGeom>
            <a:avLst/>
            <a:gdLst/>
            <a:ahLst/>
            <a:cxnLst/>
            <a:rect l="0" t="0" r="0" b="0"/>
            <a:pathLst>
              <a:path w="214313" h="285751">
                <a:moveTo>
                  <a:pt x="214312" y="133945"/>
                </a:moveTo>
                <a:lnTo>
                  <a:pt x="214312" y="125015"/>
                </a:lnTo>
                <a:lnTo>
                  <a:pt x="196453" y="107156"/>
                </a:lnTo>
                <a:lnTo>
                  <a:pt x="178594" y="98226"/>
                </a:lnTo>
                <a:lnTo>
                  <a:pt x="160734" y="80367"/>
                </a:lnTo>
                <a:lnTo>
                  <a:pt x="142875" y="71437"/>
                </a:lnTo>
                <a:lnTo>
                  <a:pt x="125015" y="62507"/>
                </a:lnTo>
                <a:lnTo>
                  <a:pt x="98226" y="71437"/>
                </a:lnTo>
                <a:lnTo>
                  <a:pt x="80367" y="89296"/>
                </a:lnTo>
                <a:lnTo>
                  <a:pt x="53578" y="116086"/>
                </a:lnTo>
                <a:lnTo>
                  <a:pt x="26789" y="151804"/>
                </a:lnTo>
                <a:lnTo>
                  <a:pt x="8930" y="187523"/>
                </a:lnTo>
                <a:lnTo>
                  <a:pt x="0" y="223242"/>
                </a:lnTo>
                <a:lnTo>
                  <a:pt x="8930" y="250031"/>
                </a:lnTo>
                <a:lnTo>
                  <a:pt x="26789" y="276820"/>
                </a:lnTo>
                <a:lnTo>
                  <a:pt x="62508" y="285750"/>
                </a:lnTo>
                <a:lnTo>
                  <a:pt x="98226" y="276820"/>
                </a:lnTo>
                <a:lnTo>
                  <a:pt x="142875" y="267890"/>
                </a:lnTo>
                <a:lnTo>
                  <a:pt x="169664" y="250031"/>
                </a:lnTo>
                <a:lnTo>
                  <a:pt x="196453" y="214312"/>
                </a:lnTo>
                <a:lnTo>
                  <a:pt x="214312" y="178593"/>
                </a:lnTo>
                <a:lnTo>
                  <a:pt x="214312" y="133945"/>
                </a:lnTo>
                <a:lnTo>
                  <a:pt x="205383" y="98226"/>
                </a:lnTo>
                <a:lnTo>
                  <a:pt x="178594" y="62507"/>
                </a:lnTo>
                <a:lnTo>
                  <a:pt x="151805" y="35718"/>
                </a:lnTo>
                <a:lnTo>
                  <a:pt x="133945" y="17859"/>
                </a:lnTo>
                <a:lnTo>
                  <a:pt x="116086" y="8929"/>
                </a:lnTo>
                <a:lnTo>
                  <a:pt x="98226" y="8929"/>
                </a:lnTo>
                <a:lnTo>
                  <a:pt x="89297" y="17859"/>
                </a:lnTo>
                <a:lnTo>
                  <a:pt x="98226" y="26789"/>
                </a:lnTo>
                <a:lnTo>
                  <a:pt x="116086" y="35718"/>
                </a:lnTo>
                <a:lnTo>
                  <a:pt x="142875" y="35718"/>
                </a:lnTo>
                <a:lnTo>
                  <a:pt x="178594" y="17859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241977" y="1464469"/>
            <a:ext cx="428626" cy="419696"/>
          </a:xfrm>
          <a:custGeom>
            <a:avLst/>
            <a:gdLst/>
            <a:ahLst/>
            <a:cxnLst/>
            <a:rect l="0" t="0" r="0" b="0"/>
            <a:pathLst>
              <a:path w="428626" h="419696">
                <a:moveTo>
                  <a:pt x="44648" y="187523"/>
                </a:moveTo>
                <a:lnTo>
                  <a:pt x="44648" y="196453"/>
                </a:lnTo>
                <a:lnTo>
                  <a:pt x="35718" y="214312"/>
                </a:lnTo>
                <a:lnTo>
                  <a:pt x="26789" y="250031"/>
                </a:lnTo>
                <a:lnTo>
                  <a:pt x="17859" y="285750"/>
                </a:lnTo>
                <a:lnTo>
                  <a:pt x="8929" y="330398"/>
                </a:lnTo>
                <a:lnTo>
                  <a:pt x="0" y="357187"/>
                </a:lnTo>
                <a:lnTo>
                  <a:pt x="8929" y="383976"/>
                </a:lnTo>
                <a:lnTo>
                  <a:pt x="17859" y="410765"/>
                </a:lnTo>
                <a:lnTo>
                  <a:pt x="26789" y="419695"/>
                </a:lnTo>
                <a:lnTo>
                  <a:pt x="44648" y="419695"/>
                </a:lnTo>
                <a:lnTo>
                  <a:pt x="71437" y="410765"/>
                </a:lnTo>
                <a:lnTo>
                  <a:pt x="98226" y="401835"/>
                </a:lnTo>
                <a:lnTo>
                  <a:pt x="116086" y="375046"/>
                </a:lnTo>
                <a:lnTo>
                  <a:pt x="133945" y="357187"/>
                </a:lnTo>
                <a:lnTo>
                  <a:pt x="142875" y="339328"/>
                </a:lnTo>
                <a:lnTo>
                  <a:pt x="151804" y="330398"/>
                </a:lnTo>
                <a:lnTo>
                  <a:pt x="151804" y="330398"/>
                </a:lnTo>
                <a:lnTo>
                  <a:pt x="151804" y="348257"/>
                </a:lnTo>
                <a:lnTo>
                  <a:pt x="160734" y="357187"/>
                </a:lnTo>
                <a:lnTo>
                  <a:pt x="169664" y="375046"/>
                </a:lnTo>
                <a:lnTo>
                  <a:pt x="187523" y="383976"/>
                </a:lnTo>
                <a:lnTo>
                  <a:pt x="214312" y="392906"/>
                </a:lnTo>
                <a:lnTo>
                  <a:pt x="241101" y="392906"/>
                </a:lnTo>
                <a:lnTo>
                  <a:pt x="267890" y="383976"/>
                </a:lnTo>
                <a:lnTo>
                  <a:pt x="303609" y="366117"/>
                </a:lnTo>
                <a:lnTo>
                  <a:pt x="330398" y="330398"/>
                </a:lnTo>
                <a:lnTo>
                  <a:pt x="348257" y="303609"/>
                </a:lnTo>
                <a:lnTo>
                  <a:pt x="366117" y="258960"/>
                </a:lnTo>
                <a:lnTo>
                  <a:pt x="375046" y="214312"/>
                </a:lnTo>
                <a:lnTo>
                  <a:pt x="383976" y="160734"/>
                </a:lnTo>
                <a:lnTo>
                  <a:pt x="375046" y="116085"/>
                </a:lnTo>
                <a:lnTo>
                  <a:pt x="366117" y="71437"/>
                </a:lnTo>
                <a:lnTo>
                  <a:pt x="366117" y="35718"/>
                </a:lnTo>
                <a:lnTo>
                  <a:pt x="357187" y="8929"/>
                </a:lnTo>
                <a:lnTo>
                  <a:pt x="348257" y="0"/>
                </a:lnTo>
                <a:lnTo>
                  <a:pt x="339328" y="0"/>
                </a:lnTo>
                <a:lnTo>
                  <a:pt x="330398" y="8929"/>
                </a:lnTo>
                <a:lnTo>
                  <a:pt x="321468" y="35718"/>
                </a:lnTo>
                <a:lnTo>
                  <a:pt x="312539" y="80367"/>
                </a:lnTo>
                <a:lnTo>
                  <a:pt x="303609" y="125015"/>
                </a:lnTo>
                <a:lnTo>
                  <a:pt x="294679" y="178593"/>
                </a:lnTo>
                <a:lnTo>
                  <a:pt x="294679" y="232171"/>
                </a:lnTo>
                <a:lnTo>
                  <a:pt x="303609" y="276820"/>
                </a:lnTo>
                <a:lnTo>
                  <a:pt x="321468" y="321468"/>
                </a:lnTo>
                <a:lnTo>
                  <a:pt x="339328" y="357187"/>
                </a:lnTo>
                <a:lnTo>
                  <a:pt x="357187" y="383976"/>
                </a:lnTo>
                <a:lnTo>
                  <a:pt x="383976" y="392906"/>
                </a:lnTo>
                <a:lnTo>
                  <a:pt x="401836" y="410765"/>
                </a:lnTo>
                <a:lnTo>
                  <a:pt x="419695" y="410765"/>
                </a:lnTo>
                <a:lnTo>
                  <a:pt x="428625" y="392906"/>
                </a:lnTo>
                <a:lnTo>
                  <a:pt x="428625" y="366117"/>
                </a:lnTo>
                <a:lnTo>
                  <a:pt x="428625" y="36611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349133" y="1544836"/>
            <a:ext cx="437556" cy="89298"/>
          </a:xfrm>
          <a:custGeom>
            <a:avLst/>
            <a:gdLst/>
            <a:ahLst/>
            <a:cxnLst/>
            <a:rect l="0" t="0" r="0" b="0"/>
            <a:pathLst>
              <a:path w="437556" h="89298">
                <a:moveTo>
                  <a:pt x="0" y="89297"/>
                </a:moveTo>
                <a:lnTo>
                  <a:pt x="0" y="89297"/>
                </a:lnTo>
                <a:lnTo>
                  <a:pt x="8930" y="80367"/>
                </a:lnTo>
                <a:lnTo>
                  <a:pt x="26789" y="71437"/>
                </a:lnTo>
                <a:lnTo>
                  <a:pt x="62508" y="62508"/>
                </a:lnTo>
                <a:lnTo>
                  <a:pt x="107156" y="44648"/>
                </a:lnTo>
                <a:lnTo>
                  <a:pt x="169664" y="35718"/>
                </a:lnTo>
                <a:lnTo>
                  <a:pt x="232172" y="35718"/>
                </a:lnTo>
                <a:lnTo>
                  <a:pt x="294680" y="26789"/>
                </a:lnTo>
                <a:lnTo>
                  <a:pt x="357187" y="26789"/>
                </a:lnTo>
                <a:lnTo>
                  <a:pt x="401836" y="8929"/>
                </a:lnTo>
                <a:lnTo>
                  <a:pt x="437555" y="0"/>
                </a:lnTo>
                <a:lnTo>
                  <a:pt x="43755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724180" y="1598414"/>
            <a:ext cx="241102" cy="437556"/>
          </a:xfrm>
          <a:custGeom>
            <a:avLst/>
            <a:gdLst/>
            <a:ahLst/>
            <a:cxnLst/>
            <a:rect l="0" t="0" r="0" b="0"/>
            <a:pathLst>
              <a:path w="241102" h="437556">
                <a:moveTo>
                  <a:pt x="151804" y="80367"/>
                </a:moveTo>
                <a:lnTo>
                  <a:pt x="151804" y="89297"/>
                </a:lnTo>
                <a:lnTo>
                  <a:pt x="142875" y="107156"/>
                </a:lnTo>
                <a:lnTo>
                  <a:pt x="133945" y="133945"/>
                </a:lnTo>
                <a:lnTo>
                  <a:pt x="116086" y="169664"/>
                </a:lnTo>
                <a:lnTo>
                  <a:pt x="98226" y="214312"/>
                </a:lnTo>
                <a:lnTo>
                  <a:pt x="80367" y="258961"/>
                </a:lnTo>
                <a:lnTo>
                  <a:pt x="62508" y="303609"/>
                </a:lnTo>
                <a:lnTo>
                  <a:pt x="53578" y="348258"/>
                </a:lnTo>
                <a:lnTo>
                  <a:pt x="35718" y="383976"/>
                </a:lnTo>
                <a:lnTo>
                  <a:pt x="35718" y="410765"/>
                </a:lnTo>
                <a:lnTo>
                  <a:pt x="26789" y="428625"/>
                </a:lnTo>
                <a:lnTo>
                  <a:pt x="26789" y="437555"/>
                </a:lnTo>
                <a:lnTo>
                  <a:pt x="17859" y="437555"/>
                </a:lnTo>
                <a:lnTo>
                  <a:pt x="8929" y="428625"/>
                </a:lnTo>
                <a:lnTo>
                  <a:pt x="8929" y="410765"/>
                </a:lnTo>
                <a:lnTo>
                  <a:pt x="0" y="383976"/>
                </a:lnTo>
                <a:lnTo>
                  <a:pt x="0" y="339328"/>
                </a:lnTo>
                <a:lnTo>
                  <a:pt x="0" y="294680"/>
                </a:lnTo>
                <a:lnTo>
                  <a:pt x="8929" y="232172"/>
                </a:lnTo>
                <a:lnTo>
                  <a:pt x="35718" y="169664"/>
                </a:lnTo>
                <a:lnTo>
                  <a:pt x="62508" y="116086"/>
                </a:lnTo>
                <a:lnTo>
                  <a:pt x="89297" y="62508"/>
                </a:lnTo>
                <a:lnTo>
                  <a:pt x="116086" y="35719"/>
                </a:lnTo>
                <a:lnTo>
                  <a:pt x="151804" y="8930"/>
                </a:lnTo>
                <a:lnTo>
                  <a:pt x="187523" y="0"/>
                </a:lnTo>
                <a:lnTo>
                  <a:pt x="205383" y="0"/>
                </a:lnTo>
                <a:lnTo>
                  <a:pt x="232172" y="8930"/>
                </a:lnTo>
                <a:lnTo>
                  <a:pt x="241101" y="26789"/>
                </a:lnTo>
                <a:lnTo>
                  <a:pt x="241101" y="44648"/>
                </a:lnTo>
                <a:lnTo>
                  <a:pt x="232172" y="80367"/>
                </a:lnTo>
                <a:lnTo>
                  <a:pt x="214312" y="116086"/>
                </a:lnTo>
                <a:lnTo>
                  <a:pt x="196453" y="142875"/>
                </a:lnTo>
                <a:lnTo>
                  <a:pt x="178593" y="169664"/>
                </a:lnTo>
                <a:lnTo>
                  <a:pt x="151804" y="187523"/>
                </a:lnTo>
                <a:lnTo>
                  <a:pt x="142875" y="187523"/>
                </a:lnTo>
                <a:lnTo>
                  <a:pt x="125015" y="169664"/>
                </a:lnTo>
                <a:lnTo>
                  <a:pt x="125015" y="133945"/>
                </a:lnTo>
                <a:lnTo>
                  <a:pt x="125015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947422" y="1339453"/>
            <a:ext cx="321469" cy="392907"/>
          </a:xfrm>
          <a:custGeom>
            <a:avLst/>
            <a:gdLst/>
            <a:ahLst/>
            <a:cxnLst/>
            <a:rect l="0" t="0" r="0" b="0"/>
            <a:pathLst>
              <a:path w="321469" h="392907">
                <a:moveTo>
                  <a:pt x="0" y="250031"/>
                </a:moveTo>
                <a:lnTo>
                  <a:pt x="8930" y="250031"/>
                </a:lnTo>
                <a:lnTo>
                  <a:pt x="17859" y="258961"/>
                </a:lnTo>
                <a:lnTo>
                  <a:pt x="17859" y="276820"/>
                </a:lnTo>
                <a:lnTo>
                  <a:pt x="26789" y="294680"/>
                </a:lnTo>
                <a:lnTo>
                  <a:pt x="26789" y="312539"/>
                </a:lnTo>
                <a:lnTo>
                  <a:pt x="26789" y="330398"/>
                </a:lnTo>
                <a:lnTo>
                  <a:pt x="26789" y="357187"/>
                </a:lnTo>
                <a:lnTo>
                  <a:pt x="35719" y="375047"/>
                </a:lnTo>
                <a:lnTo>
                  <a:pt x="44648" y="383976"/>
                </a:lnTo>
                <a:lnTo>
                  <a:pt x="53578" y="392906"/>
                </a:lnTo>
                <a:lnTo>
                  <a:pt x="62508" y="392906"/>
                </a:lnTo>
                <a:lnTo>
                  <a:pt x="71437" y="392906"/>
                </a:lnTo>
                <a:lnTo>
                  <a:pt x="89297" y="375047"/>
                </a:lnTo>
                <a:lnTo>
                  <a:pt x="98226" y="357187"/>
                </a:lnTo>
                <a:lnTo>
                  <a:pt x="116086" y="330398"/>
                </a:lnTo>
                <a:lnTo>
                  <a:pt x="125016" y="312539"/>
                </a:lnTo>
                <a:lnTo>
                  <a:pt x="133945" y="303609"/>
                </a:lnTo>
                <a:lnTo>
                  <a:pt x="133945" y="294680"/>
                </a:lnTo>
                <a:lnTo>
                  <a:pt x="142875" y="303609"/>
                </a:lnTo>
                <a:lnTo>
                  <a:pt x="142875" y="312539"/>
                </a:lnTo>
                <a:lnTo>
                  <a:pt x="142875" y="330398"/>
                </a:lnTo>
                <a:lnTo>
                  <a:pt x="142875" y="339328"/>
                </a:lnTo>
                <a:lnTo>
                  <a:pt x="160734" y="348258"/>
                </a:lnTo>
                <a:lnTo>
                  <a:pt x="169664" y="348258"/>
                </a:lnTo>
                <a:lnTo>
                  <a:pt x="187523" y="348258"/>
                </a:lnTo>
                <a:lnTo>
                  <a:pt x="205383" y="330398"/>
                </a:lnTo>
                <a:lnTo>
                  <a:pt x="232172" y="303609"/>
                </a:lnTo>
                <a:lnTo>
                  <a:pt x="250030" y="276820"/>
                </a:lnTo>
                <a:lnTo>
                  <a:pt x="276819" y="241101"/>
                </a:lnTo>
                <a:lnTo>
                  <a:pt x="285749" y="196453"/>
                </a:lnTo>
                <a:lnTo>
                  <a:pt x="294679" y="151805"/>
                </a:lnTo>
                <a:lnTo>
                  <a:pt x="303608" y="107156"/>
                </a:lnTo>
                <a:lnTo>
                  <a:pt x="312538" y="62508"/>
                </a:lnTo>
                <a:lnTo>
                  <a:pt x="312538" y="26789"/>
                </a:lnTo>
                <a:lnTo>
                  <a:pt x="321468" y="8930"/>
                </a:lnTo>
                <a:lnTo>
                  <a:pt x="321468" y="0"/>
                </a:lnTo>
                <a:lnTo>
                  <a:pt x="312538" y="8930"/>
                </a:lnTo>
                <a:lnTo>
                  <a:pt x="285749" y="35719"/>
                </a:lnTo>
                <a:lnTo>
                  <a:pt x="258960" y="71437"/>
                </a:lnTo>
                <a:lnTo>
                  <a:pt x="232172" y="116086"/>
                </a:lnTo>
                <a:lnTo>
                  <a:pt x="214312" y="160734"/>
                </a:lnTo>
                <a:lnTo>
                  <a:pt x="196453" y="205383"/>
                </a:lnTo>
                <a:lnTo>
                  <a:pt x="196453" y="250031"/>
                </a:lnTo>
                <a:lnTo>
                  <a:pt x="205383" y="285750"/>
                </a:lnTo>
                <a:lnTo>
                  <a:pt x="214312" y="312539"/>
                </a:lnTo>
                <a:lnTo>
                  <a:pt x="223242" y="339328"/>
                </a:lnTo>
                <a:lnTo>
                  <a:pt x="241101" y="348258"/>
                </a:lnTo>
                <a:lnTo>
                  <a:pt x="258960" y="357187"/>
                </a:lnTo>
                <a:lnTo>
                  <a:pt x="276819" y="357187"/>
                </a:lnTo>
                <a:lnTo>
                  <a:pt x="294679" y="348258"/>
                </a:lnTo>
                <a:lnTo>
                  <a:pt x="303608" y="339328"/>
                </a:lnTo>
                <a:lnTo>
                  <a:pt x="303608" y="312539"/>
                </a:lnTo>
                <a:lnTo>
                  <a:pt x="285749" y="276820"/>
                </a:lnTo>
                <a:lnTo>
                  <a:pt x="28574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20633" y="1366242"/>
            <a:ext cx="473273" cy="62509"/>
          </a:xfrm>
          <a:custGeom>
            <a:avLst/>
            <a:gdLst/>
            <a:ahLst/>
            <a:cxnLst/>
            <a:rect l="0" t="0" r="0" b="0"/>
            <a:pathLst>
              <a:path w="473273" h="62509">
                <a:moveTo>
                  <a:pt x="0" y="62508"/>
                </a:moveTo>
                <a:lnTo>
                  <a:pt x="17859" y="53578"/>
                </a:lnTo>
                <a:lnTo>
                  <a:pt x="53578" y="44648"/>
                </a:lnTo>
                <a:lnTo>
                  <a:pt x="107156" y="26789"/>
                </a:lnTo>
                <a:lnTo>
                  <a:pt x="178594" y="26789"/>
                </a:lnTo>
                <a:lnTo>
                  <a:pt x="258961" y="17860"/>
                </a:lnTo>
                <a:lnTo>
                  <a:pt x="339327" y="26789"/>
                </a:lnTo>
                <a:lnTo>
                  <a:pt x="410765" y="26789"/>
                </a:lnTo>
                <a:lnTo>
                  <a:pt x="455413" y="26789"/>
                </a:lnTo>
                <a:lnTo>
                  <a:pt x="473272" y="0"/>
                </a:lnTo>
                <a:lnTo>
                  <a:pt x="47327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8" name="Freeform 7167"/>
          <p:cNvSpPr/>
          <p:nvPr/>
        </p:nvSpPr>
        <p:spPr>
          <a:xfrm>
            <a:off x="3661172" y="1678781"/>
            <a:ext cx="910829" cy="526853"/>
          </a:xfrm>
          <a:custGeom>
            <a:avLst/>
            <a:gdLst/>
            <a:ahLst/>
            <a:cxnLst/>
            <a:rect l="0" t="0" r="0" b="0"/>
            <a:pathLst>
              <a:path w="910829" h="526853">
                <a:moveTo>
                  <a:pt x="8930" y="526852"/>
                </a:moveTo>
                <a:lnTo>
                  <a:pt x="8930" y="526852"/>
                </a:lnTo>
                <a:lnTo>
                  <a:pt x="8930" y="526852"/>
                </a:lnTo>
                <a:lnTo>
                  <a:pt x="893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8930" y="526852"/>
                </a:lnTo>
                <a:lnTo>
                  <a:pt x="8930" y="526852"/>
                </a:lnTo>
                <a:lnTo>
                  <a:pt x="893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17922"/>
                </a:lnTo>
                <a:lnTo>
                  <a:pt x="0" y="517922"/>
                </a:lnTo>
                <a:lnTo>
                  <a:pt x="0" y="51792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26852"/>
                </a:lnTo>
                <a:lnTo>
                  <a:pt x="0" y="517922"/>
                </a:lnTo>
                <a:lnTo>
                  <a:pt x="0" y="517922"/>
                </a:lnTo>
                <a:lnTo>
                  <a:pt x="0" y="517922"/>
                </a:lnTo>
                <a:lnTo>
                  <a:pt x="8930" y="517922"/>
                </a:lnTo>
                <a:lnTo>
                  <a:pt x="17859" y="508992"/>
                </a:lnTo>
                <a:lnTo>
                  <a:pt x="26789" y="500063"/>
                </a:lnTo>
                <a:lnTo>
                  <a:pt x="53578" y="491133"/>
                </a:lnTo>
                <a:lnTo>
                  <a:pt x="80367" y="473273"/>
                </a:lnTo>
                <a:lnTo>
                  <a:pt x="107156" y="446484"/>
                </a:lnTo>
                <a:lnTo>
                  <a:pt x="151805" y="419695"/>
                </a:lnTo>
                <a:lnTo>
                  <a:pt x="187523" y="392906"/>
                </a:lnTo>
                <a:lnTo>
                  <a:pt x="232172" y="366117"/>
                </a:lnTo>
                <a:lnTo>
                  <a:pt x="276820" y="339328"/>
                </a:lnTo>
                <a:lnTo>
                  <a:pt x="330398" y="312539"/>
                </a:lnTo>
                <a:lnTo>
                  <a:pt x="375047" y="285750"/>
                </a:lnTo>
                <a:lnTo>
                  <a:pt x="419695" y="258961"/>
                </a:lnTo>
                <a:lnTo>
                  <a:pt x="464344" y="232172"/>
                </a:lnTo>
                <a:lnTo>
                  <a:pt x="517922" y="205383"/>
                </a:lnTo>
                <a:lnTo>
                  <a:pt x="571500" y="178594"/>
                </a:lnTo>
                <a:lnTo>
                  <a:pt x="625078" y="160734"/>
                </a:lnTo>
                <a:lnTo>
                  <a:pt x="678656" y="133945"/>
                </a:lnTo>
                <a:lnTo>
                  <a:pt x="723305" y="107156"/>
                </a:lnTo>
                <a:lnTo>
                  <a:pt x="759023" y="89297"/>
                </a:lnTo>
                <a:lnTo>
                  <a:pt x="803672" y="71438"/>
                </a:lnTo>
                <a:lnTo>
                  <a:pt x="830461" y="53578"/>
                </a:lnTo>
                <a:lnTo>
                  <a:pt x="857250" y="44648"/>
                </a:lnTo>
                <a:lnTo>
                  <a:pt x="884039" y="35719"/>
                </a:lnTo>
                <a:lnTo>
                  <a:pt x="892969" y="26789"/>
                </a:lnTo>
                <a:lnTo>
                  <a:pt x="901898" y="17859"/>
                </a:lnTo>
                <a:lnTo>
                  <a:pt x="901898" y="17859"/>
                </a:lnTo>
                <a:lnTo>
                  <a:pt x="901898" y="8930"/>
                </a:lnTo>
                <a:lnTo>
                  <a:pt x="892969" y="8930"/>
                </a:lnTo>
                <a:lnTo>
                  <a:pt x="892969" y="8930"/>
                </a:lnTo>
                <a:lnTo>
                  <a:pt x="884039" y="8930"/>
                </a:lnTo>
                <a:lnTo>
                  <a:pt x="875109" y="17859"/>
                </a:lnTo>
                <a:lnTo>
                  <a:pt x="875109" y="17859"/>
                </a:lnTo>
                <a:lnTo>
                  <a:pt x="875109" y="17859"/>
                </a:lnTo>
                <a:lnTo>
                  <a:pt x="875109" y="17859"/>
                </a:lnTo>
                <a:lnTo>
                  <a:pt x="884039" y="8930"/>
                </a:lnTo>
                <a:lnTo>
                  <a:pt x="884039" y="8930"/>
                </a:lnTo>
                <a:lnTo>
                  <a:pt x="892969" y="8930"/>
                </a:lnTo>
                <a:lnTo>
                  <a:pt x="901898" y="8930"/>
                </a:lnTo>
                <a:lnTo>
                  <a:pt x="910828" y="0"/>
                </a:lnTo>
                <a:lnTo>
                  <a:pt x="9108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9" name="Freeform 7168"/>
          <p:cNvSpPr/>
          <p:nvPr/>
        </p:nvSpPr>
        <p:spPr>
          <a:xfrm>
            <a:off x="4697016" y="1589484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3571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26789"/>
                </a:lnTo>
                <a:lnTo>
                  <a:pt x="8929" y="44649"/>
                </a:lnTo>
                <a:lnTo>
                  <a:pt x="0" y="62508"/>
                </a:lnTo>
                <a:lnTo>
                  <a:pt x="0" y="80367"/>
                </a:lnTo>
                <a:lnTo>
                  <a:pt x="0" y="98227"/>
                </a:lnTo>
                <a:lnTo>
                  <a:pt x="8929" y="107156"/>
                </a:lnTo>
                <a:lnTo>
                  <a:pt x="26789" y="116086"/>
                </a:lnTo>
                <a:lnTo>
                  <a:pt x="35718" y="116086"/>
                </a:lnTo>
                <a:lnTo>
                  <a:pt x="53578" y="116086"/>
                </a:lnTo>
                <a:lnTo>
                  <a:pt x="80367" y="98227"/>
                </a:lnTo>
                <a:lnTo>
                  <a:pt x="98226" y="89297"/>
                </a:lnTo>
                <a:lnTo>
                  <a:pt x="107156" y="71438"/>
                </a:lnTo>
                <a:lnTo>
                  <a:pt x="107156" y="53578"/>
                </a:lnTo>
                <a:lnTo>
                  <a:pt x="98226" y="44649"/>
                </a:lnTo>
                <a:lnTo>
                  <a:pt x="89297" y="26789"/>
                </a:lnTo>
                <a:lnTo>
                  <a:pt x="71437" y="17860"/>
                </a:lnTo>
                <a:lnTo>
                  <a:pt x="53578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35718" y="17860"/>
                </a:lnTo>
                <a:lnTo>
                  <a:pt x="53578" y="17860"/>
                </a:lnTo>
                <a:lnTo>
                  <a:pt x="71437" y="8930"/>
                </a:lnTo>
                <a:lnTo>
                  <a:pt x="7143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Freeform 7170"/>
          <p:cNvSpPr/>
          <p:nvPr/>
        </p:nvSpPr>
        <p:spPr>
          <a:xfrm>
            <a:off x="4875609" y="1357313"/>
            <a:ext cx="258962" cy="303610"/>
          </a:xfrm>
          <a:custGeom>
            <a:avLst/>
            <a:gdLst/>
            <a:ahLst/>
            <a:cxnLst/>
            <a:rect l="0" t="0" r="0" b="0"/>
            <a:pathLst>
              <a:path w="258962" h="303610">
                <a:moveTo>
                  <a:pt x="0" y="178593"/>
                </a:moveTo>
                <a:lnTo>
                  <a:pt x="0" y="178593"/>
                </a:lnTo>
                <a:lnTo>
                  <a:pt x="0" y="178593"/>
                </a:lnTo>
                <a:lnTo>
                  <a:pt x="0" y="187523"/>
                </a:lnTo>
                <a:lnTo>
                  <a:pt x="0" y="196452"/>
                </a:lnTo>
                <a:lnTo>
                  <a:pt x="0" y="205382"/>
                </a:lnTo>
                <a:lnTo>
                  <a:pt x="0" y="223241"/>
                </a:lnTo>
                <a:lnTo>
                  <a:pt x="0" y="241101"/>
                </a:lnTo>
                <a:lnTo>
                  <a:pt x="0" y="258960"/>
                </a:lnTo>
                <a:lnTo>
                  <a:pt x="0" y="276820"/>
                </a:lnTo>
                <a:lnTo>
                  <a:pt x="0" y="285749"/>
                </a:lnTo>
                <a:lnTo>
                  <a:pt x="0" y="294679"/>
                </a:lnTo>
                <a:lnTo>
                  <a:pt x="0" y="303609"/>
                </a:lnTo>
                <a:lnTo>
                  <a:pt x="17860" y="294679"/>
                </a:lnTo>
                <a:lnTo>
                  <a:pt x="26789" y="285749"/>
                </a:lnTo>
                <a:lnTo>
                  <a:pt x="44649" y="267890"/>
                </a:lnTo>
                <a:lnTo>
                  <a:pt x="62508" y="250031"/>
                </a:lnTo>
                <a:lnTo>
                  <a:pt x="71438" y="232171"/>
                </a:lnTo>
                <a:lnTo>
                  <a:pt x="80368" y="223241"/>
                </a:lnTo>
                <a:lnTo>
                  <a:pt x="89297" y="214312"/>
                </a:lnTo>
                <a:lnTo>
                  <a:pt x="89297" y="223241"/>
                </a:lnTo>
                <a:lnTo>
                  <a:pt x="89297" y="232171"/>
                </a:lnTo>
                <a:lnTo>
                  <a:pt x="89297" y="241101"/>
                </a:lnTo>
                <a:lnTo>
                  <a:pt x="89297" y="250031"/>
                </a:lnTo>
                <a:lnTo>
                  <a:pt x="98227" y="258960"/>
                </a:lnTo>
                <a:lnTo>
                  <a:pt x="98227" y="267890"/>
                </a:lnTo>
                <a:lnTo>
                  <a:pt x="107157" y="267890"/>
                </a:lnTo>
                <a:lnTo>
                  <a:pt x="116086" y="267890"/>
                </a:lnTo>
                <a:lnTo>
                  <a:pt x="133946" y="258960"/>
                </a:lnTo>
                <a:lnTo>
                  <a:pt x="142875" y="250031"/>
                </a:lnTo>
                <a:lnTo>
                  <a:pt x="151805" y="232171"/>
                </a:lnTo>
                <a:lnTo>
                  <a:pt x="169664" y="205382"/>
                </a:lnTo>
                <a:lnTo>
                  <a:pt x="178594" y="187523"/>
                </a:lnTo>
                <a:lnTo>
                  <a:pt x="178594" y="151804"/>
                </a:lnTo>
                <a:lnTo>
                  <a:pt x="187524" y="125015"/>
                </a:lnTo>
                <a:lnTo>
                  <a:pt x="187524" y="89296"/>
                </a:lnTo>
                <a:lnTo>
                  <a:pt x="196454" y="62507"/>
                </a:lnTo>
                <a:lnTo>
                  <a:pt x="196454" y="35718"/>
                </a:lnTo>
                <a:lnTo>
                  <a:pt x="196454" y="17859"/>
                </a:lnTo>
                <a:lnTo>
                  <a:pt x="187524" y="8929"/>
                </a:lnTo>
                <a:lnTo>
                  <a:pt x="187524" y="0"/>
                </a:lnTo>
                <a:lnTo>
                  <a:pt x="187524" y="0"/>
                </a:lnTo>
                <a:lnTo>
                  <a:pt x="178594" y="0"/>
                </a:lnTo>
                <a:lnTo>
                  <a:pt x="169664" y="8929"/>
                </a:lnTo>
                <a:lnTo>
                  <a:pt x="160735" y="17859"/>
                </a:lnTo>
                <a:lnTo>
                  <a:pt x="160735" y="44648"/>
                </a:lnTo>
                <a:lnTo>
                  <a:pt x="160735" y="71437"/>
                </a:lnTo>
                <a:lnTo>
                  <a:pt x="169664" y="107156"/>
                </a:lnTo>
                <a:lnTo>
                  <a:pt x="169664" y="142874"/>
                </a:lnTo>
                <a:lnTo>
                  <a:pt x="178594" y="178593"/>
                </a:lnTo>
                <a:lnTo>
                  <a:pt x="187524" y="214312"/>
                </a:lnTo>
                <a:lnTo>
                  <a:pt x="205383" y="232171"/>
                </a:lnTo>
                <a:lnTo>
                  <a:pt x="205383" y="250031"/>
                </a:lnTo>
                <a:lnTo>
                  <a:pt x="214313" y="258960"/>
                </a:lnTo>
                <a:lnTo>
                  <a:pt x="223243" y="258960"/>
                </a:lnTo>
                <a:lnTo>
                  <a:pt x="214313" y="250031"/>
                </a:lnTo>
                <a:lnTo>
                  <a:pt x="205383" y="250031"/>
                </a:lnTo>
                <a:lnTo>
                  <a:pt x="196454" y="232171"/>
                </a:lnTo>
                <a:lnTo>
                  <a:pt x="178594" y="223241"/>
                </a:lnTo>
                <a:lnTo>
                  <a:pt x="151805" y="205382"/>
                </a:lnTo>
                <a:lnTo>
                  <a:pt x="133946" y="187523"/>
                </a:lnTo>
                <a:lnTo>
                  <a:pt x="116086" y="169663"/>
                </a:lnTo>
                <a:lnTo>
                  <a:pt x="98227" y="151804"/>
                </a:lnTo>
                <a:lnTo>
                  <a:pt x="71438" y="142874"/>
                </a:lnTo>
                <a:lnTo>
                  <a:pt x="53579" y="142874"/>
                </a:lnTo>
                <a:lnTo>
                  <a:pt x="35719" y="142874"/>
                </a:lnTo>
                <a:lnTo>
                  <a:pt x="26789" y="151804"/>
                </a:lnTo>
                <a:lnTo>
                  <a:pt x="26789" y="151804"/>
                </a:lnTo>
                <a:lnTo>
                  <a:pt x="26789" y="151804"/>
                </a:lnTo>
                <a:lnTo>
                  <a:pt x="44649" y="151804"/>
                </a:lnTo>
                <a:lnTo>
                  <a:pt x="71438" y="142874"/>
                </a:lnTo>
                <a:lnTo>
                  <a:pt x="98227" y="142874"/>
                </a:lnTo>
                <a:lnTo>
                  <a:pt x="133946" y="133945"/>
                </a:lnTo>
                <a:lnTo>
                  <a:pt x="169664" y="133945"/>
                </a:lnTo>
                <a:lnTo>
                  <a:pt x="196454" y="133945"/>
                </a:lnTo>
                <a:lnTo>
                  <a:pt x="223243" y="125015"/>
                </a:lnTo>
                <a:lnTo>
                  <a:pt x="241102" y="125015"/>
                </a:lnTo>
                <a:lnTo>
                  <a:pt x="258961" y="116085"/>
                </a:lnTo>
                <a:lnTo>
                  <a:pt x="258961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2" name="Freeform 7171"/>
          <p:cNvSpPr/>
          <p:nvPr/>
        </p:nvSpPr>
        <p:spPr>
          <a:xfrm>
            <a:off x="5179219" y="1446609"/>
            <a:ext cx="142876" cy="223243"/>
          </a:xfrm>
          <a:custGeom>
            <a:avLst/>
            <a:gdLst/>
            <a:ahLst/>
            <a:cxnLst/>
            <a:rect l="0" t="0" r="0" b="0"/>
            <a:pathLst>
              <a:path w="142876" h="223243">
                <a:moveTo>
                  <a:pt x="26789" y="35719"/>
                </a:moveTo>
                <a:lnTo>
                  <a:pt x="26789" y="35719"/>
                </a:lnTo>
                <a:lnTo>
                  <a:pt x="26789" y="44649"/>
                </a:lnTo>
                <a:lnTo>
                  <a:pt x="35719" y="53578"/>
                </a:lnTo>
                <a:lnTo>
                  <a:pt x="35719" y="71438"/>
                </a:lnTo>
                <a:lnTo>
                  <a:pt x="35719" y="89297"/>
                </a:lnTo>
                <a:lnTo>
                  <a:pt x="35719" y="107156"/>
                </a:lnTo>
                <a:lnTo>
                  <a:pt x="35719" y="133945"/>
                </a:lnTo>
                <a:lnTo>
                  <a:pt x="35719" y="160735"/>
                </a:lnTo>
                <a:lnTo>
                  <a:pt x="35719" y="178594"/>
                </a:lnTo>
                <a:lnTo>
                  <a:pt x="44648" y="205383"/>
                </a:lnTo>
                <a:lnTo>
                  <a:pt x="44648" y="214313"/>
                </a:lnTo>
                <a:lnTo>
                  <a:pt x="44648" y="223242"/>
                </a:lnTo>
                <a:lnTo>
                  <a:pt x="44648" y="223242"/>
                </a:lnTo>
                <a:lnTo>
                  <a:pt x="35719" y="223242"/>
                </a:lnTo>
                <a:lnTo>
                  <a:pt x="26789" y="214313"/>
                </a:lnTo>
                <a:lnTo>
                  <a:pt x="17859" y="196453"/>
                </a:lnTo>
                <a:lnTo>
                  <a:pt x="8929" y="178594"/>
                </a:lnTo>
                <a:lnTo>
                  <a:pt x="0" y="151805"/>
                </a:lnTo>
                <a:lnTo>
                  <a:pt x="0" y="125016"/>
                </a:lnTo>
                <a:lnTo>
                  <a:pt x="0" y="98227"/>
                </a:lnTo>
                <a:lnTo>
                  <a:pt x="8929" y="71438"/>
                </a:lnTo>
                <a:lnTo>
                  <a:pt x="17859" y="44649"/>
                </a:lnTo>
                <a:lnTo>
                  <a:pt x="35719" y="26789"/>
                </a:lnTo>
                <a:lnTo>
                  <a:pt x="53578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98226" y="0"/>
                </a:lnTo>
                <a:lnTo>
                  <a:pt x="107156" y="0"/>
                </a:lnTo>
                <a:lnTo>
                  <a:pt x="107156" y="8930"/>
                </a:lnTo>
                <a:lnTo>
                  <a:pt x="98226" y="17860"/>
                </a:lnTo>
                <a:lnTo>
                  <a:pt x="89297" y="35719"/>
                </a:lnTo>
                <a:lnTo>
                  <a:pt x="71437" y="62508"/>
                </a:lnTo>
                <a:lnTo>
                  <a:pt x="53578" y="80367"/>
                </a:lnTo>
                <a:lnTo>
                  <a:pt x="35719" y="107156"/>
                </a:lnTo>
                <a:lnTo>
                  <a:pt x="26789" y="116086"/>
                </a:lnTo>
                <a:lnTo>
                  <a:pt x="17859" y="133945"/>
                </a:lnTo>
                <a:lnTo>
                  <a:pt x="26789" y="133945"/>
                </a:lnTo>
                <a:lnTo>
                  <a:pt x="35719" y="125016"/>
                </a:lnTo>
                <a:lnTo>
                  <a:pt x="53578" y="116086"/>
                </a:lnTo>
                <a:lnTo>
                  <a:pt x="80367" y="98227"/>
                </a:lnTo>
                <a:lnTo>
                  <a:pt x="98226" y="71438"/>
                </a:lnTo>
                <a:lnTo>
                  <a:pt x="125015" y="44649"/>
                </a:lnTo>
                <a:lnTo>
                  <a:pt x="142875" y="17860"/>
                </a:lnTo>
                <a:lnTo>
                  <a:pt x="142875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3" name="Freeform 7172"/>
          <p:cNvSpPr/>
          <p:nvPr/>
        </p:nvSpPr>
        <p:spPr>
          <a:xfrm>
            <a:off x="5357813" y="1223367"/>
            <a:ext cx="294680" cy="267892"/>
          </a:xfrm>
          <a:custGeom>
            <a:avLst/>
            <a:gdLst/>
            <a:ahLst/>
            <a:cxnLst/>
            <a:rect l="0" t="0" r="0" b="0"/>
            <a:pathLst>
              <a:path w="294680" h="267892">
                <a:moveTo>
                  <a:pt x="8929" y="214312"/>
                </a:moveTo>
                <a:lnTo>
                  <a:pt x="8929" y="214312"/>
                </a:lnTo>
                <a:lnTo>
                  <a:pt x="8929" y="214312"/>
                </a:lnTo>
                <a:lnTo>
                  <a:pt x="0" y="214312"/>
                </a:lnTo>
                <a:lnTo>
                  <a:pt x="0" y="223242"/>
                </a:lnTo>
                <a:lnTo>
                  <a:pt x="0" y="232172"/>
                </a:lnTo>
                <a:lnTo>
                  <a:pt x="0" y="241102"/>
                </a:lnTo>
                <a:lnTo>
                  <a:pt x="0" y="241102"/>
                </a:lnTo>
                <a:lnTo>
                  <a:pt x="8929" y="250031"/>
                </a:lnTo>
                <a:lnTo>
                  <a:pt x="8929" y="250031"/>
                </a:lnTo>
                <a:lnTo>
                  <a:pt x="17859" y="250031"/>
                </a:lnTo>
                <a:lnTo>
                  <a:pt x="26789" y="241102"/>
                </a:lnTo>
                <a:lnTo>
                  <a:pt x="44648" y="232172"/>
                </a:lnTo>
                <a:lnTo>
                  <a:pt x="62507" y="223242"/>
                </a:lnTo>
                <a:lnTo>
                  <a:pt x="80367" y="205383"/>
                </a:lnTo>
                <a:lnTo>
                  <a:pt x="89296" y="196453"/>
                </a:lnTo>
                <a:lnTo>
                  <a:pt x="98226" y="187523"/>
                </a:lnTo>
                <a:lnTo>
                  <a:pt x="107156" y="187523"/>
                </a:lnTo>
                <a:lnTo>
                  <a:pt x="107156" y="196453"/>
                </a:lnTo>
                <a:lnTo>
                  <a:pt x="107156" y="205383"/>
                </a:lnTo>
                <a:lnTo>
                  <a:pt x="107156" y="223242"/>
                </a:lnTo>
                <a:lnTo>
                  <a:pt x="116085" y="241102"/>
                </a:lnTo>
                <a:lnTo>
                  <a:pt x="116085" y="250031"/>
                </a:lnTo>
                <a:lnTo>
                  <a:pt x="125015" y="258961"/>
                </a:lnTo>
                <a:lnTo>
                  <a:pt x="142875" y="267891"/>
                </a:lnTo>
                <a:lnTo>
                  <a:pt x="151804" y="267891"/>
                </a:lnTo>
                <a:lnTo>
                  <a:pt x="169664" y="258961"/>
                </a:lnTo>
                <a:lnTo>
                  <a:pt x="178593" y="250031"/>
                </a:lnTo>
                <a:lnTo>
                  <a:pt x="196453" y="232172"/>
                </a:lnTo>
                <a:lnTo>
                  <a:pt x="205382" y="205383"/>
                </a:lnTo>
                <a:lnTo>
                  <a:pt x="214312" y="178594"/>
                </a:lnTo>
                <a:lnTo>
                  <a:pt x="223242" y="142875"/>
                </a:lnTo>
                <a:lnTo>
                  <a:pt x="232171" y="116086"/>
                </a:lnTo>
                <a:lnTo>
                  <a:pt x="232171" y="80367"/>
                </a:lnTo>
                <a:lnTo>
                  <a:pt x="232171" y="53578"/>
                </a:lnTo>
                <a:lnTo>
                  <a:pt x="232171" y="35719"/>
                </a:lnTo>
                <a:lnTo>
                  <a:pt x="223242" y="17860"/>
                </a:lnTo>
                <a:lnTo>
                  <a:pt x="214312" y="0"/>
                </a:lnTo>
                <a:lnTo>
                  <a:pt x="205382" y="0"/>
                </a:lnTo>
                <a:lnTo>
                  <a:pt x="196453" y="0"/>
                </a:lnTo>
                <a:lnTo>
                  <a:pt x="187523" y="0"/>
                </a:lnTo>
                <a:lnTo>
                  <a:pt x="178593" y="8930"/>
                </a:lnTo>
                <a:lnTo>
                  <a:pt x="187523" y="26789"/>
                </a:lnTo>
                <a:lnTo>
                  <a:pt x="187523" y="44649"/>
                </a:lnTo>
                <a:lnTo>
                  <a:pt x="196453" y="80367"/>
                </a:lnTo>
                <a:lnTo>
                  <a:pt x="205382" y="107156"/>
                </a:lnTo>
                <a:lnTo>
                  <a:pt x="214312" y="142875"/>
                </a:lnTo>
                <a:lnTo>
                  <a:pt x="232171" y="178594"/>
                </a:lnTo>
                <a:lnTo>
                  <a:pt x="250031" y="205383"/>
                </a:lnTo>
                <a:lnTo>
                  <a:pt x="258960" y="223242"/>
                </a:lnTo>
                <a:lnTo>
                  <a:pt x="276820" y="241102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85750" y="250031"/>
                </a:lnTo>
                <a:lnTo>
                  <a:pt x="276820" y="250031"/>
                </a:lnTo>
                <a:lnTo>
                  <a:pt x="258960" y="241102"/>
                </a:lnTo>
                <a:lnTo>
                  <a:pt x="232171" y="223242"/>
                </a:lnTo>
                <a:lnTo>
                  <a:pt x="205382" y="214312"/>
                </a:lnTo>
                <a:lnTo>
                  <a:pt x="178593" y="196453"/>
                </a:lnTo>
                <a:lnTo>
                  <a:pt x="142875" y="178594"/>
                </a:lnTo>
                <a:lnTo>
                  <a:pt x="116085" y="160735"/>
                </a:lnTo>
                <a:lnTo>
                  <a:pt x="98226" y="142875"/>
                </a:lnTo>
                <a:lnTo>
                  <a:pt x="89296" y="125016"/>
                </a:lnTo>
                <a:lnTo>
                  <a:pt x="71437" y="116086"/>
                </a:lnTo>
                <a:lnTo>
                  <a:pt x="71437" y="107156"/>
                </a:lnTo>
                <a:lnTo>
                  <a:pt x="80367" y="98227"/>
                </a:lnTo>
                <a:lnTo>
                  <a:pt x="98226" y="89297"/>
                </a:lnTo>
                <a:lnTo>
                  <a:pt x="116085" y="89297"/>
                </a:lnTo>
                <a:lnTo>
                  <a:pt x="151804" y="80367"/>
                </a:lnTo>
                <a:lnTo>
                  <a:pt x="187523" y="80367"/>
                </a:lnTo>
                <a:lnTo>
                  <a:pt x="223242" y="80367"/>
                </a:lnTo>
                <a:lnTo>
                  <a:pt x="250031" y="89297"/>
                </a:lnTo>
                <a:lnTo>
                  <a:pt x="267890" y="89297"/>
                </a:lnTo>
                <a:lnTo>
                  <a:pt x="285750" y="89297"/>
                </a:lnTo>
                <a:lnTo>
                  <a:pt x="294679" y="89297"/>
                </a:lnTo>
                <a:lnTo>
                  <a:pt x="294679" y="89297"/>
                </a:lnTo>
                <a:lnTo>
                  <a:pt x="294679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Freeform 7173"/>
          <p:cNvSpPr/>
          <p:nvPr/>
        </p:nvSpPr>
        <p:spPr>
          <a:xfrm>
            <a:off x="1678781" y="1473398"/>
            <a:ext cx="1419822" cy="714376"/>
          </a:xfrm>
          <a:custGeom>
            <a:avLst/>
            <a:gdLst/>
            <a:ahLst/>
            <a:cxnLst/>
            <a:rect l="0" t="0" r="0" b="0"/>
            <a:pathLst>
              <a:path w="1419822" h="714376">
                <a:moveTo>
                  <a:pt x="8930" y="714375"/>
                </a:moveTo>
                <a:lnTo>
                  <a:pt x="0" y="714375"/>
                </a:lnTo>
                <a:lnTo>
                  <a:pt x="0" y="714375"/>
                </a:lnTo>
                <a:lnTo>
                  <a:pt x="0" y="705446"/>
                </a:lnTo>
                <a:lnTo>
                  <a:pt x="0" y="705446"/>
                </a:lnTo>
                <a:lnTo>
                  <a:pt x="0" y="705446"/>
                </a:lnTo>
                <a:lnTo>
                  <a:pt x="0" y="696516"/>
                </a:lnTo>
                <a:lnTo>
                  <a:pt x="0" y="696516"/>
                </a:lnTo>
                <a:lnTo>
                  <a:pt x="0" y="696516"/>
                </a:lnTo>
                <a:lnTo>
                  <a:pt x="8930" y="687586"/>
                </a:lnTo>
                <a:lnTo>
                  <a:pt x="26789" y="687586"/>
                </a:lnTo>
                <a:lnTo>
                  <a:pt x="44649" y="669727"/>
                </a:lnTo>
                <a:lnTo>
                  <a:pt x="71438" y="660797"/>
                </a:lnTo>
                <a:lnTo>
                  <a:pt x="98227" y="642938"/>
                </a:lnTo>
                <a:lnTo>
                  <a:pt x="142875" y="616149"/>
                </a:lnTo>
                <a:lnTo>
                  <a:pt x="196453" y="589360"/>
                </a:lnTo>
                <a:lnTo>
                  <a:pt x="258961" y="562571"/>
                </a:lnTo>
                <a:lnTo>
                  <a:pt x="321469" y="526852"/>
                </a:lnTo>
                <a:lnTo>
                  <a:pt x="392907" y="491133"/>
                </a:lnTo>
                <a:lnTo>
                  <a:pt x="464344" y="455414"/>
                </a:lnTo>
                <a:lnTo>
                  <a:pt x="544711" y="410766"/>
                </a:lnTo>
                <a:lnTo>
                  <a:pt x="625078" y="375047"/>
                </a:lnTo>
                <a:lnTo>
                  <a:pt x="714375" y="330399"/>
                </a:lnTo>
                <a:lnTo>
                  <a:pt x="803672" y="285750"/>
                </a:lnTo>
                <a:lnTo>
                  <a:pt x="892969" y="241102"/>
                </a:lnTo>
                <a:lnTo>
                  <a:pt x="991196" y="187524"/>
                </a:lnTo>
                <a:lnTo>
                  <a:pt x="1080492" y="142875"/>
                </a:lnTo>
                <a:lnTo>
                  <a:pt x="1178719" y="107156"/>
                </a:lnTo>
                <a:lnTo>
                  <a:pt x="1259086" y="62508"/>
                </a:lnTo>
                <a:lnTo>
                  <a:pt x="1321594" y="35719"/>
                </a:lnTo>
                <a:lnTo>
                  <a:pt x="1375172" y="17860"/>
                </a:lnTo>
                <a:lnTo>
                  <a:pt x="1401961" y="0"/>
                </a:lnTo>
                <a:lnTo>
                  <a:pt x="1419821" y="0"/>
                </a:lnTo>
                <a:lnTo>
                  <a:pt x="1410891" y="0"/>
                </a:lnTo>
                <a:lnTo>
                  <a:pt x="1401961" y="0"/>
                </a:lnTo>
                <a:lnTo>
                  <a:pt x="1384102" y="0"/>
                </a:lnTo>
                <a:lnTo>
                  <a:pt x="1384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6" name="Freeform 7175"/>
          <p:cNvSpPr/>
          <p:nvPr/>
        </p:nvSpPr>
        <p:spPr>
          <a:xfrm>
            <a:off x="5366742" y="1937742"/>
            <a:ext cx="44650" cy="151806"/>
          </a:xfrm>
          <a:custGeom>
            <a:avLst/>
            <a:gdLst/>
            <a:ahLst/>
            <a:cxnLst/>
            <a:rect l="0" t="0" r="0" b="0"/>
            <a:pathLst>
              <a:path w="44650" h="151806">
                <a:moveTo>
                  <a:pt x="0" y="89297"/>
                </a:moveTo>
                <a:lnTo>
                  <a:pt x="0" y="80367"/>
                </a:lnTo>
                <a:lnTo>
                  <a:pt x="0" y="71437"/>
                </a:lnTo>
                <a:lnTo>
                  <a:pt x="8930" y="53578"/>
                </a:lnTo>
                <a:lnTo>
                  <a:pt x="8930" y="35719"/>
                </a:lnTo>
                <a:lnTo>
                  <a:pt x="8930" y="17859"/>
                </a:lnTo>
                <a:lnTo>
                  <a:pt x="17860" y="0"/>
                </a:lnTo>
                <a:lnTo>
                  <a:pt x="26789" y="0"/>
                </a:lnTo>
                <a:lnTo>
                  <a:pt x="26789" y="17859"/>
                </a:lnTo>
                <a:lnTo>
                  <a:pt x="26789" y="35719"/>
                </a:lnTo>
                <a:lnTo>
                  <a:pt x="35719" y="62508"/>
                </a:lnTo>
                <a:lnTo>
                  <a:pt x="35719" y="98227"/>
                </a:lnTo>
                <a:lnTo>
                  <a:pt x="35719" y="125016"/>
                </a:lnTo>
                <a:lnTo>
                  <a:pt x="35719" y="142875"/>
                </a:lnTo>
                <a:lnTo>
                  <a:pt x="35719" y="151805"/>
                </a:lnTo>
                <a:lnTo>
                  <a:pt x="44649" y="151805"/>
                </a:lnTo>
                <a:lnTo>
                  <a:pt x="44649" y="133945"/>
                </a:lnTo>
                <a:lnTo>
                  <a:pt x="44649" y="107156"/>
                </a:lnTo>
                <a:lnTo>
                  <a:pt x="44649" y="71437"/>
                </a:lnTo>
                <a:lnTo>
                  <a:pt x="26789" y="35719"/>
                </a:lnTo>
                <a:lnTo>
                  <a:pt x="2678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7" name="Freeform 7176"/>
          <p:cNvSpPr/>
          <p:nvPr/>
        </p:nvSpPr>
        <p:spPr>
          <a:xfrm>
            <a:off x="5322094" y="1785937"/>
            <a:ext cx="71438" cy="17861"/>
          </a:xfrm>
          <a:custGeom>
            <a:avLst/>
            <a:gdLst/>
            <a:ahLst/>
            <a:cxnLst/>
            <a:rect l="0" t="0" r="0" b="0"/>
            <a:pathLst>
              <a:path w="71438" h="17861">
                <a:moveTo>
                  <a:pt x="8929" y="17860"/>
                </a:moveTo>
                <a:lnTo>
                  <a:pt x="8929" y="17860"/>
                </a:lnTo>
                <a:lnTo>
                  <a:pt x="0" y="17860"/>
                </a:lnTo>
                <a:lnTo>
                  <a:pt x="0" y="8930"/>
                </a:lnTo>
                <a:lnTo>
                  <a:pt x="8929" y="8930"/>
                </a:lnTo>
                <a:lnTo>
                  <a:pt x="8929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8" name="Freeform 7177"/>
          <p:cNvSpPr/>
          <p:nvPr/>
        </p:nvSpPr>
        <p:spPr>
          <a:xfrm>
            <a:off x="5518547" y="1875234"/>
            <a:ext cx="169665" cy="133946"/>
          </a:xfrm>
          <a:custGeom>
            <a:avLst/>
            <a:gdLst/>
            <a:ahLst/>
            <a:cxnLst/>
            <a:rect l="0" t="0" r="0" b="0"/>
            <a:pathLst>
              <a:path w="169665" h="133946">
                <a:moveTo>
                  <a:pt x="0" y="80367"/>
                </a:move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16086"/>
                </a:lnTo>
                <a:lnTo>
                  <a:pt x="8930" y="125016"/>
                </a:lnTo>
                <a:lnTo>
                  <a:pt x="17859" y="133945"/>
                </a:lnTo>
                <a:lnTo>
                  <a:pt x="17859" y="133945"/>
                </a:lnTo>
                <a:lnTo>
                  <a:pt x="26789" y="133945"/>
                </a:lnTo>
                <a:lnTo>
                  <a:pt x="26789" y="133945"/>
                </a:lnTo>
                <a:lnTo>
                  <a:pt x="26789" y="125016"/>
                </a:lnTo>
                <a:lnTo>
                  <a:pt x="35719" y="107156"/>
                </a:lnTo>
                <a:lnTo>
                  <a:pt x="44648" y="89297"/>
                </a:lnTo>
                <a:lnTo>
                  <a:pt x="44648" y="62508"/>
                </a:lnTo>
                <a:lnTo>
                  <a:pt x="53578" y="44649"/>
                </a:lnTo>
                <a:lnTo>
                  <a:pt x="62508" y="26789"/>
                </a:lnTo>
                <a:lnTo>
                  <a:pt x="71437" y="17860"/>
                </a:lnTo>
                <a:lnTo>
                  <a:pt x="80367" y="17860"/>
                </a:lnTo>
                <a:lnTo>
                  <a:pt x="80367" y="26789"/>
                </a:lnTo>
                <a:lnTo>
                  <a:pt x="89297" y="44649"/>
                </a:lnTo>
                <a:lnTo>
                  <a:pt x="98226" y="71438"/>
                </a:lnTo>
                <a:lnTo>
                  <a:pt x="107156" y="80367"/>
                </a:lnTo>
                <a:lnTo>
                  <a:pt x="116086" y="98227"/>
                </a:lnTo>
                <a:lnTo>
                  <a:pt x="116086" y="107156"/>
                </a:lnTo>
                <a:lnTo>
                  <a:pt x="133945" y="116086"/>
                </a:lnTo>
                <a:lnTo>
                  <a:pt x="142875" y="107156"/>
                </a:lnTo>
                <a:lnTo>
                  <a:pt x="151805" y="98227"/>
                </a:lnTo>
                <a:lnTo>
                  <a:pt x="160734" y="71438"/>
                </a:lnTo>
                <a:lnTo>
                  <a:pt x="160734" y="3571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Freeform 7178"/>
          <p:cNvSpPr/>
          <p:nvPr/>
        </p:nvSpPr>
        <p:spPr>
          <a:xfrm>
            <a:off x="5697141" y="1428750"/>
            <a:ext cx="517923" cy="660798"/>
          </a:xfrm>
          <a:custGeom>
            <a:avLst/>
            <a:gdLst/>
            <a:ahLst/>
            <a:cxnLst/>
            <a:rect l="0" t="0" r="0" b="0"/>
            <a:pathLst>
              <a:path w="517923" h="660798">
                <a:moveTo>
                  <a:pt x="8929" y="437554"/>
                </a:moveTo>
                <a:lnTo>
                  <a:pt x="0" y="437554"/>
                </a:lnTo>
                <a:lnTo>
                  <a:pt x="0" y="437554"/>
                </a:lnTo>
                <a:lnTo>
                  <a:pt x="0" y="437554"/>
                </a:lnTo>
                <a:lnTo>
                  <a:pt x="8929" y="446484"/>
                </a:lnTo>
                <a:lnTo>
                  <a:pt x="17859" y="455414"/>
                </a:lnTo>
                <a:lnTo>
                  <a:pt x="26789" y="473273"/>
                </a:lnTo>
                <a:lnTo>
                  <a:pt x="35718" y="500062"/>
                </a:lnTo>
                <a:lnTo>
                  <a:pt x="53578" y="535781"/>
                </a:lnTo>
                <a:lnTo>
                  <a:pt x="62507" y="562570"/>
                </a:lnTo>
                <a:lnTo>
                  <a:pt x="71437" y="598289"/>
                </a:lnTo>
                <a:lnTo>
                  <a:pt x="80367" y="625078"/>
                </a:lnTo>
                <a:lnTo>
                  <a:pt x="89297" y="642937"/>
                </a:lnTo>
                <a:lnTo>
                  <a:pt x="80367" y="651867"/>
                </a:lnTo>
                <a:lnTo>
                  <a:pt x="80367" y="660797"/>
                </a:lnTo>
                <a:lnTo>
                  <a:pt x="71437" y="651867"/>
                </a:lnTo>
                <a:lnTo>
                  <a:pt x="53578" y="634008"/>
                </a:lnTo>
                <a:lnTo>
                  <a:pt x="44648" y="598289"/>
                </a:lnTo>
                <a:lnTo>
                  <a:pt x="35718" y="562570"/>
                </a:lnTo>
                <a:lnTo>
                  <a:pt x="26789" y="517922"/>
                </a:lnTo>
                <a:lnTo>
                  <a:pt x="26789" y="473273"/>
                </a:lnTo>
                <a:lnTo>
                  <a:pt x="26789" y="437554"/>
                </a:lnTo>
                <a:lnTo>
                  <a:pt x="35718" y="401836"/>
                </a:lnTo>
                <a:lnTo>
                  <a:pt x="35718" y="383976"/>
                </a:lnTo>
                <a:lnTo>
                  <a:pt x="53578" y="366117"/>
                </a:lnTo>
                <a:lnTo>
                  <a:pt x="62507" y="366117"/>
                </a:lnTo>
                <a:lnTo>
                  <a:pt x="80367" y="366117"/>
                </a:lnTo>
                <a:lnTo>
                  <a:pt x="89297" y="366117"/>
                </a:lnTo>
                <a:lnTo>
                  <a:pt x="98226" y="375047"/>
                </a:lnTo>
                <a:lnTo>
                  <a:pt x="107156" y="392906"/>
                </a:lnTo>
                <a:lnTo>
                  <a:pt x="107156" y="419695"/>
                </a:lnTo>
                <a:lnTo>
                  <a:pt x="98226" y="446484"/>
                </a:lnTo>
                <a:lnTo>
                  <a:pt x="98226" y="482203"/>
                </a:lnTo>
                <a:lnTo>
                  <a:pt x="89297" y="500062"/>
                </a:lnTo>
                <a:lnTo>
                  <a:pt x="80367" y="517922"/>
                </a:lnTo>
                <a:lnTo>
                  <a:pt x="71437" y="517922"/>
                </a:lnTo>
                <a:lnTo>
                  <a:pt x="71437" y="508992"/>
                </a:lnTo>
                <a:lnTo>
                  <a:pt x="80367" y="482203"/>
                </a:lnTo>
                <a:lnTo>
                  <a:pt x="89297" y="455414"/>
                </a:lnTo>
                <a:lnTo>
                  <a:pt x="98226" y="419695"/>
                </a:lnTo>
                <a:lnTo>
                  <a:pt x="107156" y="392906"/>
                </a:lnTo>
                <a:lnTo>
                  <a:pt x="116086" y="375047"/>
                </a:lnTo>
                <a:lnTo>
                  <a:pt x="125015" y="366117"/>
                </a:lnTo>
                <a:lnTo>
                  <a:pt x="125015" y="366117"/>
                </a:lnTo>
                <a:lnTo>
                  <a:pt x="133945" y="375047"/>
                </a:lnTo>
                <a:lnTo>
                  <a:pt x="133945" y="392906"/>
                </a:lnTo>
                <a:lnTo>
                  <a:pt x="142875" y="419695"/>
                </a:lnTo>
                <a:lnTo>
                  <a:pt x="142875" y="437554"/>
                </a:lnTo>
                <a:lnTo>
                  <a:pt x="142875" y="455414"/>
                </a:lnTo>
                <a:lnTo>
                  <a:pt x="151804" y="455414"/>
                </a:lnTo>
                <a:lnTo>
                  <a:pt x="160734" y="455414"/>
                </a:lnTo>
                <a:lnTo>
                  <a:pt x="169664" y="446484"/>
                </a:lnTo>
                <a:lnTo>
                  <a:pt x="187523" y="419695"/>
                </a:lnTo>
                <a:lnTo>
                  <a:pt x="196453" y="383976"/>
                </a:lnTo>
                <a:lnTo>
                  <a:pt x="214312" y="339328"/>
                </a:lnTo>
                <a:lnTo>
                  <a:pt x="223242" y="303609"/>
                </a:lnTo>
                <a:lnTo>
                  <a:pt x="232172" y="276820"/>
                </a:lnTo>
                <a:lnTo>
                  <a:pt x="241101" y="258961"/>
                </a:lnTo>
                <a:lnTo>
                  <a:pt x="241101" y="250031"/>
                </a:lnTo>
                <a:lnTo>
                  <a:pt x="241101" y="258961"/>
                </a:lnTo>
                <a:lnTo>
                  <a:pt x="241101" y="276820"/>
                </a:lnTo>
                <a:lnTo>
                  <a:pt x="241101" y="294679"/>
                </a:lnTo>
                <a:lnTo>
                  <a:pt x="241101" y="312539"/>
                </a:lnTo>
                <a:lnTo>
                  <a:pt x="241101" y="330398"/>
                </a:lnTo>
                <a:lnTo>
                  <a:pt x="250031" y="348258"/>
                </a:lnTo>
                <a:lnTo>
                  <a:pt x="250031" y="348258"/>
                </a:lnTo>
                <a:lnTo>
                  <a:pt x="258961" y="339328"/>
                </a:lnTo>
                <a:lnTo>
                  <a:pt x="267890" y="330398"/>
                </a:lnTo>
                <a:lnTo>
                  <a:pt x="276820" y="312539"/>
                </a:lnTo>
                <a:lnTo>
                  <a:pt x="285750" y="285750"/>
                </a:lnTo>
                <a:lnTo>
                  <a:pt x="294679" y="241101"/>
                </a:lnTo>
                <a:lnTo>
                  <a:pt x="303609" y="205383"/>
                </a:lnTo>
                <a:lnTo>
                  <a:pt x="303609" y="160734"/>
                </a:lnTo>
                <a:lnTo>
                  <a:pt x="312539" y="133945"/>
                </a:lnTo>
                <a:lnTo>
                  <a:pt x="312539" y="116086"/>
                </a:lnTo>
                <a:lnTo>
                  <a:pt x="312539" y="125015"/>
                </a:lnTo>
                <a:lnTo>
                  <a:pt x="312539" y="151804"/>
                </a:lnTo>
                <a:lnTo>
                  <a:pt x="303609" y="196453"/>
                </a:lnTo>
                <a:lnTo>
                  <a:pt x="294679" y="241101"/>
                </a:lnTo>
                <a:lnTo>
                  <a:pt x="294679" y="294679"/>
                </a:lnTo>
                <a:lnTo>
                  <a:pt x="294679" y="330398"/>
                </a:lnTo>
                <a:lnTo>
                  <a:pt x="294679" y="366117"/>
                </a:lnTo>
                <a:lnTo>
                  <a:pt x="303609" y="383976"/>
                </a:lnTo>
                <a:lnTo>
                  <a:pt x="321468" y="383976"/>
                </a:lnTo>
                <a:lnTo>
                  <a:pt x="348257" y="366117"/>
                </a:lnTo>
                <a:lnTo>
                  <a:pt x="383976" y="348258"/>
                </a:lnTo>
                <a:lnTo>
                  <a:pt x="410765" y="312539"/>
                </a:lnTo>
                <a:lnTo>
                  <a:pt x="437554" y="285750"/>
                </a:lnTo>
                <a:lnTo>
                  <a:pt x="464343" y="258961"/>
                </a:lnTo>
                <a:lnTo>
                  <a:pt x="491132" y="250031"/>
                </a:lnTo>
                <a:lnTo>
                  <a:pt x="500062" y="250031"/>
                </a:lnTo>
                <a:lnTo>
                  <a:pt x="508992" y="258961"/>
                </a:lnTo>
                <a:lnTo>
                  <a:pt x="517922" y="276820"/>
                </a:lnTo>
                <a:lnTo>
                  <a:pt x="508992" y="303609"/>
                </a:lnTo>
                <a:lnTo>
                  <a:pt x="500062" y="330398"/>
                </a:lnTo>
                <a:lnTo>
                  <a:pt x="491132" y="348258"/>
                </a:lnTo>
                <a:lnTo>
                  <a:pt x="482203" y="366117"/>
                </a:lnTo>
                <a:lnTo>
                  <a:pt x="464343" y="375047"/>
                </a:lnTo>
                <a:lnTo>
                  <a:pt x="455414" y="366117"/>
                </a:lnTo>
                <a:lnTo>
                  <a:pt x="428625" y="348258"/>
                </a:lnTo>
                <a:lnTo>
                  <a:pt x="401836" y="321469"/>
                </a:lnTo>
                <a:lnTo>
                  <a:pt x="366117" y="285750"/>
                </a:lnTo>
                <a:lnTo>
                  <a:pt x="321468" y="232172"/>
                </a:lnTo>
                <a:lnTo>
                  <a:pt x="267890" y="187523"/>
                </a:lnTo>
                <a:lnTo>
                  <a:pt x="214312" y="151804"/>
                </a:lnTo>
                <a:lnTo>
                  <a:pt x="160734" y="133945"/>
                </a:lnTo>
                <a:lnTo>
                  <a:pt x="125015" y="133945"/>
                </a:lnTo>
                <a:lnTo>
                  <a:pt x="80367" y="142875"/>
                </a:lnTo>
                <a:lnTo>
                  <a:pt x="62507" y="160734"/>
                </a:lnTo>
                <a:lnTo>
                  <a:pt x="62507" y="160734"/>
                </a:lnTo>
                <a:lnTo>
                  <a:pt x="80367" y="151804"/>
                </a:lnTo>
                <a:lnTo>
                  <a:pt x="125015" y="142875"/>
                </a:lnTo>
                <a:lnTo>
                  <a:pt x="169664" y="125015"/>
                </a:lnTo>
                <a:lnTo>
                  <a:pt x="232172" y="107156"/>
                </a:lnTo>
                <a:lnTo>
                  <a:pt x="285750" y="98226"/>
                </a:lnTo>
                <a:lnTo>
                  <a:pt x="330398" y="80367"/>
                </a:lnTo>
                <a:lnTo>
                  <a:pt x="357187" y="62508"/>
                </a:lnTo>
                <a:lnTo>
                  <a:pt x="366117" y="44648"/>
                </a:lnTo>
                <a:lnTo>
                  <a:pt x="366117" y="17859"/>
                </a:lnTo>
                <a:lnTo>
                  <a:pt x="348257" y="0"/>
                </a:lnTo>
                <a:lnTo>
                  <a:pt x="3482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0" name="Freeform 7179"/>
          <p:cNvSpPr/>
          <p:nvPr/>
        </p:nvSpPr>
        <p:spPr>
          <a:xfrm>
            <a:off x="4518422" y="3080742"/>
            <a:ext cx="133946" cy="169665"/>
          </a:xfrm>
          <a:custGeom>
            <a:avLst/>
            <a:gdLst/>
            <a:ahLst/>
            <a:cxnLst/>
            <a:rect l="0" t="0" r="0" b="0"/>
            <a:pathLst>
              <a:path w="133946" h="169665">
                <a:moveTo>
                  <a:pt x="8930" y="17859"/>
                </a:move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17859"/>
                </a:lnTo>
                <a:lnTo>
                  <a:pt x="8930" y="35719"/>
                </a:lnTo>
                <a:lnTo>
                  <a:pt x="0" y="62508"/>
                </a:lnTo>
                <a:lnTo>
                  <a:pt x="0" y="98226"/>
                </a:lnTo>
                <a:lnTo>
                  <a:pt x="0" y="125015"/>
                </a:lnTo>
                <a:lnTo>
                  <a:pt x="8930" y="151804"/>
                </a:lnTo>
                <a:lnTo>
                  <a:pt x="17859" y="160734"/>
                </a:lnTo>
                <a:lnTo>
                  <a:pt x="26789" y="169664"/>
                </a:lnTo>
                <a:lnTo>
                  <a:pt x="44648" y="160734"/>
                </a:lnTo>
                <a:lnTo>
                  <a:pt x="62508" y="151804"/>
                </a:lnTo>
                <a:lnTo>
                  <a:pt x="80367" y="142875"/>
                </a:lnTo>
                <a:lnTo>
                  <a:pt x="89297" y="116086"/>
                </a:lnTo>
                <a:lnTo>
                  <a:pt x="98226" y="98226"/>
                </a:lnTo>
                <a:lnTo>
                  <a:pt x="98226" y="71437"/>
                </a:lnTo>
                <a:lnTo>
                  <a:pt x="80367" y="53578"/>
                </a:lnTo>
                <a:lnTo>
                  <a:pt x="62508" y="44648"/>
                </a:lnTo>
                <a:lnTo>
                  <a:pt x="53578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44648"/>
                </a:lnTo>
                <a:lnTo>
                  <a:pt x="44648" y="53578"/>
                </a:lnTo>
                <a:lnTo>
                  <a:pt x="62508" y="62508"/>
                </a:lnTo>
                <a:lnTo>
                  <a:pt x="80367" y="71437"/>
                </a:lnTo>
                <a:lnTo>
                  <a:pt x="98226" y="80367"/>
                </a:lnTo>
                <a:lnTo>
                  <a:pt x="116086" y="80367"/>
                </a:lnTo>
                <a:lnTo>
                  <a:pt x="133945" y="80367"/>
                </a:lnTo>
                <a:lnTo>
                  <a:pt x="133945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1" name="Freeform 7180"/>
          <p:cNvSpPr/>
          <p:nvPr/>
        </p:nvSpPr>
        <p:spPr>
          <a:xfrm>
            <a:off x="4634508" y="3187898"/>
            <a:ext cx="80368" cy="250032"/>
          </a:xfrm>
          <a:custGeom>
            <a:avLst/>
            <a:gdLst/>
            <a:ahLst/>
            <a:cxnLst/>
            <a:rect l="0" t="0" r="0" b="0"/>
            <a:pathLst>
              <a:path w="80368" h="250032">
                <a:moveTo>
                  <a:pt x="80367" y="0"/>
                </a:moveTo>
                <a:lnTo>
                  <a:pt x="80367" y="8930"/>
                </a:lnTo>
                <a:lnTo>
                  <a:pt x="80367" y="17859"/>
                </a:lnTo>
                <a:lnTo>
                  <a:pt x="80367" y="35719"/>
                </a:lnTo>
                <a:lnTo>
                  <a:pt x="80367" y="62508"/>
                </a:lnTo>
                <a:lnTo>
                  <a:pt x="71437" y="98227"/>
                </a:lnTo>
                <a:lnTo>
                  <a:pt x="62508" y="133945"/>
                </a:lnTo>
                <a:lnTo>
                  <a:pt x="53578" y="169664"/>
                </a:lnTo>
                <a:lnTo>
                  <a:pt x="35719" y="214313"/>
                </a:lnTo>
                <a:lnTo>
                  <a:pt x="26789" y="232172"/>
                </a:lnTo>
                <a:lnTo>
                  <a:pt x="8930" y="250031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2" name="Freeform 7181"/>
          <p:cNvSpPr/>
          <p:nvPr/>
        </p:nvSpPr>
        <p:spPr>
          <a:xfrm>
            <a:off x="4500563" y="3509367"/>
            <a:ext cx="187524" cy="178595"/>
          </a:xfrm>
          <a:custGeom>
            <a:avLst/>
            <a:gdLst/>
            <a:ahLst/>
            <a:cxnLst/>
            <a:rect l="0" t="0" r="0" b="0"/>
            <a:pathLst>
              <a:path w="187524" h="178595">
                <a:moveTo>
                  <a:pt x="8929" y="35719"/>
                </a:moveTo>
                <a:lnTo>
                  <a:pt x="8929" y="35719"/>
                </a:lnTo>
                <a:lnTo>
                  <a:pt x="8929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8929" y="17859"/>
                </a:lnTo>
                <a:lnTo>
                  <a:pt x="17859" y="17859"/>
                </a:lnTo>
                <a:lnTo>
                  <a:pt x="35718" y="8929"/>
                </a:lnTo>
                <a:lnTo>
                  <a:pt x="44648" y="0"/>
                </a:lnTo>
                <a:lnTo>
                  <a:pt x="62507" y="0"/>
                </a:lnTo>
                <a:lnTo>
                  <a:pt x="71437" y="0"/>
                </a:lnTo>
                <a:lnTo>
                  <a:pt x="71437" y="0"/>
                </a:lnTo>
                <a:lnTo>
                  <a:pt x="71437" y="17859"/>
                </a:lnTo>
                <a:lnTo>
                  <a:pt x="62507" y="35719"/>
                </a:lnTo>
                <a:lnTo>
                  <a:pt x="62507" y="62508"/>
                </a:lnTo>
                <a:lnTo>
                  <a:pt x="44648" y="89297"/>
                </a:lnTo>
                <a:lnTo>
                  <a:pt x="35718" y="125015"/>
                </a:lnTo>
                <a:lnTo>
                  <a:pt x="35718" y="151804"/>
                </a:lnTo>
                <a:lnTo>
                  <a:pt x="35718" y="169664"/>
                </a:lnTo>
                <a:lnTo>
                  <a:pt x="35718" y="178594"/>
                </a:lnTo>
                <a:lnTo>
                  <a:pt x="35718" y="178594"/>
                </a:lnTo>
                <a:lnTo>
                  <a:pt x="53578" y="169664"/>
                </a:lnTo>
                <a:lnTo>
                  <a:pt x="71437" y="151804"/>
                </a:lnTo>
                <a:lnTo>
                  <a:pt x="98226" y="133945"/>
                </a:lnTo>
                <a:lnTo>
                  <a:pt x="116085" y="116086"/>
                </a:lnTo>
                <a:lnTo>
                  <a:pt x="133945" y="107156"/>
                </a:lnTo>
                <a:lnTo>
                  <a:pt x="151804" y="89297"/>
                </a:lnTo>
                <a:lnTo>
                  <a:pt x="169664" y="89297"/>
                </a:lnTo>
                <a:lnTo>
                  <a:pt x="187523" y="89297"/>
                </a:lnTo>
                <a:lnTo>
                  <a:pt x="187523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3" name="Freeform 7182"/>
          <p:cNvSpPr/>
          <p:nvPr/>
        </p:nvSpPr>
        <p:spPr>
          <a:xfrm>
            <a:off x="4688086" y="3616523"/>
            <a:ext cx="17860" cy="169665"/>
          </a:xfrm>
          <a:custGeom>
            <a:avLst/>
            <a:gdLst/>
            <a:ahLst/>
            <a:cxnLst/>
            <a:rect l="0" t="0" r="0" b="0"/>
            <a:pathLst>
              <a:path w="17860" h="169665">
                <a:moveTo>
                  <a:pt x="17859" y="0"/>
                </a:moveTo>
                <a:lnTo>
                  <a:pt x="17859" y="0"/>
                </a:lnTo>
                <a:lnTo>
                  <a:pt x="17859" y="8930"/>
                </a:lnTo>
                <a:lnTo>
                  <a:pt x="8930" y="17859"/>
                </a:lnTo>
                <a:lnTo>
                  <a:pt x="8930" y="44648"/>
                </a:lnTo>
                <a:lnTo>
                  <a:pt x="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0734"/>
                </a:lnTo>
                <a:lnTo>
                  <a:pt x="8930" y="169664"/>
                </a:lnTo>
                <a:lnTo>
                  <a:pt x="8930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4" name="Freeform 7183"/>
          <p:cNvSpPr/>
          <p:nvPr/>
        </p:nvSpPr>
        <p:spPr>
          <a:xfrm>
            <a:off x="4527352" y="3920132"/>
            <a:ext cx="169665" cy="53580"/>
          </a:xfrm>
          <a:custGeom>
            <a:avLst/>
            <a:gdLst/>
            <a:ahLst/>
            <a:cxnLst/>
            <a:rect l="0" t="0" r="0" b="0"/>
            <a:pathLst>
              <a:path w="169665" h="53580">
                <a:moveTo>
                  <a:pt x="17859" y="17860"/>
                </a:moveTo>
                <a:lnTo>
                  <a:pt x="17859" y="8930"/>
                </a:lnTo>
                <a:lnTo>
                  <a:pt x="17859" y="893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29" y="44649"/>
                </a:lnTo>
                <a:lnTo>
                  <a:pt x="26789" y="44649"/>
                </a:lnTo>
                <a:lnTo>
                  <a:pt x="44648" y="53579"/>
                </a:lnTo>
                <a:lnTo>
                  <a:pt x="71437" y="53579"/>
                </a:lnTo>
                <a:lnTo>
                  <a:pt x="89296" y="44649"/>
                </a:lnTo>
                <a:lnTo>
                  <a:pt x="116086" y="44649"/>
                </a:lnTo>
                <a:lnTo>
                  <a:pt x="142875" y="35719"/>
                </a:lnTo>
                <a:lnTo>
                  <a:pt x="151804" y="26789"/>
                </a:lnTo>
                <a:lnTo>
                  <a:pt x="160734" y="17860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5" name="Freeform 7184"/>
          <p:cNvSpPr/>
          <p:nvPr/>
        </p:nvSpPr>
        <p:spPr>
          <a:xfrm>
            <a:off x="4598789" y="3875484"/>
            <a:ext cx="35720" cy="223243"/>
          </a:xfrm>
          <a:custGeom>
            <a:avLst/>
            <a:gdLst/>
            <a:ahLst/>
            <a:cxnLst/>
            <a:rect l="0" t="0" r="0" b="0"/>
            <a:pathLst>
              <a:path w="35720" h="223243">
                <a:moveTo>
                  <a:pt x="893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0" y="116086"/>
                </a:lnTo>
                <a:lnTo>
                  <a:pt x="0" y="151805"/>
                </a:lnTo>
                <a:lnTo>
                  <a:pt x="0" y="178594"/>
                </a:lnTo>
                <a:lnTo>
                  <a:pt x="8930" y="205383"/>
                </a:lnTo>
                <a:lnTo>
                  <a:pt x="17859" y="223242"/>
                </a:lnTo>
                <a:lnTo>
                  <a:pt x="26789" y="223242"/>
                </a:lnTo>
                <a:lnTo>
                  <a:pt x="35719" y="214312"/>
                </a:lnTo>
                <a:lnTo>
                  <a:pt x="35719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6" name="Freeform 7185"/>
          <p:cNvSpPr/>
          <p:nvPr/>
        </p:nvSpPr>
        <p:spPr>
          <a:xfrm>
            <a:off x="4625578" y="4071937"/>
            <a:ext cx="80368" cy="160735"/>
          </a:xfrm>
          <a:custGeom>
            <a:avLst/>
            <a:gdLst/>
            <a:ahLst/>
            <a:cxnLst/>
            <a:rect l="0" t="0" r="0" b="0"/>
            <a:pathLst>
              <a:path w="80368" h="160735">
                <a:moveTo>
                  <a:pt x="80367" y="0"/>
                </a:moveTo>
                <a:lnTo>
                  <a:pt x="80367" y="0"/>
                </a:lnTo>
                <a:lnTo>
                  <a:pt x="71438" y="8930"/>
                </a:lnTo>
                <a:lnTo>
                  <a:pt x="71438" y="8930"/>
                </a:lnTo>
                <a:lnTo>
                  <a:pt x="62508" y="26789"/>
                </a:lnTo>
                <a:lnTo>
                  <a:pt x="53578" y="44649"/>
                </a:lnTo>
                <a:lnTo>
                  <a:pt x="44649" y="71438"/>
                </a:lnTo>
                <a:lnTo>
                  <a:pt x="35719" y="98227"/>
                </a:lnTo>
                <a:lnTo>
                  <a:pt x="26789" y="125016"/>
                </a:lnTo>
                <a:lnTo>
                  <a:pt x="17860" y="142875"/>
                </a:lnTo>
                <a:lnTo>
                  <a:pt x="8930" y="160734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7" name="Freeform 7186"/>
          <p:cNvSpPr/>
          <p:nvPr/>
        </p:nvSpPr>
        <p:spPr>
          <a:xfrm>
            <a:off x="4527352" y="4268390"/>
            <a:ext cx="125016" cy="178595"/>
          </a:xfrm>
          <a:custGeom>
            <a:avLst/>
            <a:gdLst/>
            <a:ahLst/>
            <a:cxnLst/>
            <a:rect l="0" t="0" r="0" b="0"/>
            <a:pathLst>
              <a:path w="125016" h="178595">
                <a:moveTo>
                  <a:pt x="35718" y="0"/>
                </a:move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8929" y="125016"/>
                </a:lnTo>
                <a:lnTo>
                  <a:pt x="8929" y="151805"/>
                </a:lnTo>
                <a:lnTo>
                  <a:pt x="26789" y="169664"/>
                </a:lnTo>
                <a:lnTo>
                  <a:pt x="35718" y="178594"/>
                </a:lnTo>
                <a:lnTo>
                  <a:pt x="53578" y="178594"/>
                </a:lnTo>
                <a:lnTo>
                  <a:pt x="71437" y="169664"/>
                </a:lnTo>
                <a:lnTo>
                  <a:pt x="89296" y="160735"/>
                </a:lnTo>
                <a:lnTo>
                  <a:pt x="107156" y="142875"/>
                </a:lnTo>
                <a:lnTo>
                  <a:pt x="116086" y="125016"/>
                </a:lnTo>
                <a:lnTo>
                  <a:pt x="125015" y="107156"/>
                </a:lnTo>
                <a:lnTo>
                  <a:pt x="116086" y="98227"/>
                </a:lnTo>
                <a:lnTo>
                  <a:pt x="107156" y="98227"/>
                </a:lnTo>
                <a:lnTo>
                  <a:pt x="89296" y="107156"/>
                </a:lnTo>
                <a:lnTo>
                  <a:pt x="80367" y="125016"/>
                </a:lnTo>
                <a:lnTo>
                  <a:pt x="71437" y="142875"/>
                </a:lnTo>
                <a:lnTo>
                  <a:pt x="62507" y="160735"/>
                </a:lnTo>
                <a:lnTo>
                  <a:pt x="62507" y="178594"/>
                </a:lnTo>
                <a:lnTo>
                  <a:pt x="71437" y="178594"/>
                </a:lnTo>
                <a:lnTo>
                  <a:pt x="89296" y="178594"/>
                </a:lnTo>
                <a:lnTo>
                  <a:pt x="98226" y="169664"/>
                </a:lnTo>
                <a:lnTo>
                  <a:pt x="107156" y="151805"/>
                </a:lnTo>
                <a:lnTo>
                  <a:pt x="116086" y="133946"/>
                </a:lnTo>
                <a:lnTo>
                  <a:pt x="116086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Freeform 7187"/>
          <p:cNvSpPr/>
          <p:nvPr/>
        </p:nvSpPr>
        <p:spPr>
          <a:xfrm>
            <a:off x="4661297" y="4420195"/>
            <a:ext cx="53579" cy="133946"/>
          </a:xfrm>
          <a:custGeom>
            <a:avLst/>
            <a:gdLst/>
            <a:ahLst/>
            <a:cxnLst/>
            <a:rect l="0" t="0" r="0" b="0"/>
            <a:pathLst>
              <a:path w="53579" h="133946">
                <a:moveTo>
                  <a:pt x="53578" y="0"/>
                </a:moveTo>
                <a:lnTo>
                  <a:pt x="53578" y="0"/>
                </a:lnTo>
                <a:lnTo>
                  <a:pt x="53578" y="8930"/>
                </a:lnTo>
                <a:lnTo>
                  <a:pt x="44648" y="8930"/>
                </a:lnTo>
                <a:lnTo>
                  <a:pt x="44648" y="26789"/>
                </a:lnTo>
                <a:lnTo>
                  <a:pt x="35719" y="44648"/>
                </a:lnTo>
                <a:lnTo>
                  <a:pt x="26789" y="71437"/>
                </a:lnTo>
                <a:lnTo>
                  <a:pt x="26789" y="89297"/>
                </a:lnTo>
                <a:lnTo>
                  <a:pt x="17859" y="116086"/>
                </a:lnTo>
                <a:lnTo>
                  <a:pt x="8930" y="133945"/>
                </a:lnTo>
                <a:lnTo>
                  <a:pt x="8930" y="133945"/>
                </a:lnTo>
                <a:lnTo>
                  <a:pt x="0" y="133945"/>
                </a:lnTo>
                <a:lnTo>
                  <a:pt x="0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9" name="Freeform 7188"/>
          <p:cNvSpPr/>
          <p:nvPr/>
        </p:nvSpPr>
        <p:spPr>
          <a:xfrm>
            <a:off x="4214813" y="4688086"/>
            <a:ext cx="125016" cy="196454"/>
          </a:xfrm>
          <a:custGeom>
            <a:avLst/>
            <a:gdLst/>
            <a:ahLst/>
            <a:cxnLst/>
            <a:rect l="0" t="0" r="0" b="0"/>
            <a:pathLst>
              <a:path w="125016" h="196454">
                <a:moveTo>
                  <a:pt x="8929" y="26789"/>
                </a:moveTo>
                <a:lnTo>
                  <a:pt x="8929" y="35718"/>
                </a:lnTo>
                <a:lnTo>
                  <a:pt x="8929" y="44648"/>
                </a:lnTo>
                <a:lnTo>
                  <a:pt x="0" y="62507"/>
                </a:lnTo>
                <a:lnTo>
                  <a:pt x="0" y="89296"/>
                </a:lnTo>
                <a:lnTo>
                  <a:pt x="8929" y="125015"/>
                </a:lnTo>
                <a:lnTo>
                  <a:pt x="17859" y="151804"/>
                </a:lnTo>
                <a:lnTo>
                  <a:pt x="26789" y="178593"/>
                </a:lnTo>
                <a:lnTo>
                  <a:pt x="35718" y="187523"/>
                </a:lnTo>
                <a:lnTo>
                  <a:pt x="53578" y="196453"/>
                </a:lnTo>
                <a:lnTo>
                  <a:pt x="71437" y="187523"/>
                </a:lnTo>
                <a:lnTo>
                  <a:pt x="89296" y="160734"/>
                </a:lnTo>
                <a:lnTo>
                  <a:pt x="107156" y="133945"/>
                </a:lnTo>
                <a:lnTo>
                  <a:pt x="116085" y="107156"/>
                </a:lnTo>
                <a:lnTo>
                  <a:pt x="125015" y="71437"/>
                </a:lnTo>
                <a:lnTo>
                  <a:pt x="125015" y="35718"/>
                </a:lnTo>
                <a:lnTo>
                  <a:pt x="116085" y="17859"/>
                </a:lnTo>
                <a:lnTo>
                  <a:pt x="98226" y="0"/>
                </a:lnTo>
                <a:lnTo>
                  <a:pt x="80367" y="0"/>
                </a:lnTo>
                <a:lnTo>
                  <a:pt x="62507" y="8929"/>
                </a:lnTo>
                <a:lnTo>
                  <a:pt x="44648" y="35718"/>
                </a:lnTo>
                <a:lnTo>
                  <a:pt x="26789" y="62507"/>
                </a:lnTo>
                <a:lnTo>
                  <a:pt x="26789" y="98226"/>
                </a:lnTo>
                <a:lnTo>
                  <a:pt x="26789" y="125015"/>
                </a:lnTo>
                <a:lnTo>
                  <a:pt x="35718" y="133945"/>
                </a:lnTo>
                <a:lnTo>
                  <a:pt x="53578" y="133945"/>
                </a:lnTo>
                <a:lnTo>
                  <a:pt x="80367" y="116085"/>
                </a:lnTo>
                <a:lnTo>
                  <a:pt x="107156" y="98226"/>
                </a:lnTo>
                <a:lnTo>
                  <a:pt x="10715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0" name="Freeform 7189"/>
          <p:cNvSpPr/>
          <p:nvPr/>
        </p:nvSpPr>
        <p:spPr>
          <a:xfrm>
            <a:off x="4473773" y="4714875"/>
            <a:ext cx="205384" cy="71438"/>
          </a:xfrm>
          <a:custGeom>
            <a:avLst/>
            <a:gdLst/>
            <a:ahLst/>
            <a:cxnLst/>
            <a:rect l="0" t="0" r="0" b="0"/>
            <a:pathLst>
              <a:path w="205384" h="71438">
                <a:moveTo>
                  <a:pt x="0" y="71437"/>
                </a:moveTo>
                <a:lnTo>
                  <a:pt x="0" y="71437"/>
                </a:lnTo>
                <a:lnTo>
                  <a:pt x="17860" y="62507"/>
                </a:lnTo>
                <a:lnTo>
                  <a:pt x="26790" y="62507"/>
                </a:lnTo>
                <a:lnTo>
                  <a:pt x="62508" y="53578"/>
                </a:lnTo>
                <a:lnTo>
                  <a:pt x="98227" y="44648"/>
                </a:lnTo>
                <a:lnTo>
                  <a:pt x="133946" y="35718"/>
                </a:lnTo>
                <a:lnTo>
                  <a:pt x="169665" y="26789"/>
                </a:lnTo>
                <a:lnTo>
                  <a:pt x="187524" y="17859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3" name="Freeform 7192"/>
          <p:cNvSpPr/>
          <p:nvPr/>
        </p:nvSpPr>
        <p:spPr>
          <a:xfrm>
            <a:off x="6170414" y="3178968"/>
            <a:ext cx="562571" cy="17861"/>
          </a:xfrm>
          <a:custGeom>
            <a:avLst/>
            <a:gdLst/>
            <a:ahLst/>
            <a:cxnLst/>
            <a:rect l="0" t="0" r="0" b="0"/>
            <a:pathLst>
              <a:path w="562571" h="17861">
                <a:moveTo>
                  <a:pt x="8930" y="8930"/>
                </a:moveTo>
                <a:lnTo>
                  <a:pt x="8930" y="8930"/>
                </a:lnTo>
                <a:lnTo>
                  <a:pt x="8930" y="1786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17859" y="17860"/>
                </a:lnTo>
                <a:lnTo>
                  <a:pt x="35719" y="17860"/>
                </a:lnTo>
                <a:lnTo>
                  <a:pt x="44649" y="17860"/>
                </a:lnTo>
                <a:lnTo>
                  <a:pt x="62508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33945" y="0"/>
                </a:lnTo>
                <a:lnTo>
                  <a:pt x="169664" y="0"/>
                </a:lnTo>
                <a:lnTo>
                  <a:pt x="196453" y="0"/>
                </a:lnTo>
                <a:lnTo>
                  <a:pt x="232172" y="0"/>
                </a:lnTo>
                <a:lnTo>
                  <a:pt x="276820" y="8930"/>
                </a:lnTo>
                <a:lnTo>
                  <a:pt x="312539" y="8930"/>
                </a:lnTo>
                <a:lnTo>
                  <a:pt x="357188" y="8930"/>
                </a:lnTo>
                <a:lnTo>
                  <a:pt x="392906" y="8930"/>
                </a:lnTo>
                <a:lnTo>
                  <a:pt x="428625" y="8930"/>
                </a:lnTo>
                <a:lnTo>
                  <a:pt x="464344" y="8930"/>
                </a:lnTo>
                <a:lnTo>
                  <a:pt x="491133" y="8930"/>
                </a:lnTo>
                <a:lnTo>
                  <a:pt x="508992" y="0"/>
                </a:lnTo>
                <a:lnTo>
                  <a:pt x="526852" y="0"/>
                </a:lnTo>
                <a:lnTo>
                  <a:pt x="544711" y="0"/>
                </a:lnTo>
                <a:lnTo>
                  <a:pt x="553641" y="0"/>
                </a:lnTo>
                <a:lnTo>
                  <a:pt x="553641" y="0"/>
                </a:lnTo>
                <a:lnTo>
                  <a:pt x="562570" y="0"/>
                </a:lnTo>
                <a:lnTo>
                  <a:pt x="562570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62570" y="0"/>
                </a:lnTo>
                <a:lnTo>
                  <a:pt x="56257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6" name="Freeform 7195"/>
          <p:cNvSpPr/>
          <p:nvPr/>
        </p:nvSpPr>
        <p:spPr>
          <a:xfrm>
            <a:off x="6277570" y="3562945"/>
            <a:ext cx="437556" cy="53579"/>
          </a:xfrm>
          <a:custGeom>
            <a:avLst/>
            <a:gdLst/>
            <a:ahLst/>
            <a:cxnLst/>
            <a:rect l="0" t="0" r="0" b="0"/>
            <a:pathLst>
              <a:path w="437556" h="5357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98227" y="35719"/>
                </a:lnTo>
                <a:lnTo>
                  <a:pt x="151805" y="17859"/>
                </a:lnTo>
                <a:lnTo>
                  <a:pt x="214313" y="8930"/>
                </a:lnTo>
                <a:lnTo>
                  <a:pt x="276821" y="0"/>
                </a:lnTo>
                <a:lnTo>
                  <a:pt x="339328" y="0"/>
                </a:lnTo>
                <a:lnTo>
                  <a:pt x="383977" y="8930"/>
                </a:lnTo>
                <a:lnTo>
                  <a:pt x="410766" y="26789"/>
                </a:lnTo>
                <a:lnTo>
                  <a:pt x="428625" y="35719"/>
                </a:lnTo>
                <a:lnTo>
                  <a:pt x="437555" y="53578"/>
                </a:lnTo>
                <a:lnTo>
                  <a:pt x="437555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0" name="Freeform 7199"/>
          <p:cNvSpPr/>
          <p:nvPr/>
        </p:nvSpPr>
        <p:spPr>
          <a:xfrm>
            <a:off x="6304359" y="3875484"/>
            <a:ext cx="517923" cy="80368"/>
          </a:xfrm>
          <a:custGeom>
            <a:avLst/>
            <a:gdLst/>
            <a:ahLst/>
            <a:cxnLst/>
            <a:rect l="0" t="0" r="0" b="0"/>
            <a:pathLst>
              <a:path w="517923" h="80368">
                <a:moveTo>
                  <a:pt x="0" y="80367"/>
                </a:moveTo>
                <a:lnTo>
                  <a:pt x="0" y="80367"/>
                </a:lnTo>
                <a:lnTo>
                  <a:pt x="8930" y="80367"/>
                </a:lnTo>
                <a:lnTo>
                  <a:pt x="8930" y="80367"/>
                </a:lnTo>
                <a:lnTo>
                  <a:pt x="26789" y="71437"/>
                </a:lnTo>
                <a:lnTo>
                  <a:pt x="35719" y="71437"/>
                </a:lnTo>
                <a:lnTo>
                  <a:pt x="62508" y="71437"/>
                </a:lnTo>
                <a:lnTo>
                  <a:pt x="98227" y="71437"/>
                </a:lnTo>
                <a:lnTo>
                  <a:pt x="133946" y="71437"/>
                </a:lnTo>
                <a:lnTo>
                  <a:pt x="187524" y="71437"/>
                </a:lnTo>
                <a:lnTo>
                  <a:pt x="250032" y="62508"/>
                </a:lnTo>
                <a:lnTo>
                  <a:pt x="312539" y="62508"/>
                </a:lnTo>
                <a:lnTo>
                  <a:pt x="366118" y="62508"/>
                </a:lnTo>
                <a:lnTo>
                  <a:pt x="419696" y="53578"/>
                </a:lnTo>
                <a:lnTo>
                  <a:pt x="455414" y="53578"/>
                </a:lnTo>
                <a:lnTo>
                  <a:pt x="482204" y="35719"/>
                </a:lnTo>
                <a:lnTo>
                  <a:pt x="500063" y="17859"/>
                </a:lnTo>
                <a:lnTo>
                  <a:pt x="517922" y="0"/>
                </a:lnTo>
                <a:lnTo>
                  <a:pt x="51792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3" name="Freeform 7202"/>
          <p:cNvSpPr/>
          <p:nvPr/>
        </p:nvSpPr>
        <p:spPr>
          <a:xfrm>
            <a:off x="6304359" y="4268390"/>
            <a:ext cx="508994" cy="71439"/>
          </a:xfrm>
          <a:custGeom>
            <a:avLst/>
            <a:gdLst/>
            <a:ahLst/>
            <a:cxnLst/>
            <a:rect l="0" t="0" r="0" b="0"/>
            <a:pathLst>
              <a:path w="508994" h="71439">
                <a:moveTo>
                  <a:pt x="0" y="71438"/>
                </a:moveTo>
                <a:lnTo>
                  <a:pt x="8930" y="71438"/>
                </a:lnTo>
                <a:lnTo>
                  <a:pt x="26789" y="71438"/>
                </a:lnTo>
                <a:lnTo>
                  <a:pt x="44649" y="71438"/>
                </a:lnTo>
                <a:lnTo>
                  <a:pt x="71438" y="71438"/>
                </a:lnTo>
                <a:lnTo>
                  <a:pt x="107157" y="71438"/>
                </a:lnTo>
                <a:lnTo>
                  <a:pt x="142875" y="71438"/>
                </a:lnTo>
                <a:lnTo>
                  <a:pt x="196454" y="62508"/>
                </a:lnTo>
                <a:lnTo>
                  <a:pt x="241102" y="53578"/>
                </a:lnTo>
                <a:lnTo>
                  <a:pt x="294680" y="44649"/>
                </a:lnTo>
                <a:lnTo>
                  <a:pt x="348258" y="26789"/>
                </a:lnTo>
                <a:lnTo>
                  <a:pt x="401836" y="17860"/>
                </a:lnTo>
                <a:lnTo>
                  <a:pt x="437555" y="8930"/>
                </a:lnTo>
                <a:lnTo>
                  <a:pt x="473274" y="0"/>
                </a:lnTo>
                <a:lnTo>
                  <a:pt x="500063" y="8930"/>
                </a:lnTo>
                <a:lnTo>
                  <a:pt x="508993" y="17860"/>
                </a:lnTo>
                <a:lnTo>
                  <a:pt x="508993" y="35719"/>
                </a:lnTo>
                <a:lnTo>
                  <a:pt x="500063" y="44649"/>
                </a:lnTo>
                <a:lnTo>
                  <a:pt x="50006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5" name="Freeform 7204"/>
          <p:cNvSpPr/>
          <p:nvPr/>
        </p:nvSpPr>
        <p:spPr>
          <a:xfrm>
            <a:off x="7152680" y="2750344"/>
            <a:ext cx="35719" cy="312539"/>
          </a:xfrm>
          <a:custGeom>
            <a:avLst/>
            <a:gdLst/>
            <a:ahLst/>
            <a:cxnLst/>
            <a:rect l="0" t="0" r="0" b="0"/>
            <a:pathLst>
              <a:path w="35719" h="312539">
                <a:moveTo>
                  <a:pt x="35718" y="35719"/>
                </a:moveTo>
                <a:lnTo>
                  <a:pt x="35718" y="35719"/>
                </a:lnTo>
                <a:lnTo>
                  <a:pt x="26789" y="35719"/>
                </a:lnTo>
                <a:lnTo>
                  <a:pt x="26789" y="26789"/>
                </a:lnTo>
                <a:lnTo>
                  <a:pt x="17859" y="17859"/>
                </a:lnTo>
                <a:lnTo>
                  <a:pt x="17859" y="892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9"/>
                </a:lnTo>
                <a:lnTo>
                  <a:pt x="8929" y="71437"/>
                </a:lnTo>
                <a:lnTo>
                  <a:pt x="8929" y="116085"/>
                </a:lnTo>
                <a:lnTo>
                  <a:pt x="8929" y="178593"/>
                </a:lnTo>
                <a:lnTo>
                  <a:pt x="8929" y="241101"/>
                </a:lnTo>
                <a:lnTo>
                  <a:pt x="8929" y="294679"/>
                </a:lnTo>
                <a:lnTo>
                  <a:pt x="0" y="312538"/>
                </a:lnTo>
                <a:lnTo>
                  <a:pt x="8929" y="312538"/>
                </a:lnTo>
                <a:lnTo>
                  <a:pt x="17859" y="276820"/>
                </a:lnTo>
                <a:lnTo>
                  <a:pt x="17859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6" name="Freeform 7205"/>
          <p:cNvSpPr/>
          <p:nvPr/>
        </p:nvSpPr>
        <p:spPr>
          <a:xfrm>
            <a:off x="562570" y="3393281"/>
            <a:ext cx="4589861" cy="53579"/>
          </a:xfrm>
          <a:custGeom>
            <a:avLst/>
            <a:gdLst/>
            <a:ahLst/>
            <a:cxnLst/>
            <a:rect l="0" t="0" r="0" b="0"/>
            <a:pathLst>
              <a:path w="4589861" h="53579">
                <a:moveTo>
                  <a:pt x="8930" y="44648"/>
                </a:moveTo>
                <a:lnTo>
                  <a:pt x="8930" y="44648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26789"/>
                </a:lnTo>
                <a:lnTo>
                  <a:pt x="53579" y="26789"/>
                </a:lnTo>
                <a:lnTo>
                  <a:pt x="62508" y="35719"/>
                </a:lnTo>
                <a:lnTo>
                  <a:pt x="71438" y="35719"/>
                </a:lnTo>
                <a:lnTo>
                  <a:pt x="80368" y="35719"/>
                </a:lnTo>
                <a:lnTo>
                  <a:pt x="89297" y="35719"/>
                </a:lnTo>
                <a:lnTo>
                  <a:pt x="107157" y="35719"/>
                </a:lnTo>
                <a:lnTo>
                  <a:pt x="116086" y="35719"/>
                </a:lnTo>
                <a:lnTo>
                  <a:pt x="133946" y="35719"/>
                </a:lnTo>
                <a:lnTo>
                  <a:pt x="151805" y="35719"/>
                </a:lnTo>
                <a:lnTo>
                  <a:pt x="169664" y="35719"/>
                </a:lnTo>
                <a:lnTo>
                  <a:pt x="187524" y="35719"/>
                </a:lnTo>
                <a:lnTo>
                  <a:pt x="214313" y="35719"/>
                </a:lnTo>
                <a:lnTo>
                  <a:pt x="232172" y="35719"/>
                </a:lnTo>
                <a:lnTo>
                  <a:pt x="258961" y="35719"/>
                </a:lnTo>
                <a:lnTo>
                  <a:pt x="285750" y="35719"/>
                </a:lnTo>
                <a:lnTo>
                  <a:pt x="312539" y="35719"/>
                </a:lnTo>
                <a:lnTo>
                  <a:pt x="339329" y="35719"/>
                </a:lnTo>
                <a:lnTo>
                  <a:pt x="357188" y="44648"/>
                </a:lnTo>
                <a:lnTo>
                  <a:pt x="383977" y="44648"/>
                </a:lnTo>
                <a:lnTo>
                  <a:pt x="410766" y="53578"/>
                </a:lnTo>
                <a:lnTo>
                  <a:pt x="446485" y="53578"/>
                </a:lnTo>
                <a:lnTo>
                  <a:pt x="482204" y="53578"/>
                </a:lnTo>
                <a:lnTo>
                  <a:pt x="517922" y="53578"/>
                </a:lnTo>
                <a:lnTo>
                  <a:pt x="544711" y="44648"/>
                </a:lnTo>
                <a:lnTo>
                  <a:pt x="589360" y="44648"/>
                </a:lnTo>
                <a:lnTo>
                  <a:pt x="616149" y="44648"/>
                </a:lnTo>
                <a:lnTo>
                  <a:pt x="660797" y="44648"/>
                </a:lnTo>
                <a:lnTo>
                  <a:pt x="696516" y="44648"/>
                </a:lnTo>
                <a:lnTo>
                  <a:pt x="732235" y="53578"/>
                </a:lnTo>
                <a:lnTo>
                  <a:pt x="767953" y="53578"/>
                </a:lnTo>
                <a:lnTo>
                  <a:pt x="803672" y="53578"/>
                </a:lnTo>
                <a:lnTo>
                  <a:pt x="848321" y="53578"/>
                </a:lnTo>
                <a:lnTo>
                  <a:pt x="892969" y="53578"/>
                </a:lnTo>
                <a:lnTo>
                  <a:pt x="937618" y="44648"/>
                </a:lnTo>
                <a:lnTo>
                  <a:pt x="973336" y="44648"/>
                </a:lnTo>
                <a:lnTo>
                  <a:pt x="1017985" y="44648"/>
                </a:lnTo>
                <a:lnTo>
                  <a:pt x="1062633" y="44648"/>
                </a:lnTo>
                <a:lnTo>
                  <a:pt x="1107282" y="35719"/>
                </a:lnTo>
                <a:lnTo>
                  <a:pt x="1151930" y="35719"/>
                </a:lnTo>
                <a:lnTo>
                  <a:pt x="1205508" y="35719"/>
                </a:lnTo>
                <a:lnTo>
                  <a:pt x="1250157" y="35719"/>
                </a:lnTo>
                <a:lnTo>
                  <a:pt x="1294805" y="35719"/>
                </a:lnTo>
                <a:lnTo>
                  <a:pt x="1348383" y="35719"/>
                </a:lnTo>
                <a:lnTo>
                  <a:pt x="1393032" y="35719"/>
                </a:lnTo>
                <a:lnTo>
                  <a:pt x="1446610" y="35719"/>
                </a:lnTo>
                <a:lnTo>
                  <a:pt x="1491258" y="35719"/>
                </a:lnTo>
                <a:lnTo>
                  <a:pt x="1535907" y="35719"/>
                </a:lnTo>
                <a:lnTo>
                  <a:pt x="1580555" y="26789"/>
                </a:lnTo>
                <a:lnTo>
                  <a:pt x="1634133" y="26789"/>
                </a:lnTo>
                <a:lnTo>
                  <a:pt x="1678782" y="26789"/>
                </a:lnTo>
                <a:lnTo>
                  <a:pt x="1732360" y="17859"/>
                </a:lnTo>
                <a:lnTo>
                  <a:pt x="1777008" y="17859"/>
                </a:lnTo>
                <a:lnTo>
                  <a:pt x="1830586" y="17859"/>
                </a:lnTo>
                <a:lnTo>
                  <a:pt x="1875235" y="17859"/>
                </a:lnTo>
                <a:lnTo>
                  <a:pt x="1928813" y="17859"/>
                </a:lnTo>
                <a:lnTo>
                  <a:pt x="1973461" y="17859"/>
                </a:lnTo>
                <a:lnTo>
                  <a:pt x="2027039" y="17859"/>
                </a:lnTo>
                <a:lnTo>
                  <a:pt x="2071688" y="17859"/>
                </a:lnTo>
                <a:lnTo>
                  <a:pt x="2125266" y="17859"/>
                </a:lnTo>
                <a:lnTo>
                  <a:pt x="2169914" y="17859"/>
                </a:lnTo>
                <a:lnTo>
                  <a:pt x="2214563" y="17859"/>
                </a:lnTo>
                <a:lnTo>
                  <a:pt x="2268141" y="17859"/>
                </a:lnTo>
                <a:lnTo>
                  <a:pt x="2312789" y="17859"/>
                </a:lnTo>
                <a:lnTo>
                  <a:pt x="2366368" y="17859"/>
                </a:lnTo>
                <a:lnTo>
                  <a:pt x="2411016" y="17859"/>
                </a:lnTo>
                <a:lnTo>
                  <a:pt x="2464594" y="8930"/>
                </a:lnTo>
                <a:lnTo>
                  <a:pt x="2509243" y="17859"/>
                </a:lnTo>
                <a:lnTo>
                  <a:pt x="2553891" y="17859"/>
                </a:lnTo>
                <a:lnTo>
                  <a:pt x="2598539" y="17859"/>
                </a:lnTo>
                <a:lnTo>
                  <a:pt x="2643188" y="8930"/>
                </a:lnTo>
                <a:lnTo>
                  <a:pt x="2696766" y="8930"/>
                </a:lnTo>
                <a:lnTo>
                  <a:pt x="2741414" y="8930"/>
                </a:lnTo>
                <a:lnTo>
                  <a:pt x="2786063" y="8930"/>
                </a:lnTo>
                <a:lnTo>
                  <a:pt x="2830711" y="8930"/>
                </a:lnTo>
                <a:lnTo>
                  <a:pt x="2875360" y="8930"/>
                </a:lnTo>
                <a:lnTo>
                  <a:pt x="2920008" y="8930"/>
                </a:lnTo>
                <a:lnTo>
                  <a:pt x="2964657" y="8930"/>
                </a:lnTo>
                <a:lnTo>
                  <a:pt x="3009305" y="8930"/>
                </a:lnTo>
                <a:lnTo>
                  <a:pt x="3053953" y="8930"/>
                </a:lnTo>
                <a:lnTo>
                  <a:pt x="3098602" y="0"/>
                </a:lnTo>
                <a:lnTo>
                  <a:pt x="3152180" y="0"/>
                </a:lnTo>
                <a:lnTo>
                  <a:pt x="3196828" y="0"/>
                </a:lnTo>
                <a:lnTo>
                  <a:pt x="3241477" y="0"/>
                </a:lnTo>
                <a:lnTo>
                  <a:pt x="3277196" y="0"/>
                </a:lnTo>
                <a:lnTo>
                  <a:pt x="3321844" y="0"/>
                </a:lnTo>
                <a:lnTo>
                  <a:pt x="3366493" y="0"/>
                </a:lnTo>
                <a:lnTo>
                  <a:pt x="3411141" y="0"/>
                </a:lnTo>
                <a:lnTo>
                  <a:pt x="3455789" y="0"/>
                </a:lnTo>
                <a:lnTo>
                  <a:pt x="3500438" y="0"/>
                </a:lnTo>
                <a:lnTo>
                  <a:pt x="3545086" y="0"/>
                </a:lnTo>
                <a:lnTo>
                  <a:pt x="3598664" y="0"/>
                </a:lnTo>
                <a:lnTo>
                  <a:pt x="3643313" y="0"/>
                </a:lnTo>
                <a:lnTo>
                  <a:pt x="3687961" y="0"/>
                </a:lnTo>
                <a:lnTo>
                  <a:pt x="3732610" y="0"/>
                </a:lnTo>
                <a:lnTo>
                  <a:pt x="3777258" y="0"/>
                </a:lnTo>
                <a:lnTo>
                  <a:pt x="3812977" y="0"/>
                </a:lnTo>
                <a:lnTo>
                  <a:pt x="3857625" y="0"/>
                </a:lnTo>
                <a:lnTo>
                  <a:pt x="3902274" y="0"/>
                </a:lnTo>
                <a:lnTo>
                  <a:pt x="3946922" y="8930"/>
                </a:lnTo>
                <a:lnTo>
                  <a:pt x="3982641" y="8930"/>
                </a:lnTo>
                <a:lnTo>
                  <a:pt x="4027289" y="8930"/>
                </a:lnTo>
                <a:lnTo>
                  <a:pt x="4071938" y="8930"/>
                </a:lnTo>
                <a:lnTo>
                  <a:pt x="4116586" y="8930"/>
                </a:lnTo>
                <a:lnTo>
                  <a:pt x="4161235" y="8930"/>
                </a:lnTo>
                <a:lnTo>
                  <a:pt x="4196953" y="8930"/>
                </a:lnTo>
                <a:lnTo>
                  <a:pt x="4241602" y="8930"/>
                </a:lnTo>
                <a:lnTo>
                  <a:pt x="4286250" y="8930"/>
                </a:lnTo>
                <a:lnTo>
                  <a:pt x="4330899" y="8930"/>
                </a:lnTo>
                <a:lnTo>
                  <a:pt x="4375547" y="8930"/>
                </a:lnTo>
                <a:lnTo>
                  <a:pt x="4420196" y="8930"/>
                </a:lnTo>
                <a:lnTo>
                  <a:pt x="4455914" y="8930"/>
                </a:lnTo>
                <a:lnTo>
                  <a:pt x="4500563" y="8930"/>
                </a:lnTo>
                <a:lnTo>
                  <a:pt x="4545211" y="8930"/>
                </a:lnTo>
                <a:lnTo>
                  <a:pt x="4589860" y="8930"/>
                </a:lnTo>
                <a:lnTo>
                  <a:pt x="458986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8" name="Freeform 7207"/>
          <p:cNvSpPr/>
          <p:nvPr/>
        </p:nvSpPr>
        <p:spPr>
          <a:xfrm>
            <a:off x="6688336" y="3348632"/>
            <a:ext cx="598290" cy="26790"/>
          </a:xfrm>
          <a:custGeom>
            <a:avLst/>
            <a:gdLst/>
            <a:ahLst/>
            <a:cxnLst/>
            <a:rect l="0" t="0" r="0" b="0"/>
            <a:pathLst>
              <a:path w="598290" h="26790">
                <a:moveTo>
                  <a:pt x="0" y="26789"/>
                </a:moveTo>
                <a:lnTo>
                  <a:pt x="35719" y="26789"/>
                </a:lnTo>
                <a:lnTo>
                  <a:pt x="71437" y="26789"/>
                </a:lnTo>
                <a:lnTo>
                  <a:pt x="107156" y="26789"/>
                </a:lnTo>
                <a:lnTo>
                  <a:pt x="142875" y="26789"/>
                </a:lnTo>
                <a:lnTo>
                  <a:pt x="178594" y="17860"/>
                </a:lnTo>
                <a:lnTo>
                  <a:pt x="214312" y="17860"/>
                </a:lnTo>
                <a:lnTo>
                  <a:pt x="250031" y="17860"/>
                </a:lnTo>
                <a:lnTo>
                  <a:pt x="285750" y="8930"/>
                </a:lnTo>
                <a:lnTo>
                  <a:pt x="312539" y="8930"/>
                </a:lnTo>
                <a:lnTo>
                  <a:pt x="348258" y="8930"/>
                </a:lnTo>
                <a:lnTo>
                  <a:pt x="375047" y="0"/>
                </a:lnTo>
                <a:lnTo>
                  <a:pt x="401836" y="0"/>
                </a:lnTo>
                <a:lnTo>
                  <a:pt x="428625" y="0"/>
                </a:lnTo>
                <a:lnTo>
                  <a:pt x="455414" y="0"/>
                </a:lnTo>
                <a:lnTo>
                  <a:pt x="473273" y="0"/>
                </a:lnTo>
                <a:lnTo>
                  <a:pt x="500062" y="0"/>
                </a:lnTo>
                <a:lnTo>
                  <a:pt x="517922" y="0"/>
                </a:lnTo>
                <a:lnTo>
                  <a:pt x="535781" y="0"/>
                </a:lnTo>
                <a:lnTo>
                  <a:pt x="553641" y="8930"/>
                </a:lnTo>
                <a:lnTo>
                  <a:pt x="571500" y="17860"/>
                </a:lnTo>
                <a:lnTo>
                  <a:pt x="580430" y="17860"/>
                </a:lnTo>
                <a:lnTo>
                  <a:pt x="598289" y="17860"/>
                </a:lnTo>
                <a:lnTo>
                  <a:pt x="59828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9" name="Freeform 7208"/>
          <p:cNvSpPr/>
          <p:nvPr/>
        </p:nvSpPr>
        <p:spPr>
          <a:xfrm>
            <a:off x="7152680" y="3178968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0" name="Freeform 7209"/>
          <p:cNvSpPr/>
          <p:nvPr/>
        </p:nvSpPr>
        <p:spPr>
          <a:xfrm>
            <a:off x="7206258" y="3134320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1" name="Freeform 7210"/>
          <p:cNvSpPr/>
          <p:nvPr/>
        </p:nvSpPr>
        <p:spPr>
          <a:xfrm>
            <a:off x="7188398" y="3107531"/>
            <a:ext cx="35720" cy="17860"/>
          </a:xfrm>
          <a:custGeom>
            <a:avLst/>
            <a:gdLst/>
            <a:ahLst/>
            <a:cxnLst/>
            <a:rect l="0" t="0" r="0" b="0"/>
            <a:pathLst>
              <a:path w="35720" h="17860">
                <a:moveTo>
                  <a:pt x="35719" y="0"/>
                </a:moveTo>
                <a:lnTo>
                  <a:pt x="26790" y="0"/>
                </a:lnTo>
                <a:lnTo>
                  <a:pt x="26790" y="8930"/>
                </a:lnTo>
                <a:lnTo>
                  <a:pt x="17860" y="8930"/>
                </a:lnTo>
                <a:lnTo>
                  <a:pt x="17860" y="17859"/>
                </a:lnTo>
                <a:lnTo>
                  <a:pt x="1786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2" name="Freeform 7211"/>
          <p:cNvSpPr/>
          <p:nvPr/>
        </p:nvSpPr>
        <p:spPr>
          <a:xfrm>
            <a:off x="7197328" y="3152179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3" name="Freeform 7212"/>
          <p:cNvSpPr/>
          <p:nvPr/>
        </p:nvSpPr>
        <p:spPr>
          <a:xfrm>
            <a:off x="7206258" y="3125390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4" name="Freeform 7213"/>
          <p:cNvSpPr/>
          <p:nvPr/>
        </p:nvSpPr>
        <p:spPr>
          <a:xfrm>
            <a:off x="7241977" y="3116461"/>
            <a:ext cx="1" cy="17860"/>
          </a:xfrm>
          <a:custGeom>
            <a:avLst/>
            <a:gdLst/>
            <a:ahLst/>
            <a:cxnLst/>
            <a:rect l="0" t="0" r="0" b="0"/>
            <a:pathLst>
              <a:path w="1" h="17860">
                <a:moveTo>
                  <a:pt x="0" y="892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5" name="Freeform 7214"/>
          <p:cNvSpPr/>
          <p:nvPr/>
        </p:nvSpPr>
        <p:spPr>
          <a:xfrm>
            <a:off x="7179469" y="3098601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26789" y="17860"/>
                </a:moveTo>
                <a:lnTo>
                  <a:pt x="26789" y="17860"/>
                </a:lnTo>
                <a:lnTo>
                  <a:pt x="26789" y="17860"/>
                </a:lnTo>
                <a:lnTo>
                  <a:pt x="26789" y="8930"/>
                </a:lnTo>
                <a:lnTo>
                  <a:pt x="1785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6" name="Freeform 7215"/>
          <p:cNvSpPr/>
          <p:nvPr/>
        </p:nvSpPr>
        <p:spPr>
          <a:xfrm>
            <a:off x="7206258" y="3098601"/>
            <a:ext cx="8931" cy="8931"/>
          </a:xfrm>
          <a:custGeom>
            <a:avLst/>
            <a:gdLst/>
            <a:ahLst/>
            <a:cxnLst/>
            <a:rect l="0" t="0" r="0" b="0"/>
            <a:pathLst>
              <a:path w="8931" h="893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7" name="Freeform 7216"/>
          <p:cNvSpPr/>
          <p:nvPr/>
        </p:nvSpPr>
        <p:spPr>
          <a:xfrm>
            <a:off x="7456289" y="1446609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17860"/>
                </a:lnTo>
                <a:lnTo>
                  <a:pt x="0" y="26789"/>
                </a:lnTo>
                <a:lnTo>
                  <a:pt x="0" y="2678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8" name="Freeform 7217"/>
          <p:cNvSpPr/>
          <p:nvPr/>
        </p:nvSpPr>
        <p:spPr>
          <a:xfrm>
            <a:off x="7661672" y="1973461"/>
            <a:ext cx="125017" cy="348259"/>
          </a:xfrm>
          <a:custGeom>
            <a:avLst/>
            <a:gdLst/>
            <a:ahLst/>
            <a:cxnLst/>
            <a:rect l="0" t="0" r="0" b="0"/>
            <a:pathLst>
              <a:path w="125017" h="348259">
                <a:moveTo>
                  <a:pt x="125016" y="62508"/>
                </a:moveTo>
                <a:lnTo>
                  <a:pt x="125016" y="62508"/>
                </a:lnTo>
                <a:lnTo>
                  <a:pt x="125016" y="62508"/>
                </a:lnTo>
                <a:lnTo>
                  <a:pt x="125016" y="62508"/>
                </a:lnTo>
                <a:lnTo>
                  <a:pt x="125016" y="53578"/>
                </a:lnTo>
                <a:lnTo>
                  <a:pt x="116086" y="44648"/>
                </a:lnTo>
                <a:lnTo>
                  <a:pt x="116086" y="44648"/>
                </a:lnTo>
                <a:lnTo>
                  <a:pt x="116086" y="35718"/>
                </a:lnTo>
                <a:lnTo>
                  <a:pt x="116086" y="26789"/>
                </a:lnTo>
                <a:lnTo>
                  <a:pt x="107156" y="17859"/>
                </a:lnTo>
                <a:lnTo>
                  <a:pt x="107156" y="8929"/>
                </a:lnTo>
                <a:lnTo>
                  <a:pt x="98226" y="0"/>
                </a:lnTo>
                <a:lnTo>
                  <a:pt x="98226" y="0"/>
                </a:lnTo>
                <a:lnTo>
                  <a:pt x="89297" y="8929"/>
                </a:lnTo>
                <a:lnTo>
                  <a:pt x="89297" y="35718"/>
                </a:lnTo>
                <a:lnTo>
                  <a:pt x="80367" y="53578"/>
                </a:lnTo>
                <a:lnTo>
                  <a:pt x="80367" y="89297"/>
                </a:lnTo>
                <a:lnTo>
                  <a:pt x="80367" y="116086"/>
                </a:lnTo>
                <a:lnTo>
                  <a:pt x="80367" y="151804"/>
                </a:lnTo>
                <a:lnTo>
                  <a:pt x="89297" y="178593"/>
                </a:lnTo>
                <a:lnTo>
                  <a:pt x="98226" y="205383"/>
                </a:lnTo>
                <a:lnTo>
                  <a:pt x="107156" y="232172"/>
                </a:lnTo>
                <a:lnTo>
                  <a:pt x="116086" y="258961"/>
                </a:lnTo>
                <a:lnTo>
                  <a:pt x="116086" y="285750"/>
                </a:lnTo>
                <a:lnTo>
                  <a:pt x="116086" y="303609"/>
                </a:lnTo>
                <a:lnTo>
                  <a:pt x="107156" y="330398"/>
                </a:lnTo>
                <a:lnTo>
                  <a:pt x="98226" y="339328"/>
                </a:lnTo>
                <a:lnTo>
                  <a:pt x="89297" y="348258"/>
                </a:lnTo>
                <a:lnTo>
                  <a:pt x="71437" y="339328"/>
                </a:lnTo>
                <a:lnTo>
                  <a:pt x="44648" y="330398"/>
                </a:lnTo>
                <a:lnTo>
                  <a:pt x="26789" y="312539"/>
                </a:lnTo>
                <a:lnTo>
                  <a:pt x="0" y="294679"/>
                </a:lnTo>
                <a:lnTo>
                  <a:pt x="0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9" name="Freeform 7218"/>
          <p:cNvSpPr/>
          <p:nvPr/>
        </p:nvSpPr>
        <p:spPr>
          <a:xfrm>
            <a:off x="7581305" y="2116336"/>
            <a:ext cx="276821" cy="116087"/>
          </a:xfrm>
          <a:custGeom>
            <a:avLst/>
            <a:gdLst/>
            <a:ahLst/>
            <a:cxnLst/>
            <a:rect l="0" t="0" r="0" b="0"/>
            <a:pathLst>
              <a:path w="276821" h="116087">
                <a:moveTo>
                  <a:pt x="8929" y="98226"/>
                </a:moveTo>
                <a:lnTo>
                  <a:pt x="0" y="98226"/>
                </a:lnTo>
                <a:lnTo>
                  <a:pt x="0" y="107156"/>
                </a:lnTo>
                <a:lnTo>
                  <a:pt x="8929" y="107156"/>
                </a:lnTo>
                <a:lnTo>
                  <a:pt x="17859" y="116086"/>
                </a:lnTo>
                <a:lnTo>
                  <a:pt x="44648" y="107156"/>
                </a:lnTo>
                <a:lnTo>
                  <a:pt x="71437" y="98226"/>
                </a:lnTo>
                <a:lnTo>
                  <a:pt x="116086" y="80367"/>
                </a:lnTo>
                <a:lnTo>
                  <a:pt x="160734" y="71437"/>
                </a:lnTo>
                <a:lnTo>
                  <a:pt x="196453" y="53578"/>
                </a:lnTo>
                <a:lnTo>
                  <a:pt x="232172" y="35718"/>
                </a:lnTo>
                <a:lnTo>
                  <a:pt x="258961" y="17859"/>
                </a:lnTo>
                <a:lnTo>
                  <a:pt x="276820" y="8929"/>
                </a:lnTo>
                <a:lnTo>
                  <a:pt x="276820" y="0"/>
                </a:lnTo>
                <a:lnTo>
                  <a:pt x="27682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0" name="Freeform 7219"/>
          <p:cNvSpPr/>
          <p:nvPr/>
        </p:nvSpPr>
        <p:spPr>
          <a:xfrm>
            <a:off x="7911703" y="1937742"/>
            <a:ext cx="214314" cy="357188"/>
          </a:xfrm>
          <a:custGeom>
            <a:avLst/>
            <a:gdLst/>
            <a:ahLst/>
            <a:cxnLst/>
            <a:rect l="0" t="0" r="0" b="0"/>
            <a:pathLst>
              <a:path w="214314" h="357188">
                <a:moveTo>
                  <a:pt x="4464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60" y="26789"/>
                </a:lnTo>
                <a:lnTo>
                  <a:pt x="17860" y="62508"/>
                </a:lnTo>
                <a:lnTo>
                  <a:pt x="8930" y="107156"/>
                </a:lnTo>
                <a:lnTo>
                  <a:pt x="0" y="160734"/>
                </a:lnTo>
                <a:lnTo>
                  <a:pt x="0" y="214312"/>
                </a:lnTo>
                <a:lnTo>
                  <a:pt x="8930" y="267891"/>
                </a:lnTo>
                <a:lnTo>
                  <a:pt x="17860" y="312539"/>
                </a:lnTo>
                <a:lnTo>
                  <a:pt x="44649" y="339328"/>
                </a:lnTo>
                <a:lnTo>
                  <a:pt x="71438" y="348258"/>
                </a:lnTo>
                <a:lnTo>
                  <a:pt x="107156" y="357187"/>
                </a:lnTo>
                <a:lnTo>
                  <a:pt x="142875" y="348258"/>
                </a:lnTo>
                <a:lnTo>
                  <a:pt x="169664" y="330398"/>
                </a:lnTo>
                <a:lnTo>
                  <a:pt x="196453" y="294680"/>
                </a:lnTo>
                <a:lnTo>
                  <a:pt x="214313" y="258961"/>
                </a:lnTo>
                <a:lnTo>
                  <a:pt x="214313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1" name="Freeform 7220"/>
          <p:cNvSpPr/>
          <p:nvPr/>
        </p:nvSpPr>
        <p:spPr>
          <a:xfrm>
            <a:off x="8054578" y="2035969"/>
            <a:ext cx="205383" cy="133946"/>
          </a:xfrm>
          <a:custGeom>
            <a:avLst/>
            <a:gdLst/>
            <a:ahLst/>
            <a:cxnLst/>
            <a:rect l="0" t="0" r="0" b="0"/>
            <a:pathLst>
              <a:path w="205383" h="133946">
                <a:moveTo>
                  <a:pt x="62508" y="62507"/>
                </a:moveTo>
                <a:lnTo>
                  <a:pt x="62508" y="62507"/>
                </a:lnTo>
                <a:lnTo>
                  <a:pt x="53578" y="62507"/>
                </a:lnTo>
                <a:lnTo>
                  <a:pt x="53578" y="53578"/>
                </a:lnTo>
                <a:lnTo>
                  <a:pt x="53578" y="53578"/>
                </a:lnTo>
                <a:lnTo>
                  <a:pt x="53578" y="44648"/>
                </a:lnTo>
                <a:lnTo>
                  <a:pt x="53578" y="35718"/>
                </a:lnTo>
                <a:lnTo>
                  <a:pt x="53578" y="26789"/>
                </a:lnTo>
                <a:lnTo>
                  <a:pt x="53578" y="17859"/>
                </a:lnTo>
                <a:lnTo>
                  <a:pt x="53578" y="8929"/>
                </a:lnTo>
                <a:lnTo>
                  <a:pt x="53578" y="0"/>
                </a:lnTo>
                <a:lnTo>
                  <a:pt x="44649" y="0"/>
                </a:lnTo>
                <a:lnTo>
                  <a:pt x="44649" y="0"/>
                </a:lnTo>
                <a:lnTo>
                  <a:pt x="35719" y="0"/>
                </a:lnTo>
                <a:lnTo>
                  <a:pt x="26789" y="8929"/>
                </a:lnTo>
                <a:lnTo>
                  <a:pt x="17860" y="26789"/>
                </a:lnTo>
                <a:lnTo>
                  <a:pt x="8930" y="53578"/>
                </a:lnTo>
                <a:lnTo>
                  <a:pt x="0" y="80367"/>
                </a:lnTo>
                <a:lnTo>
                  <a:pt x="0" y="98226"/>
                </a:lnTo>
                <a:lnTo>
                  <a:pt x="0" y="11608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33945"/>
                </a:lnTo>
                <a:lnTo>
                  <a:pt x="35719" y="125015"/>
                </a:lnTo>
                <a:lnTo>
                  <a:pt x="53578" y="107156"/>
                </a:lnTo>
                <a:lnTo>
                  <a:pt x="71438" y="80367"/>
                </a:lnTo>
                <a:lnTo>
                  <a:pt x="80367" y="53578"/>
                </a:lnTo>
                <a:lnTo>
                  <a:pt x="89297" y="26789"/>
                </a:lnTo>
                <a:lnTo>
                  <a:pt x="98227" y="8929"/>
                </a:lnTo>
                <a:lnTo>
                  <a:pt x="98227" y="0"/>
                </a:lnTo>
                <a:lnTo>
                  <a:pt x="98227" y="0"/>
                </a:lnTo>
                <a:lnTo>
                  <a:pt x="98227" y="8929"/>
                </a:lnTo>
                <a:lnTo>
                  <a:pt x="98227" y="35718"/>
                </a:lnTo>
                <a:lnTo>
                  <a:pt x="98227" y="62507"/>
                </a:lnTo>
                <a:lnTo>
                  <a:pt x="98227" y="80367"/>
                </a:lnTo>
                <a:lnTo>
                  <a:pt x="98227" y="107156"/>
                </a:lnTo>
                <a:lnTo>
                  <a:pt x="116086" y="116085"/>
                </a:lnTo>
                <a:lnTo>
                  <a:pt x="125016" y="125015"/>
                </a:lnTo>
                <a:lnTo>
                  <a:pt x="142874" y="125015"/>
                </a:lnTo>
                <a:lnTo>
                  <a:pt x="151804" y="107156"/>
                </a:lnTo>
                <a:lnTo>
                  <a:pt x="169663" y="89296"/>
                </a:lnTo>
                <a:lnTo>
                  <a:pt x="178593" y="62507"/>
                </a:lnTo>
                <a:lnTo>
                  <a:pt x="187523" y="26789"/>
                </a:lnTo>
                <a:lnTo>
                  <a:pt x="205382" y="0"/>
                </a:lnTo>
                <a:lnTo>
                  <a:pt x="20538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2" name="Freeform 7221"/>
          <p:cNvSpPr/>
          <p:nvPr/>
        </p:nvSpPr>
        <p:spPr>
          <a:xfrm>
            <a:off x="8224241" y="2009179"/>
            <a:ext cx="98228" cy="267892"/>
          </a:xfrm>
          <a:custGeom>
            <a:avLst/>
            <a:gdLst/>
            <a:ahLst/>
            <a:cxnLst/>
            <a:rect l="0" t="0" r="0" b="0"/>
            <a:pathLst>
              <a:path w="98228" h="267892">
                <a:moveTo>
                  <a:pt x="26789" y="0"/>
                </a:moveTo>
                <a:lnTo>
                  <a:pt x="26789" y="0"/>
                </a:lnTo>
                <a:lnTo>
                  <a:pt x="17860" y="0"/>
                </a:lnTo>
                <a:lnTo>
                  <a:pt x="17860" y="8930"/>
                </a:lnTo>
                <a:lnTo>
                  <a:pt x="8930" y="8930"/>
                </a:lnTo>
                <a:lnTo>
                  <a:pt x="0" y="17860"/>
                </a:lnTo>
                <a:lnTo>
                  <a:pt x="0" y="26790"/>
                </a:lnTo>
                <a:lnTo>
                  <a:pt x="0" y="35719"/>
                </a:lnTo>
                <a:lnTo>
                  <a:pt x="8930" y="44649"/>
                </a:lnTo>
                <a:lnTo>
                  <a:pt x="17860" y="53579"/>
                </a:lnTo>
                <a:lnTo>
                  <a:pt x="17860" y="53579"/>
                </a:lnTo>
                <a:lnTo>
                  <a:pt x="35719" y="53579"/>
                </a:lnTo>
                <a:lnTo>
                  <a:pt x="35719" y="53579"/>
                </a:lnTo>
                <a:lnTo>
                  <a:pt x="44649" y="44649"/>
                </a:lnTo>
                <a:lnTo>
                  <a:pt x="53579" y="35719"/>
                </a:lnTo>
                <a:lnTo>
                  <a:pt x="53579" y="26790"/>
                </a:lnTo>
                <a:lnTo>
                  <a:pt x="53579" y="17860"/>
                </a:lnTo>
                <a:lnTo>
                  <a:pt x="53579" y="8930"/>
                </a:lnTo>
                <a:lnTo>
                  <a:pt x="62508" y="8930"/>
                </a:lnTo>
                <a:lnTo>
                  <a:pt x="62508" y="17860"/>
                </a:lnTo>
                <a:lnTo>
                  <a:pt x="62508" y="26790"/>
                </a:lnTo>
                <a:lnTo>
                  <a:pt x="71438" y="53579"/>
                </a:lnTo>
                <a:lnTo>
                  <a:pt x="71438" y="71438"/>
                </a:lnTo>
                <a:lnTo>
                  <a:pt x="71438" y="98227"/>
                </a:lnTo>
                <a:lnTo>
                  <a:pt x="80368" y="133946"/>
                </a:lnTo>
                <a:lnTo>
                  <a:pt x="80368" y="169665"/>
                </a:lnTo>
                <a:lnTo>
                  <a:pt x="71438" y="205383"/>
                </a:lnTo>
                <a:lnTo>
                  <a:pt x="62508" y="232172"/>
                </a:lnTo>
                <a:lnTo>
                  <a:pt x="53579" y="258961"/>
                </a:lnTo>
                <a:lnTo>
                  <a:pt x="35719" y="267891"/>
                </a:lnTo>
                <a:lnTo>
                  <a:pt x="26789" y="267891"/>
                </a:lnTo>
                <a:lnTo>
                  <a:pt x="17860" y="258961"/>
                </a:lnTo>
                <a:lnTo>
                  <a:pt x="17860" y="223243"/>
                </a:lnTo>
                <a:lnTo>
                  <a:pt x="26789" y="187524"/>
                </a:lnTo>
                <a:lnTo>
                  <a:pt x="35719" y="151805"/>
                </a:lnTo>
                <a:lnTo>
                  <a:pt x="53579" y="107157"/>
                </a:lnTo>
                <a:lnTo>
                  <a:pt x="71438" y="80368"/>
                </a:lnTo>
                <a:lnTo>
                  <a:pt x="98227" y="53579"/>
                </a:lnTo>
                <a:lnTo>
                  <a:pt x="98227" y="535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3" name="Freeform 7222"/>
          <p:cNvSpPr/>
          <p:nvPr/>
        </p:nvSpPr>
        <p:spPr>
          <a:xfrm>
            <a:off x="8322468" y="1946672"/>
            <a:ext cx="125017" cy="133946"/>
          </a:xfrm>
          <a:custGeom>
            <a:avLst/>
            <a:gdLst/>
            <a:ahLst/>
            <a:cxnLst/>
            <a:rect l="0" t="0" r="0" b="0"/>
            <a:pathLst>
              <a:path w="125017" h="133946">
                <a:moveTo>
                  <a:pt x="8930" y="89297"/>
                </a:moveTo>
                <a:lnTo>
                  <a:pt x="893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8930" y="80367"/>
                </a:lnTo>
                <a:lnTo>
                  <a:pt x="17859" y="80367"/>
                </a:lnTo>
                <a:lnTo>
                  <a:pt x="35719" y="71437"/>
                </a:lnTo>
                <a:lnTo>
                  <a:pt x="44648" y="62507"/>
                </a:lnTo>
                <a:lnTo>
                  <a:pt x="62508" y="44648"/>
                </a:lnTo>
                <a:lnTo>
                  <a:pt x="71437" y="35718"/>
                </a:lnTo>
                <a:lnTo>
                  <a:pt x="89297" y="17859"/>
                </a:lnTo>
                <a:lnTo>
                  <a:pt x="89297" y="8929"/>
                </a:lnTo>
                <a:lnTo>
                  <a:pt x="89297" y="8929"/>
                </a:lnTo>
                <a:lnTo>
                  <a:pt x="80367" y="0"/>
                </a:lnTo>
                <a:lnTo>
                  <a:pt x="71437" y="8929"/>
                </a:lnTo>
                <a:lnTo>
                  <a:pt x="53578" y="17859"/>
                </a:lnTo>
                <a:lnTo>
                  <a:pt x="35719" y="35718"/>
                </a:lnTo>
                <a:lnTo>
                  <a:pt x="26789" y="62507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16086"/>
                </a:lnTo>
                <a:lnTo>
                  <a:pt x="35719" y="133945"/>
                </a:lnTo>
                <a:lnTo>
                  <a:pt x="53578" y="133945"/>
                </a:lnTo>
                <a:lnTo>
                  <a:pt x="71437" y="133945"/>
                </a:lnTo>
                <a:lnTo>
                  <a:pt x="80367" y="125015"/>
                </a:lnTo>
                <a:lnTo>
                  <a:pt x="98227" y="116086"/>
                </a:lnTo>
                <a:lnTo>
                  <a:pt x="107156" y="107156"/>
                </a:lnTo>
                <a:lnTo>
                  <a:pt x="116086" y="89297"/>
                </a:lnTo>
                <a:lnTo>
                  <a:pt x="125016" y="80367"/>
                </a:lnTo>
                <a:lnTo>
                  <a:pt x="12501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4" name="Freeform 7223"/>
          <p:cNvSpPr/>
          <p:nvPr/>
        </p:nvSpPr>
        <p:spPr>
          <a:xfrm>
            <a:off x="8429624" y="2062758"/>
            <a:ext cx="71439" cy="107157"/>
          </a:xfrm>
          <a:custGeom>
            <a:avLst/>
            <a:gdLst/>
            <a:ahLst/>
            <a:cxnLst/>
            <a:rect l="0" t="0" r="0" b="0"/>
            <a:pathLst>
              <a:path w="71439" h="107157">
                <a:moveTo>
                  <a:pt x="62508" y="0"/>
                </a:moveTo>
                <a:lnTo>
                  <a:pt x="62508" y="0"/>
                </a:lnTo>
                <a:lnTo>
                  <a:pt x="62508" y="8929"/>
                </a:lnTo>
                <a:lnTo>
                  <a:pt x="62508" y="26789"/>
                </a:lnTo>
                <a:lnTo>
                  <a:pt x="71438" y="35718"/>
                </a:lnTo>
                <a:lnTo>
                  <a:pt x="71438" y="53578"/>
                </a:lnTo>
                <a:lnTo>
                  <a:pt x="71438" y="62507"/>
                </a:lnTo>
                <a:lnTo>
                  <a:pt x="62508" y="80367"/>
                </a:lnTo>
                <a:lnTo>
                  <a:pt x="44649" y="89296"/>
                </a:lnTo>
                <a:lnTo>
                  <a:pt x="26789" y="98226"/>
                </a:lnTo>
                <a:lnTo>
                  <a:pt x="17860" y="107156"/>
                </a:lnTo>
                <a:lnTo>
                  <a:pt x="8930" y="107156"/>
                </a:lnTo>
                <a:lnTo>
                  <a:pt x="0" y="98226"/>
                </a:lnTo>
                <a:lnTo>
                  <a:pt x="0" y="80367"/>
                </a:lnTo>
                <a:lnTo>
                  <a:pt x="0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5" name="Freeform 7224"/>
          <p:cNvSpPr/>
          <p:nvPr/>
        </p:nvSpPr>
        <p:spPr>
          <a:xfrm>
            <a:off x="8563570" y="1839515"/>
            <a:ext cx="71438" cy="241103"/>
          </a:xfrm>
          <a:custGeom>
            <a:avLst/>
            <a:gdLst/>
            <a:ahLst/>
            <a:cxnLst/>
            <a:rect l="0" t="0" r="0" b="0"/>
            <a:pathLst>
              <a:path w="71438" h="241103">
                <a:moveTo>
                  <a:pt x="8929" y="0"/>
                </a:moveTo>
                <a:lnTo>
                  <a:pt x="8929" y="0"/>
                </a:lnTo>
                <a:lnTo>
                  <a:pt x="8929" y="8930"/>
                </a:lnTo>
                <a:lnTo>
                  <a:pt x="8929" y="26789"/>
                </a:lnTo>
                <a:lnTo>
                  <a:pt x="8929" y="44649"/>
                </a:lnTo>
                <a:lnTo>
                  <a:pt x="17859" y="71438"/>
                </a:lnTo>
                <a:lnTo>
                  <a:pt x="26789" y="107157"/>
                </a:lnTo>
                <a:lnTo>
                  <a:pt x="35718" y="133946"/>
                </a:lnTo>
                <a:lnTo>
                  <a:pt x="35718" y="169664"/>
                </a:lnTo>
                <a:lnTo>
                  <a:pt x="44648" y="196454"/>
                </a:lnTo>
                <a:lnTo>
                  <a:pt x="44648" y="214313"/>
                </a:lnTo>
                <a:lnTo>
                  <a:pt x="44648" y="232172"/>
                </a:lnTo>
                <a:lnTo>
                  <a:pt x="44648" y="241102"/>
                </a:lnTo>
                <a:lnTo>
                  <a:pt x="44648" y="241102"/>
                </a:lnTo>
                <a:lnTo>
                  <a:pt x="35718" y="223243"/>
                </a:lnTo>
                <a:lnTo>
                  <a:pt x="35718" y="196454"/>
                </a:lnTo>
                <a:lnTo>
                  <a:pt x="17859" y="160735"/>
                </a:lnTo>
                <a:lnTo>
                  <a:pt x="8929" y="125016"/>
                </a:lnTo>
                <a:lnTo>
                  <a:pt x="8929" y="80368"/>
                </a:lnTo>
                <a:lnTo>
                  <a:pt x="0" y="53579"/>
                </a:lnTo>
                <a:lnTo>
                  <a:pt x="0" y="26789"/>
                </a:lnTo>
                <a:lnTo>
                  <a:pt x="8929" y="8930"/>
                </a:lnTo>
                <a:lnTo>
                  <a:pt x="17859" y="0"/>
                </a:lnTo>
                <a:lnTo>
                  <a:pt x="26789" y="0"/>
                </a:lnTo>
                <a:lnTo>
                  <a:pt x="44648" y="0"/>
                </a:lnTo>
                <a:lnTo>
                  <a:pt x="53578" y="8930"/>
                </a:lnTo>
                <a:lnTo>
                  <a:pt x="62507" y="26789"/>
                </a:lnTo>
                <a:lnTo>
                  <a:pt x="71437" y="44649"/>
                </a:lnTo>
                <a:lnTo>
                  <a:pt x="71437" y="62508"/>
                </a:lnTo>
                <a:lnTo>
                  <a:pt x="62507" y="80368"/>
                </a:lnTo>
                <a:lnTo>
                  <a:pt x="53578" y="98227"/>
                </a:lnTo>
                <a:lnTo>
                  <a:pt x="35718" y="107157"/>
                </a:lnTo>
                <a:lnTo>
                  <a:pt x="26789" y="107157"/>
                </a:lnTo>
                <a:lnTo>
                  <a:pt x="17859" y="107157"/>
                </a:lnTo>
                <a:lnTo>
                  <a:pt x="17859" y="89297"/>
                </a:lnTo>
                <a:lnTo>
                  <a:pt x="26789" y="62508"/>
                </a:lnTo>
                <a:lnTo>
                  <a:pt x="35718" y="35719"/>
                </a:lnTo>
                <a:lnTo>
                  <a:pt x="44648" y="8930"/>
                </a:lnTo>
                <a:lnTo>
                  <a:pt x="44648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6" name="Freeform 7225"/>
          <p:cNvSpPr/>
          <p:nvPr/>
        </p:nvSpPr>
        <p:spPr>
          <a:xfrm>
            <a:off x="8679655" y="1821656"/>
            <a:ext cx="89298" cy="89298"/>
          </a:xfrm>
          <a:custGeom>
            <a:avLst/>
            <a:gdLst/>
            <a:ahLst/>
            <a:cxnLst/>
            <a:rect l="0" t="0" r="0" b="0"/>
            <a:pathLst>
              <a:path w="89298" h="89298">
                <a:moveTo>
                  <a:pt x="26790" y="0"/>
                </a:moveTo>
                <a:lnTo>
                  <a:pt x="26790" y="8930"/>
                </a:lnTo>
                <a:lnTo>
                  <a:pt x="26790" y="17859"/>
                </a:lnTo>
                <a:lnTo>
                  <a:pt x="17860" y="35719"/>
                </a:lnTo>
                <a:lnTo>
                  <a:pt x="8930" y="53578"/>
                </a:lnTo>
                <a:lnTo>
                  <a:pt x="0" y="71438"/>
                </a:lnTo>
                <a:lnTo>
                  <a:pt x="8930" y="80367"/>
                </a:lnTo>
                <a:lnTo>
                  <a:pt x="8930" y="89297"/>
                </a:lnTo>
                <a:lnTo>
                  <a:pt x="26790" y="89297"/>
                </a:lnTo>
                <a:lnTo>
                  <a:pt x="35719" y="89297"/>
                </a:lnTo>
                <a:lnTo>
                  <a:pt x="53579" y="80367"/>
                </a:lnTo>
                <a:lnTo>
                  <a:pt x="62508" y="71438"/>
                </a:lnTo>
                <a:lnTo>
                  <a:pt x="71438" y="53578"/>
                </a:lnTo>
                <a:lnTo>
                  <a:pt x="71438" y="35719"/>
                </a:lnTo>
                <a:lnTo>
                  <a:pt x="62508" y="17859"/>
                </a:lnTo>
                <a:lnTo>
                  <a:pt x="53579" y="0"/>
                </a:lnTo>
                <a:lnTo>
                  <a:pt x="44649" y="0"/>
                </a:lnTo>
                <a:lnTo>
                  <a:pt x="2679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26790" y="26789"/>
                </a:lnTo>
                <a:lnTo>
                  <a:pt x="35719" y="26789"/>
                </a:lnTo>
                <a:lnTo>
                  <a:pt x="53579" y="17859"/>
                </a:lnTo>
                <a:lnTo>
                  <a:pt x="71438" y="893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7" name="Freeform 7226"/>
          <p:cNvSpPr/>
          <p:nvPr/>
        </p:nvSpPr>
        <p:spPr>
          <a:xfrm>
            <a:off x="8786812" y="1839515"/>
            <a:ext cx="17860" cy="35720"/>
          </a:xfrm>
          <a:custGeom>
            <a:avLst/>
            <a:gdLst/>
            <a:ahLst/>
            <a:cxnLst/>
            <a:rect l="0" t="0" r="0" b="0"/>
            <a:pathLst>
              <a:path w="17860" h="35720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26789"/>
                </a:lnTo>
                <a:lnTo>
                  <a:pt x="17859" y="26789"/>
                </a:lnTo>
                <a:lnTo>
                  <a:pt x="1785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8" name="Freeform 7227"/>
          <p:cNvSpPr/>
          <p:nvPr/>
        </p:nvSpPr>
        <p:spPr>
          <a:xfrm>
            <a:off x="8804671" y="1803797"/>
            <a:ext cx="1" cy="26790"/>
          </a:xfrm>
          <a:custGeom>
            <a:avLst/>
            <a:gdLst/>
            <a:ahLst/>
            <a:cxnLst/>
            <a:rect l="0" t="0" r="0" b="0"/>
            <a:pathLst>
              <a:path w="1" h="26790">
                <a:moveTo>
                  <a:pt x="0" y="2678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9" name="Freeform 7228"/>
          <p:cNvSpPr/>
          <p:nvPr/>
        </p:nvSpPr>
        <p:spPr>
          <a:xfrm>
            <a:off x="8742163" y="1705570"/>
            <a:ext cx="62509" cy="17860"/>
          </a:xfrm>
          <a:custGeom>
            <a:avLst/>
            <a:gdLst/>
            <a:ahLst/>
            <a:cxnLst/>
            <a:rect l="0" t="0" r="0" b="0"/>
            <a:pathLst>
              <a:path w="62509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44649" y="0"/>
                </a:lnTo>
                <a:lnTo>
                  <a:pt x="53578" y="8930"/>
                </a:lnTo>
                <a:lnTo>
                  <a:pt x="53578" y="8930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0" name="Freeform 7229"/>
          <p:cNvSpPr/>
          <p:nvPr/>
        </p:nvSpPr>
        <p:spPr>
          <a:xfrm>
            <a:off x="8733234" y="1589484"/>
            <a:ext cx="294680" cy="232173"/>
          </a:xfrm>
          <a:custGeom>
            <a:avLst/>
            <a:gdLst/>
            <a:ahLst/>
            <a:cxnLst/>
            <a:rect l="0" t="0" r="0" b="0"/>
            <a:pathLst>
              <a:path w="294680" h="232173">
                <a:moveTo>
                  <a:pt x="98226" y="205383"/>
                </a:moveTo>
                <a:lnTo>
                  <a:pt x="98226" y="214313"/>
                </a:lnTo>
                <a:lnTo>
                  <a:pt x="98226" y="223242"/>
                </a:lnTo>
                <a:lnTo>
                  <a:pt x="98226" y="223242"/>
                </a:lnTo>
                <a:lnTo>
                  <a:pt x="98226" y="223242"/>
                </a:lnTo>
                <a:lnTo>
                  <a:pt x="98226" y="223242"/>
                </a:lnTo>
                <a:lnTo>
                  <a:pt x="98226" y="223242"/>
                </a:lnTo>
                <a:lnTo>
                  <a:pt x="107156" y="223242"/>
                </a:lnTo>
                <a:lnTo>
                  <a:pt x="107156" y="232172"/>
                </a:lnTo>
                <a:lnTo>
                  <a:pt x="107156" y="232172"/>
                </a:lnTo>
                <a:lnTo>
                  <a:pt x="116086" y="232172"/>
                </a:lnTo>
                <a:lnTo>
                  <a:pt x="116086" y="232172"/>
                </a:lnTo>
                <a:lnTo>
                  <a:pt x="125015" y="232172"/>
                </a:lnTo>
                <a:lnTo>
                  <a:pt x="133945" y="232172"/>
                </a:lnTo>
                <a:lnTo>
                  <a:pt x="133945" y="232172"/>
                </a:lnTo>
                <a:lnTo>
                  <a:pt x="142875" y="223242"/>
                </a:lnTo>
                <a:lnTo>
                  <a:pt x="151804" y="214313"/>
                </a:lnTo>
                <a:lnTo>
                  <a:pt x="160734" y="205383"/>
                </a:lnTo>
                <a:lnTo>
                  <a:pt x="169664" y="196453"/>
                </a:lnTo>
                <a:lnTo>
                  <a:pt x="169664" y="178594"/>
                </a:lnTo>
                <a:lnTo>
                  <a:pt x="178593" y="169664"/>
                </a:lnTo>
                <a:lnTo>
                  <a:pt x="178593" y="160735"/>
                </a:lnTo>
                <a:lnTo>
                  <a:pt x="187523" y="151805"/>
                </a:lnTo>
                <a:lnTo>
                  <a:pt x="187523" y="142875"/>
                </a:lnTo>
                <a:lnTo>
                  <a:pt x="187523" y="142875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87523" y="125016"/>
                </a:lnTo>
                <a:lnTo>
                  <a:pt x="187523" y="125016"/>
                </a:lnTo>
                <a:lnTo>
                  <a:pt x="187523" y="116086"/>
                </a:lnTo>
                <a:lnTo>
                  <a:pt x="187523" y="107156"/>
                </a:lnTo>
                <a:lnTo>
                  <a:pt x="196453" y="98227"/>
                </a:lnTo>
                <a:lnTo>
                  <a:pt x="196453" y="89297"/>
                </a:lnTo>
                <a:lnTo>
                  <a:pt x="196453" y="80367"/>
                </a:lnTo>
                <a:lnTo>
                  <a:pt x="205382" y="62508"/>
                </a:lnTo>
                <a:lnTo>
                  <a:pt x="205382" y="53578"/>
                </a:lnTo>
                <a:lnTo>
                  <a:pt x="205382" y="35719"/>
                </a:lnTo>
                <a:lnTo>
                  <a:pt x="205382" y="26789"/>
                </a:lnTo>
                <a:lnTo>
                  <a:pt x="205382" y="17860"/>
                </a:lnTo>
                <a:lnTo>
                  <a:pt x="205382" y="8930"/>
                </a:lnTo>
                <a:lnTo>
                  <a:pt x="205382" y="0"/>
                </a:lnTo>
                <a:lnTo>
                  <a:pt x="205382" y="0"/>
                </a:lnTo>
                <a:lnTo>
                  <a:pt x="196453" y="0"/>
                </a:lnTo>
                <a:lnTo>
                  <a:pt x="196453" y="0"/>
                </a:lnTo>
                <a:lnTo>
                  <a:pt x="196453" y="8930"/>
                </a:lnTo>
                <a:lnTo>
                  <a:pt x="196453" y="26789"/>
                </a:lnTo>
                <a:lnTo>
                  <a:pt x="187523" y="35719"/>
                </a:lnTo>
                <a:lnTo>
                  <a:pt x="196453" y="53578"/>
                </a:lnTo>
                <a:lnTo>
                  <a:pt x="196453" y="71438"/>
                </a:lnTo>
                <a:lnTo>
                  <a:pt x="196453" y="80367"/>
                </a:lnTo>
                <a:lnTo>
                  <a:pt x="205382" y="98227"/>
                </a:lnTo>
                <a:lnTo>
                  <a:pt x="223242" y="98227"/>
                </a:lnTo>
                <a:lnTo>
                  <a:pt x="232171" y="107156"/>
                </a:lnTo>
                <a:lnTo>
                  <a:pt x="241101" y="116086"/>
                </a:lnTo>
                <a:lnTo>
                  <a:pt x="258961" y="116086"/>
                </a:lnTo>
                <a:lnTo>
                  <a:pt x="276820" y="116086"/>
                </a:lnTo>
                <a:lnTo>
                  <a:pt x="285750" y="125016"/>
                </a:lnTo>
                <a:lnTo>
                  <a:pt x="294679" y="125016"/>
                </a:lnTo>
                <a:lnTo>
                  <a:pt x="294679" y="133945"/>
                </a:lnTo>
                <a:lnTo>
                  <a:pt x="294679" y="142875"/>
                </a:lnTo>
                <a:lnTo>
                  <a:pt x="294679" y="151805"/>
                </a:lnTo>
                <a:lnTo>
                  <a:pt x="285750" y="160735"/>
                </a:lnTo>
                <a:lnTo>
                  <a:pt x="276820" y="169664"/>
                </a:lnTo>
                <a:lnTo>
                  <a:pt x="258961" y="178594"/>
                </a:lnTo>
                <a:lnTo>
                  <a:pt x="250031" y="178594"/>
                </a:lnTo>
                <a:lnTo>
                  <a:pt x="232171" y="178594"/>
                </a:lnTo>
                <a:lnTo>
                  <a:pt x="187523" y="178594"/>
                </a:lnTo>
                <a:lnTo>
                  <a:pt x="151804" y="169664"/>
                </a:lnTo>
                <a:lnTo>
                  <a:pt x="98226" y="151805"/>
                </a:lnTo>
                <a:lnTo>
                  <a:pt x="53578" y="133945"/>
                </a:lnTo>
                <a:lnTo>
                  <a:pt x="17859" y="116086"/>
                </a:lnTo>
                <a:lnTo>
                  <a:pt x="8929" y="107156"/>
                </a:lnTo>
                <a:lnTo>
                  <a:pt x="0" y="98227"/>
                </a:lnTo>
                <a:lnTo>
                  <a:pt x="8929" y="98227"/>
                </a:lnTo>
                <a:lnTo>
                  <a:pt x="26789" y="89297"/>
                </a:lnTo>
                <a:lnTo>
                  <a:pt x="35718" y="80367"/>
                </a:lnTo>
                <a:lnTo>
                  <a:pt x="53578" y="80367"/>
                </a:lnTo>
                <a:lnTo>
                  <a:pt x="71437" y="71438"/>
                </a:lnTo>
                <a:lnTo>
                  <a:pt x="107156" y="71438"/>
                </a:lnTo>
                <a:lnTo>
                  <a:pt x="133945" y="62508"/>
                </a:lnTo>
                <a:lnTo>
                  <a:pt x="160734" y="53578"/>
                </a:lnTo>
                <a:lnTo>
                  <a:pt x="187523" y="44649"/>
                </a:lnTo>
                <a:lnTo>
                  <a:pt x="205382" y="35719"/>
                </a:lnTo>
                <a:lnTo>
                  <a:pt x="214312" y="26789"/>
                </a:lnTo>
                <a:lnTo>
                  <a:pt x="214312" y="26789"/>
                </a:lnTo>
                <a:lnTo>
                  <a:pt x="214312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1" name="Freeform 7230"/>
          <p:cNvSpPr/>
          <p:nvPr/>
        </p:nvSpPr>
        <p:spPr>
          <a:xfrm>
            <a:off x="8956476" y="1500187"/>
            <a:ext cx="116087" cy="276822"/>
          </a:xfrm>
          <a:custGeom>
            <a:avLst/>
            <a:gdLst/>
            <a:ahLst/>
            <a:cxnLst/>
            <a:rect l="0" t="0" r="0" b="0"/>
            <a:pathLst>
              <a:path w="116087" h="276822">
                <a:moveTo>
                  <a:pt x="0" y="8930"/>
                </a:moveTo>
                <a:lnTo>
                  <a:pt x="17859" y="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17860"/>
                </a:lnTo>
                <a:lnTo>
                  <a:pt x="71437" y="35719"/>
                </a:lnTo>
                <a:lnTo>
                  <a:pt x="89297" y="53578"/>
                </a:lnTo>
                <a:lnTo>
                  <a:pt x="98226" y="80367"/>
                </a:lnTo>
                <a:lnTo>
                  <a:pt x="107156" y="107157"/>
                </a:lnTo>
                <a:lnTo>
                  <a:pt x="116086" y="142875"/>
                </a:lnTo>
                <a:lnTo>
                  <a:pt x="116086" y="187524"/>
                </a:lnTo>
                <a:lnTo>
                  <a:pt x="116086" y="214313"/>
                </a:lnTo>
                <a:lnTo>
                  <a:pt x="107156" y="250032"/>
                </a:lnTo>
                <a:lnTo>
                  <a:pt x="98226" y="276821"/>
                </a:lnTo>
                <a:lnTo>
                  <a:pt x="98226" y="27682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2" name="Freeform 7231"/>
          <p:cNvSpPr/>
          <p:nvPr/>
        </p:nvSpPr>
        <p:spPr>
          <a:xfrm>
            <a:off x="2277070" y="2169914"/>
            <a:ext cx="1509119" cy="294681"/>
          </a:xfrm>
          <a:custGeom>
            <a:avLst/>
            <a:gdLst/>
            <a:ahLst/>
            <a:cxnLst/>
            <a:rect l="0" t="0" r="0" b="0"/>
            <a:pathLst>
              <a:path w="1509119" h="294681">
                <a:moveTo>
                  <a:pt x="62508" y="285750"/>
                </a:moveTo>
                <a:lnTo>
                  <a:pt x="62508" y="285750"/>
                </a:lnTo>
                <a:lnTo>
                  <a:pt x="53578" y="285750"/>
                </a:lnTo>
                <a:lnTo>
                  <a:pt x="44649" y="294680"/>
                </a:lnTo>
                <a:lnTo>
                  <a:pt x="26789" y="294680"/>
                </a:lnTo>
                <a:lnTo>
                  <a:pt x="17860" y="294680"/>
                </a:lnTo>
                <a:lnTo>
                  <a:pt x="8930" y="285750"/>
                </a:lnTo>
                <a:lnTo>
                  <a:pt x="0" y="276820"/>
                </a:lnTo>
                <a:lnTo>
                  <a:pt x="0" y="267890"/>
                </a:lnTo>
                <a:lnTo>
                  <a:pt x="8930" y="241101"/>
                </a:lnTo>
                <a:lnTo>
                  <a:pt x="26789" y="214312"/>
                </a:lnTo>
                <a:lnTo>
                  <a:pt x="53578" y="178594"/>
                </a:lnTo>
                <a:lnTo>
                  <a:pt x="89297" y="142875"/>
                </a:lnTo>
                <a:lnTo>
                  <a:pt x="133946" y="107156"/>
                </a:lnTo>
                <a:lnTo>
                  <a:pt x="178594" y="71437"/>
                </a:lnTo>
                <a:lnTo>
                  <a:pt x="232172" y="44648"/>
                </a:lnTo>
                <a:lnTo>
                  <a:pt x="294680" y="26789"/>
                </a:lnTo>
                <a:lnTo>
                  <a:pt x="357188" y="8930"/>
                </a:lnTo>
                <a:lnTo>
                  <a:pt x="428625" y="0"/>
                </a:lnTo>
                <a:lnTo>
                  <a:pt x="508993" y="0"/>
                </a:lnTo>
                <a:lnTo>
                  <a:pt x="589360" y="0"/>
                </a:lnTo>
                <a:lnTo>
                  <a:pt x="678657" y="8930"/>
                </a:lnTo>
                <a:lnTo>
                  <a:pt x="776883" y="17859"/>
                </a:lnTo>
                <a:lnTo>
                  <a:pt x="866180" y="26789"/>
                </a:lnTo>
                <a:lnTo>
                  <a:pt x="964407" y="35719"/>
                </a:lnTo>
                <a:lnTo>
                  <a:pt x="1062633" y="44648"/>
                </a:lnTo>
                <a:lnTo>
                  <a:pt x="1151930" y="62508"/>
                </a:lnTo>
                <a:lnTo>
                  <a:pt x="1241227" y="80367"/>
                </a:lnTo>
                <a:lnTo>
                  <a:pt x="1321594" y="98226"/>
                </a:lnTo>
                <a:lnTo>
                  <a:pt x="1393032" y="133945"/>
                </a:lnTo>
                <a:lnTo>
                  <a:pt x="1446610" y="160734"/>
                </a:lnTo>
                <a:lnTo>
                  <a:pt x="1491258" y="187523"/>
                </a:lnTo>
                <a:lnTo>
                  <a:pt x="1509118" y="214312"/>
                </a:lnTo>
                <a:lnTo>
                  <a:pt x="1509118" y="223242"/>
                </a:lnTo>
                <a:lnTo>
                  <a:pt x="1509118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3" name="Freeform 7232"/>
          <p:cNvSpPr/>
          <p:nvPr/>
        </p:nvSpPr>
        <p:spPr>
          <a:xfrm>
            <a:off x="2786063" y="1794867"/>
            <a:ext cx="98227" cy="366118"/>
          </a:xfrm>
          <a:custGeom>
            <a:avLst/>
            <a:gdLst/>
            <a:ahLst/>
            <a:cxnLst/>
            <a:rect l="0" t="0" r="0" b="0"/>
            <a:pathLst>
              <a:path w="98227" h="366118">
                <a:moveTo>
                  <a:pt x="80367" y="116086"/>
                </a:moveTo>
                <a:lnTo>
                  <a:pt x="80367" y="107156"/>
                </a:lnTo>
                <a:lnTo>
                  <a:pt x="80367" y="107156"/>
                </a:lnTo>
                <a:lnTo>
                  <a:pt x="89296" y="107156"/>
                </a:lnTo>
                <a:lnTo>
                  <a:pt x="89296" y="98227"/>
                </a:lnTo>
                <a:lnTo>
                  <a:pt x="98226" y="89297"/>
                </a:lnTo>
                <a:lnTo>
                  <a:pt x="98226" y="80367"/>
                </a:lnTo>
                <a:lnTo>
                  <a:pt x="98226" y="62508"/>
                </a:lnTo>
                <a:lnTo>
                  <a:pt x="98226" y="44648"/>
                </a:lnTo>
                <a:lnTo>
                  <a:pt x="98226" y="26789"/>
                </a:lnTo>
                <a:lnTo>
                  <a:pt x="98226" y="17859"/>
                </a:lnTo>
                <a:lnTo>
                  <a:pt x="89296" y="8930"/>
                </a:lnTo>
                <a:lnTo>
                  <a:pt x="80367" y="0"/>
                </a:lnTo>
                <a:lnTo>
                  <a:pt x="62507" y="8930"/>
                </a:lnTo>
                <a:lnTo>
                  <a:pt x="53578" y="17859"/>
                </a:lnTo>
                <a:lnTo>
                  <a:pt x="44648" y="35719"/>
                </a:lnTo>
                <a:lnTo>
                  <a:pt x="35718" y="71437"/>
                </a:lnTo>
                <a:lnTo>
                  <a:pt x="26789" y="107156"/>
                </a:lnTo>
                <a:lnTo>
                  <a:pt x="35718" y="142875"/>
                </a:lnTo>
                <a:lnTo>
                  <a:pt x="35718" y="178594"/>
                </a:lnTo>
                <a:lnTo>
                  <a:pt x="44648" y="223242"/>
                </a:lnTo>
                <a:lnTo>
                  <a:pt x="53578" y="250031"/>
                </a:lnTo>
                <a:lnTo>
                  <a:pt x="71437" y="285750"/>
                </a:lnTo>
                <a:lnTo>
                  <a:pt x="80367" y="312539"/>
                </a:lnTo>
                <a:lnTo>
                  <a:pt x="89296" y="330398"/>
                </a:lnTo>
                <a:lnTo>
                  <a:pt x="98226" y="348258"/>
                </a:lnTo>
                <a:lnTo>
                  <a:pt x="98226" y="357187"/>
                </a:lnTo>
                <a:lnTo>
                  <a:pt x="89296" y="366117"/>
                </a:lnTo>
                <a:lnTo>
                  <a:pt x="80367" y="366117"/>
                </a:lnTo>
                <a:lnTo>
                  <a:pt x="53578" y="357187"/>
                </a:lnTo>
                <a:lnTo>
                  <a:pt x="26789" y="348258"/>
                </a:lnTo>
                <a:lnTo>
                  <a:pt x="0" y="339328"/>
                </a:lnTo>
                <a:lnTo>
                  <a:pt x="0" y="33932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4" name="Freeform 7233"/>
          <p:cNvSpPr/>
          <p:nvPr/>
        </p:nvSpPr>
        <p:spPr>
          <a:xfrm>
            <a:off x="2696766" y="2009179"/>
            <a:ext cx="267891" cy="98228"/>
          </a:xfrm>
          <a:custGeom>
            <a:avLst/>
            <a:gdLst/>
            <a:ahLst/>
            <a:cxnLst/>
            <a:rect l="0" t="0" r="0" b="0"/>
            <a:pathLst>
              <a:path w="267891" h="98228">
                <a:moveTo>
                  <a:pt x="0" y="98227"/>
                </a:moveTo>
                <a:lnTo>
                  <a:pt x="0" y="98227"/>
                </a:lnTo>
                <a:lnTo>
                  <a:pt x="0" y="98227"/>
                </a:lnTo>
                <a:lnTo>
                  <a:pt x="17859" y="98227"/>
                </a:lnTo>
                <a:lnTo>
                  <a:pt x="35718" y="98227"/>
                </a:lnTo>
                <a:lnTo>
                  <a:pt x="62507" y="89297"/>
                </a:lnTo>
                <a:lnTo>
                  <a:pt x="107156" y="71438"/>
                </a:lnTo>
                <a:lnTo>
                  <a:pt x="142875" y="53579"/>
                </a:lnTo>
                <a:lnTo>
                  <a:pt x="187523" y="35719"/>
                </a:lnTo>
                <a:lnTo>
                  <a:pt x="223242" y="17860"/>
                </a:lnTo>
                <a:lnTo>
                  <a:pt x="250031" y="8930"/>
                </a:lnTo>
                <a:lnTo>
                  <a:pt x="267890" y="0"/>
                </a:lnTo>
                <a:lnTo>
                  <a:pt x="26789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5" name="Freeform 7234"/>
          <p:cNvSpPr/>
          <p:nvPr/>
        </p:nvSpPr>
        <p:spPr>
          <a:xfrm>
            <a:off x="3036094" y="1803797"/>
            <a:ext cx="133946" cy="321469"/>
          </a:xfrm>
          <a:custGeom>
            <a:avLst/>
            <a:gdLst/>
            <a:ahLst/>
            <a:cxnLst/>
            <a:rect l="0" t="0" r="0" b="0"/>
            <a:pathLst>
              <a:path w="133946" h="321469">
                <a:moveTo>
                  <a:pt x="53578" y="0"/>
                </a:moveTo>
                <a:lnTo>
                  <a:pt x="53578" y="0"/>
                </a:lnTo>
                <a:lnTo>
                  <a:pt x="44648" y="0"/>
                </a:lnTo>
                <a:lnTo>
                  <a:pt x="35719" y="17859"/>
                </a:lnTo>
                <a:lnTo>
                  <a:pt x="26789" y="44648"/>
                </a:lnTo>
                <a:lnTo>
                  <a:pt x="17859" y="89297"/>
                </a:lnTo>
                <a:lnTo>
                  <a:pt x="8929" y="133945"/>
                </a:lnTo>
                <a:lnTo>
                  <a:pt x="0" y="187523"/>
                </a:lnTo>
                <a:lnTo>
                  <a:pt x="8929" y="232172"/>
                </a:lnTo>
                <a:lnTo>
                  <a:pt x="17859" y="267890"/>
                </a:lnTo>
                <a:lnTo>
                  <a:pt x="35719" y="294679"/>
                </a:lnTo>
                <a:lnTo>
                  <a:pt x="53578" y="312539"/>
                </a:lnTo>
                <a:lnTo>
                  <a:pt x="80367" y="321468"/>
                </a:lnTo>
                <a:lnTo>
                  <a:pt x="98226" y="312539"/>
                </a:lnTo>
                <a:lnTo>
                  <a:pt x="116086" y="294679"/>
                </a:lnTo>
                <a:lnTo>
                  <a:pt x="133945" y="258961"/>
                </a:lnTo>
                <a:lnTo>
                  <a:pt x="133945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6" name="Freeform 7235"/>
          <p:cNvSpPr/>
          <p:nvPr/>
        </p:nvSpPr>
        <p:spPr>
          <a:xfrm>
            <a:off x="3143250" y="1919883"/>
            <a:ext cx="169665" cy="142876"/>
          </a:xfrm>
          <a:custGeom>
            <a:avLst/>
            <a:gdLst/>
            <a:ahLst/>
            <a:cxnLst/>
            <a:rect l="0" t="0" r="0" b="0"/>
            <a:pathLst>
              <a:path w="169665" h="142876">
                <a:moveTo>
                  <a:pt x="35719" y="8929"/>
                </a:moveTo>
                <a:lnTo>
                  <a:pt x="35719" y="8929"/>
                </a:lnTo>
                <a:lnTo>
                  <a:pt x="2678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30" y="17859"/>
                </a:lnTo>
                <a:lnTo>
                  <a:pt x="8930" y="44648"/>
                </a:lnTo>
                <a:lnTo>
                  <a:pt x="0" y="62507"/>
                </a:lnTo>
                <a:lnTo>
                  <a:pt x="8930" y="89296"/>
                </a:lnTo>
                <a:lnTo>
                  <a:pt x="8930" y="107156"/>
                </a:lnTo>
                <a:lnTo>
                  <a:pt x="17859" y="125015"/>
                </a:lnTo>
                <a:lnTo>
                  <a:pt x="17859" y="133945"/>
                </a:lnTo>
                <a:lnTo>
                  <a:pt x="26789" y="142875"/>
                </a:lnTo>
                <a:lnTo>
                  <a:pt x="35719" y="142875"/>
                </a:lnTo>
                <a:lnTo>
                  <a:pt x="44648" y="125015"/>
                </a:lnTo>
                <a:lnTo>
                  <a:pt x="53578" y="107156"/>
                </a:lnTo>
                <a:lnTo>
                  <a:pt x="53578" y="80367"/>
                </a:lnTo>
                <a:lnTo>
                  <a:pt x="62508" y="53578"/>
                </a:lnTo>
                <a:lnTo>
                  <a:pt x="62508" y="35718"/>
                </a:lnTo>
                <a:lnTo>
                  <a:pt x="71438" y="17859"/>
                </a:lnTo>
                <a:lnTo>
                  <a:pt x="71438" y="8929"/>
                </a:lnTo>
                <a:lnTo>
                  <a:pt x="71438" y="17859"/>
                </a:lnTo>
                <a:lnTo>
                  <a:pt x="71438" y="35718"/>
                </a:lnTo>
                <a:lnTo>
                  <a:pt x="80367" y="53578"/>
                </a:lnTo>
                <a:lnTo>
                  <a:pt x="80367" y="80367"/>
                </a:lnTo>
                <a:lnTo>
                  <a:pt x="89297" y="98226"/>
                </a:lnTo>
                <a:lnTo>
                  <a:pt x="98227" y="116086"/>
                </a:lnTo>
                <a:lnTo>
                  <a:pt x="107156" y="125015"/>
                </a:lnTo>
                <a:lnTo>
                  <a:pt x="116086" y="125015"/>
                </a:lnTo>
                <a:lnTo>
                  <a:pt x="133945" y="116086"/>
                </a:lnTo>
                <a:lnTo>
                  <a:pt x="142875" y="107156"/>
                </a:lnTo>
                <a:lnTo>
                  <a:pt x="151805" y="80367"/>
                </a:lnTo>
                <a:lnTo>
                  <a:pt x="160734" y="44648"/>
                </a:lnTo>
                <a:lnTo>
                  <a:pt x="169664" y="8929"/>
                </a:lnTo>
                <a:lnTo>
                  <a:pt x="16966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7" name="Freeform 7236"/>
          <p:cNvSpPr/>
          <p:nvPr/>
        </p:nvSpPr>
        <p:spPr>
          <a:xfrm>
            <a:off x="3295055" y="1830586"/>
            <a:ext cx="80368" cy="276821"/>
          </a:xfrm>
          <a:custGeom>
            <a:avLst/>
            <a:gdLst/>
            <a:ahLst/>
            <a:cxnLst/>
            <a:rect l="0" t="0" r="0" b="0"/>
            <a:pathLst>
              <a:path w="80368" h="276821">
                <a:moveTo>
                  <a:pt x="53578" y="0"/>
                </a:moveTo>
                <a:lnTo>
                  <a:pt x="44648" y="0"/>
                </a:lnTo>
                <a:lnTo>
                  <a:pt x="35718" y="8929"/>
                </a:lnTo>
                <a:lnTo>
                  <a:pt x="26789" y="8929"/>
                </a:lnTo>
                <a:lnTo>
                  <a:pt x="17859" y="17859"/>
                </a:lnTo>
                <a:lnTo>
                  <a:pt x="8929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29" y="89297"/>
                </a:lnTo>
                <a:lnTo>
                  <a:pt x="17859" y="89297"/>
                </a:lnTo>
                <a:lnTo>
                  <a:pt x="26789" y="80367"/>
                </a:lnTo>
                <a:lnTo>
                  <a:pt x="35718" y="80367"/>
                </a:lnTo>
                <a:lnTo>
                  <a:pt x="44648" y="71437"/>
                </a:lnTo>
                <a:lnTo>
                  <a:pt x="44648" y="62508"/>
                </a:lnTo>
                <a:lnTo>
                  <a:pt x="53578" y="62508"/>
                </a:lnTo>
                <a:lnTo>
                  <a:pt x="53578" y="71437"/>
                </a:lnTo>
                <a:lnTo>
                  <a:pt x="53578" y="80367"/>
                </a:lnTo>
                <a:lnTo>
                  <a:pt x="53578" y="107156"/>
                </a:lnTo>
                <a:lnTo>
                  <a:pt x="62508" y="125015"/>
                </a:lnTo>
                <a:lnTo>
                  <a:pt x="71437" y="151804"/>
                </a:lnTo>
                <a:lnTo>
                  <a:pt x="80367" y="178593"/>
                </a:lnTo>
                <a:lnTo>
                  <a:pt x="80367" y="214312"/>
                </a:lnTo>
                <a:lnTo>
                  <a:pt x="80367" y="232172"/>
                </a:lnTo>
                <a:lnTo>
                  <a:pt x="71437" y="258961"/>
                </a:lnTo>
                <a:lnTo>
                  <a:pt x="62508" y="267890"/>
                </a:lnTo>
                <a:lnTo>
                  <a:pt x="53578" y="276820"/>
                </a:lnTo>
                <a:lnTo>
                  <a:pt x="44648" y="267890"/>
                </a:lnTo>
                <a:lnTo>
                  <a:pt x="35718" y="250031"/>
                </a:lnTo>
                <a:lnTo>
                  <a:pt x="26789" y="223242"/>
                </a:lnTo>
                <a:lnTo>
                  <a:pt x="26789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8" name="Freeform 7237"/>
          <p:cNvSpPr/>
          <p:nvPr/>
        </p:nvSpPr>
        <p:spPr>
          <a:xfrm>
            <a:off x="3384352" y="1821656"/>
            <a:ext cx="116087" cy="107157"/>
          </a:xfrm>
          <a:custGeom>
            <a:avLst/>
            <a:gdLst/>
            <a:ahLst/>
            <a:cxnLst/>
            <a:rect l="0" t="0" r="0" b="0"/>
            <a:pathLst>
              <a:path w="116087" h="107157">
                <a:moveTo>
                  <a:pt x="8929" y="71438"/>
                </a:moveTo>
                <a:lnTo>
                  <a:pt x="8929" y="80367"/>
                </a:lnTo>
                <a:lnTo>
                  <a:pt x="8929" y="80367"/>
                </a:lnTo>
                <a:lnTo>
                  <a:pt x="0" y="80367"/>
                </a:lnTo>
                <a:lnTo>
                  <a:pt x="8929" y="89297"/>
                </a:lnTo>
                <a:lnTo>
                  <a:pt x="8929" y="89297"/>
                </a:lnTo>
                <a:lnTo>
                  <a:pt x="17859" y="80367"/>
                </a:lnTo>
                <a:lnTo>
                  <a:pt x="26789" y="71438"/>
                </a:lnTo>
                <a:lnTo>
                  <a:pt x="44648" y="53578"/>
                </a:lnTo>
                <a:lnTo>
                  <a:pt x="53578" y="44648"/>
                </a:lnTo>
                <a:lnTo>
                  <a:pt x="71437" y="26789"/>
                </a:lnTo>
                <a:lnTo>
                  <a:pt x="71437" y="8930"/>
                </a:ln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30"/>
                </a:lnTo>
                <a:lnTo>
                  <a:pt x="35718" y="26789"/>
                </a:lnTo>
                <a:lnTo>
                  <a:pt x="35718" y="44648"/>
                </a:lnTo>
                <a:lnTo>
                  <a:pt x="35718" y="71438"/>
                </a:lnTo>
                <a:lnTo>
                  <a:pt x="35718" y="80367"/>
                </a:lnTo>
                <a:lnTo>
                  <a:pt x="53578" y="98227"/>
                </a:lnTo>
                <a:lnTo>
                  <a:pt x="62507" y="107156"/>
                </a:lnTo>
                <a:lnTo>
                  <a:pt x="80367" y="107156"/>
                </a:lnTo>
                <a:lnTo>
                  <a:pt x="98226" y="107156"/>
                </a:lnTo>
                <a:lnTo>
                  <a:pt x="107156" y="98227"/>
                </a:lnTo>
                <a:lnTo>
                  <a:pt x="116086" y="80367"/>
                </a:lnTo>
                <a:lnTo>
                  <a:pt x="116086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9" name="Freeform 7238"/>
          <p:cNvSpPr/>
          <p:nvPr/>
        </p:nvSpPr>
        <p:spPr>
          <a:xfrm>
            <a:off x="3429000" y="1589484"/>
            <a:ext cx="107157" cy="526853"/>
          </a:xfrm>
          <a:custGeom>
            <a:avLst/>
            <a:gdLst/>
            <a:ahLst/>
            <a:cxnLst/>
            <a:rect l="0" t="0" r="0" b="0"/>
            <a:pathLst>
              <a:path w="107157" h="526853">
                <a:moveTo>
                  <a:pt x="53578" y="0"/>
                </a:moveTo>
                <a:lnTo>
                  <a:pt x="53578" y="0"/>
                </a:lnTo>
                <a:lnTo>
                  <a:pt x="44648" y="8930"/>
                </a:lnTo>
                <a:lnTo>
                  <a:pt x="35719" y="8930"/>
                </a:lnTo>
                <a:lnTo>
                  <a:pt x="26789" y="1786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26789"/>
                </a:lnTo>
                <a:lnTo>
                  <a:pt x="0" y="26789"/>
                </a:lnTo>
                <a:lnTo>
                  <a:pt x="8930" y="35719"/>
                </a:lnTo>
                <a:lnTo>
                  <a:pt x="8930" y="35719"/>
                </a:lnTo>
                <a:lnTo>
                  <a:pt x="26789" y="53578"/>
                </a:lnTo>
                <a:lnTo>
                  <a:pt x="53578" y="71438"/>
                </a:lnTo>
                <a:lnTo>
                  <a:pt x="80367" y="98227"/>
                </a:lnTo>
                <a:lnTo>
                  <a:pt x="98227" y="133945"/>
                </a:lnTo>
                <a:lnTo>
                  <a:pt x="107156" y="187524"/>
                </a:lnTo>
                <a:lnTo>
                  <a:pt x="107156" y="250031"/>
                </a:lnTo>
                <a:lnTo>
                  <a:pt x="98227" y="321469"/>
                </a:lnTo>
                <a:lnTo>
                  <a:pt x="89297" y="383977"/>
                </a:lnTo>
                <a:lnTo>
                  <a:pt x="71438" y="446485"/>
                </a:lnTo>
                <a:lnTo>
                  <a:pt x="62508" y="500063"/>
                </a:lnTo>
                <a:lnTo>
                  <a:pt x="62508" y="526852"/>
                </a:lnTo>
                <a:lnTo>
                  <a:pt x="62508" y="5268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1" name="Freeform 7240"/>
          <p:cNvSpPr/>
          <p:nvPr/>
        </p:nvSpPr>
        <p:spPr>
          <a:xfrm>
            <a:off x="5589984" y="3089671"/>
            <a:ext cx="205384" cy="187525"/>
          </a:xfrm>
          <a:custGeom>
            <a:avLst/>
            <a:gdLst/>
            <a:ahLst/>
            <a:cxnLst/>
            <a:rect l="0" t="0" r="0" b="0"/>
            <a:pathLst>
              <a:path w="205384" h="187525">
                <a:moveTo>
                  <a:pt x="125016" y="8930"/>
                </a:moveTo>
                <a:lnTo>
                  <a:pt x="12501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16086" y="8930"/>
                </a:lnTo>
                <a:lnTo>
                  <a:pt x="125016" y="8930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116086" y="8930"/>
                </a:lnTo>
                <a:lnTo>
                  <a:pt x="107157" y="17860"/>
                </a:lnTo>
                <a:lnTo>
                  <a:pt x="89297" y="26790"/>
                </a:lnTo>
                <a:lnTo>
                  <a:pt x="71438" y="44649"/>
                </a:lnTo>
                <a:lnTo>
                  <a:pt x="53579" y="62508"/>
                </a:lnTo>
                <a:lnTo>
                  <a:pt x="35719" y="80368"/>
                </a:lnTo>
                <a:lnTo>
                  <a:pt x="8930" y="89297"/>
                </a:lnTo>
                <a:lnTo>
                  <a:pt x="8930" y="98227"/>
                </a:lnTo>
                <a:lnTo>
                  <a:pt x="0" y="107157"/>
                </a:lnTo>
                <a:lnTo>
                  <a:pt x="0" y="107157"/>
                </a:lnTo>
                <a:lnTo>
                  <a:pt x="8930" y="107157"/>
                </a:lnTo>
                <a:lnTo>
                  <a:pt x="26789" y="116086"/>
                </a:lnTo>
                <a:lnTo>
                  <a:pt x="44649" y="125016"/>
                </a:lnTo>
                <a:lnTo>
                  <a:pt x="71438" y="133946"/>
                </a:lnTo>
                <a:lnTo>
                  <a:pt x="98227" y="151805"/>
                </a:lnTo>
                <a:lnTo>
                  <a:pt x="133946" y="169665"/>
                </a:lnTo>
                <a:lnTo>
                  <a:pt x="160735" y="178594"/>
                </a:lnTo>
                <a:lnTo>
                  <a:pt x="178594" y="187524"/>
                </a:lnTo>
                <a:lnTo>
                  <a:pt x="187524" y="187524"/>
                </a:lnTo>
                <a:lnTo>
                  <a:pt x="196454" y="178594"/>
                </a:lnTo>
                <a:lnTo>
                  <a:pt x="205383" y="178594"/>
                </a:lnTo>
                <a:lnTo>
                  <a:pt x="20538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2" name="Freeform 7241"/>
          <p:cNvSpPr/>
          <p:nvPr/>
        </p:nvSpPr>
        <p:spPr>
          <a:xfrm>
            <a:off x="5536406" y="3303984"/>
            <a:ext cx="169665" cy="62509"/>
          </a:xfrm>
          <a:custGeom>
            <a:avLst/>
            <a:gdLst/>
            <a:ahLst/>
            <a:cxnLst/>
            <a:rect l="0" t="0" r="0" b="0"/>
            <a:pathLst>
              <a:path w="169665" h="625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44649" y="17859"/>
                </a:lnTo>
                <a:lnTo>
                  <a:pt x="71438" y="17859"/>
                </a:lnTo>
                <a:lnTo>
                  <a:pt x="89297" y="17859"/>
                </a:lnTo>
                <a:lnTo>
                  <a:pt x="116086" y="26789"/>
                </a:lnTo>
                <a:lnTo>
                  <a:pt x="142875" y="35719"/>
                </a:lnTo>
                <a:lnTo>
                  <a:pt x="160735" y="53578"/>
                </a:lnTo>
                <a:lnTo>
                  <a:pt x="169664" y="62508"/>
                </a:lnTo>
                <a:lnTo>
                  <a:pt x="169664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3" name="Freeform 7242"/>
          <p:cNvSpPr/>
          <p:nvPr/>
        </p:nvSpPr>
        <p:spPr>
          <a:xfrm>
            <a:off x="5857875" y="3062882"/>
            <a:ext cx="26790" cy="285751"/>
          </a:xfrm>
          <a:custGeom>
            <a:avLst/>
            <a:gdLst/>
            <a:ahLst/>
            <a:cxnLst/>
            <a:rect l="0" t="0" r="0" b="0"/>
            <a:pathLst>
              <a:path w="26790" h="28575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44649"/>
                </a:lnTo>
                <a:lnTo>
                  <a:pt x="8930" y="80368"/>
                </a:lnTo>
                <a:lnTo>
                  <a:pt x="17859" y="125016"/>
                </a:lnTo>
                <a:lnTo>
                  <a:pt x="17859" y="178594"/>
                </a:lnTo>
                <a:lnTo>
                  <a:pt x="17859" y="223243"/>
                </a:lnTo>
                <a:lnTo>
                  <a:pt x="17859" y="258961"/>
                </a:lnTo>
                <a:lnTo>
                  <a:pt x="26789" y="285750"/>
                </a:lnTo>
                <a:lnTo>
                  <a:pt x="26789" y="285750"/>
                </a:lnTo>
                <a:lnTo>
                  <a:pt x="2678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4" name="Freeform 7243"/>
          <p:cNvSpPr/>
          <p:nvPr/>
        </p:nvSpPr>
        <p:spPr>
          <a:xfrm>
            <a:off x="5607844" y="3536156"/>
            <a:ext cx="196454" cy="160735"/>
          </a:xfrm>
          <a:custGeom>
            <a:avLst/>
            <a:gdLst/>
            <a:ahLst/>
            <a:cxnLst/>
            <a:rect l="0" t="0" r="0" b="0"/>
            <a:pathLst>
              <a:path w="196454" h="160735">
                <a:moveTo>
                  <a:pt x="151804" y="0"/>
                </a:moveTo>
                <a:lnTo>
                  <a:pt x="151804" y="0"/>
                </a:lnTo>
                <a:lnTo>
                  <a:pt x="151804" y="0"/>
                </a:lnTo>
                <a:lnTo>
                  <a:pt x="151804" y="0"/>
                </a:lnTo>
                <a:lnTo>
                  <a:pt x="142875" y="0"/>
                </a:lnTo>
                <a:lnTo>
                  <a:pt x="142875" y="8930"/>
                </a:lnTo>
                <a:lnTo>
                  <a:pt x="133945" y="8930"/>
                </a:lnTo>
                <a:lnTo>
                  <a:pt x="125015" y="17859"/>
                </a:lnTo>
                <a:lnTo>
                  <a:pt x="116086" y="17859"/>
                </a:lnTo>
                <a:lnTo>
                  <a:pt x="98226" y="26789"/>
                </a:lnTo>
                <a:lnTo>
                  <a:pt x="80367" y="35719"/>
                </a:lnTo>
                <a:lnTo>
                  <a:pt x="62508" y="53578"/>
                </a:lnTo>
                <a:lnTo>
                  <a:pt x="44648" y="62508"/>
                </a:lnTo>
                <a:lnTo>
                  <a:pt x="26789" y="71437"/>
                </a:lnTo>
                <a:lnTo>
                  <a:pt x="17859" y="80367"/>
                </a:lnTo>
                <a:lnTo>
                  <a:pt x="0" y="89297"/>
                </a:lnTo>
                <a:lnTo>
                  <a:pt x="0" y="98226"/>
                </a:lnTo>
                <a:lnTo>
                  <a:pt x="0" y="98226"/>
                </a:lnTo>
                <a:lnTo>
                  <a:pt x="8929" y="107156"/>
                </a:lnTo>
                <a:lnTo>
                  <a:pt x="26789" y="107156"/>
                </a:lnTo>
                <a:lnTo>
                  <a:pt x="44648" y="116086"/>
                </a:lnTo>
                <a:lnTo>
                  <a:pt x="62508" y="116086"/>
                </a:lnTo>
                <a:lnTo>
                  <a:pt x="89297" y="116086"/>
                </a:lnTo>
                <a:lnTo>
                  <a:pt x="116086" y="116086"/>
                </a:lnTo>
                <a:lnTo>
                  <a:pt x="142875" y="125015"/>
                </a:lnTo>
                <a:lnTo>
                  <a:pt x="160734" y="125015"/>
                </a:lnTo>
                <a:lnTo>
                  <a:pt x="187523" y="133945"/>
                </a:lnTo>
                <a:lnTo>
                  <a:pt x="196453" y="142875"/>
                </a:lnTo>
                <a:lnTo>
                  <a:pt x="196453" y="151805"/>
                </a:lnTo>
                <a:lnTo>
                  <a:pt x="196453" y="160734"/>
                </a:lnTo>
                <a:lnTo>
                  <a:pt x="196453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5" name="Freeform 7244"/>
          <p:cNvSpPr/>
          <p:nvPr/>
        </p:nvSpPr>
        <p:spPr>
          <a:xfrm>
            <a:off x="5652492" y="3786187"/>
            <a:ext cx="133947" cy="44650"/>
          </a:xfrm>
          <a:custGeom>
            <a:avLst/>
            <a:gdLst/>
            <a:ahLst/>
            <a:cxnLst/>
            <a:rect l="0" t="0" r="0" b="0"/>
            <a:pathLst>
              <a:path w="133947" h="4465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8930"/>
                </a:lnTo>
                <a:lnTo>
                  <a:pt x="35719" y="17859"/>
                </a:lnTo>
                <a:lnTo>
                  <a:pt x="53578" y="26789"/>
                </a:lnTo>
                <a:lnTo>
                  <a:pt x="80367" y="35719"/>
                </a:lnTo>
                <a:lnTo>
                  <a:pt x="98227" y="44649"/>
                </a:lnTo>
                <a:lnTo>
                  <a:pt x="116086" y="35719"/>
                </a:lnTo>
                <a:lnTo>
                  <a:pt x="125016" y="35719"/>
                </a:lnTo>
                <a:lnTo>
                  <a:pt x="133946" y="26789"/>
                </a:lnTo>
                <a:lnTo>
                  <a:pt x="133946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6" name="Freeform 7245"/>
          <p:cNvSpPr/>
          <p:nvPr/>
        </p:nvSpPr>
        <p:spPr>
          <a:xfrm>
            <a:off x="5848945" y="3554015"/>
            <a:ext cx="116087" cy="241103"/>
          </a:xfrm>
          <a:custGeom>
            <a:avLst/>
            <a:gdLst/>
            <a:ahLst/>
            <a:cxnLst/>
            <a:rect l="0" t="0" r="0" b="0"/>
            <a:pathLst>
              <a:path w="116087" h="241103">
                <a:moveTo>
                  <a:pt x="0" y="17860"/>
                </a:move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17860"/>
                </a:lnTo>
                <a:lnTo>
                  <a:pt x="35719" y="8930"/>
                </a:lnTo>
                <a:lnTo>
                  <a:pt x="44649" y="8930"/>
                </a:lnTo>
                <a:lnTo>
                  <a:pt x="62508" y="0"/>
                </a:lnTo>
                <a:lnTo>
                  <a:pt x="71438" y="8930"/>
                </a:lnTo>
                <a:lnTo>
                  <a:pt x="80368" y="8930"/>
                </a:lnTo>
                <a:lnTo>
                  <a:pt x="89297" y="17860"/>
                </a:lnTo>
                <a:lnTo>
                  <a:pt x="98227" y="44649"/>
                </a:lnTo>
                <a:lnTo>
                  <a:pt x="98227" y="62508"/>
                </a:lnTo>
                <a:lnTo>
                  <a:pt x="89297" y="89297"/>
                </a:lnTo>
                <a:lnTo>
                  <a:pt x="80368" y="116086"/>
                </a:lnTo>
                <a:lnTo>
                  <a:pt x="71438" y="133946"/>
                </a:lnTo>
                <a:lnTo>
                  <a:pt x="71438" y="133946"/>
                </a:lnTo>
                <a:lnTo>
                  <a:pt x="71438" y="133946"/>
                </a:lnTo>
                <a:lnTo>
                  <a:pt x="71438" y="125016"/>
                </a:lnTo>
                <a:lnTo>
                  <a:pt x="71438" y="116086"/>
                </a:lnTo>
                <a:lnTo>
                  <a:pt x="80368" y="98227"/>
                </a:lnTo>
                <a:lnTo>
                  <a:pt x="98227" y="98227"/>
                </a:lnTo>
                <a:lnTo>
                  <a:pt x="107157" y="98227"/>
                </a:lnTo>
                <a:lnTo>
                  <a:pt x="116086" y="116086"/>
                </a:lnTo>
                <a:lnTo>
                  <a:pt x="116086" y="151805"/>
                </a:lnTo>
                <a:lnTo>
                  <a:pt x="116086" y="178594"/>
                </a:lnTo>
                <a:lnTo>
                  <a:pt x="107157" y="214313"/>
                </a:lnTo>
                <a:lnTo>
                  <a:pt x="107157" y="232172"/>
                </a:lnTo>
                <a:lnTo>
                  <a:pt x="98227" y="241102"/>
                </a:lnTo>
                <a:lnTo>
                  <a:pt x="98227" y="241102"/>
                </a:lnTo>
                <a:lnTo>
                  <a:pt x="89297" y="214313"/>
                </a:lnTo>
                <a:lnTo>
                  <a:pt x="89297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7" name="Freeform 7246"/>
          <p:cNvSpPr/>
          <p:nvPr/>
        </p:nvSpPr>
        <p:spPr>
          <a:xfrm>
            <a:off x="5679281" y="4616648"/>
            <a:ext cx="267892" cy="205384"/>
          </a:xfrm>
          <a:custGeom>
            <a:avLst/>
            <a:gdLst/>
            <a:ahLst/>
            <a:cxnLst/>
            <a:rect l="0" t="0" r="0" b="0"/>
            <a:pathLst>
              <a:path w="267892" h="205384">
                <a:moveTo>
                  <a:pt x="196453" y="8930"/>
                </a:moveTo>
                <a:lnTo>
                  <a:pt x="187524" y="8930"/>
                </a:lnTo>
                <a:lnTo>
                  <a:pt x="187524" y="0"/>
                </a:lnTo>
                <a:lnTo>
                  <a:pt x="187524" y="0"/>
                </a:lnTo>
                <a:lnTo>
                  <a:pt x="178594" y="0"/>
                </a:lnTo>
                <a:lnTo>
                  <a:pt x="178594" y="0"/>
                </a:lnTo>
                <a:lnTo>
                  <a:pt x="169664" y="0"/>
                </a:lnTo>
                <a:lnTo>
                  <a:pt x="160735" y="0"/>
                </a:lnTo>
                <a:lnTo>
                  <a:pt x="142875" y="8930"/>
                </a:lnTo>
                <a:lnTo>
                  <a:pt x="125016" y="17859"/>
                </a:lnTo>
                <a:lnTo>
                  <a:pt x="98227" y="17859"/>
                </a:lnTo>
                <a:lnTo>
                  <a:pt x="80367" y="26789"/>
                </a:lnTo>
                <a:lnTo>
                  <a:pt x="53578" y="26789"/>
                </a:lnTo>
                <a:lnTo>
                  <a:pt x="35719" y="35719"/>
                </a:lnTo>
                <a:lnTo>
                  <a:pt x="26789" y="44648"/>
                </a:lnTo>
                <a:lnTo>
                  <a:pt x="8930" y="4464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62508"/>
                </a:lnTo>
                <a:lnTo>
                  <a:pt x="17860" y="62508"/>
                </a:lnTo>
                <a:lnTo>
                  <a:pt x="35719" y="71438"/>
                </a:lnTo>
                <a:lnTo>
                  <a:pt x="62508" y="80367"/>
                </a:lnTo>
                <a:lnTo>
                  <a:pt x="89297" y="89297"/>
                </a:lnTo>
                <a:lnTo>
                  <a:pt x="133946" y="107156"/>
                </a:lnTo>
                <a:lnTo>
                  <a:pt x="169664" y="125016"/>
                </a:lnTo>
                <a:lnTo>
                  <a:pt x="196453" y="142875"/>
                </a:lnTo>
                <a:lnTo>
                  <a:pt x="223242" y="160734"/>
                </a:lnTo>
                <a:lnTo>
                  <a:pt x="250032" y="178594"/>
                </a:lnTo>
                <a:lnTo>
                  <a:pt x="258961" y="196453"/>
                </a:lnTo>
                <a:lnTo>
                  <a:pt x="267891" y="205383"/>
                </a:lnTo>
                <a:lnTo>
                  <a:pt x="258961" y="196453"/>
                </a:lnTo>
                <a:lnTo>
                  <a:pt x="250032" y="178594"/>
                </a:lnTo>
                <a:lnTo>
                  <a:pt x="250032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8" name="Freeform 7247"/>
          <p:cNvSpPr/>
          <p:nvPr/>
        </p:nvSpPr>
        <p:spPr>
          <a:xfrm>
            <a:off x="5750719" y="4848820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9" name="Freeform 7248"/>
          <p:cNvSpPr/>
          <p:nvPr/>
        </p:nvSpPr>
        <p:spPr>
          <a:xfrm>
            <a:off x="5661422" y="4804171"/>
            <a:ext cx="196454" cy="125018"/>
          </a:xfrm>
          <a:custGeom>
            <a:avLst/>
            <a:gdLst/>
            <a:ahLst/>
            <a:cxnLst/>
            <a:rect l="0" t="0" r="0" b="0"/>
            <a:pathLst>
              <a:path w="196454" h="12501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8930"/>
                </a:lnTo>
                <a:lnTo>
                  <a:pt x="35719" y="17860"/>
                </a:lnTo>
                <a:lnTo>
                  <a:pt x="62508" y="35719"/>
                </a:lnTo>
                <a:lnTo>
                  <a:pt x="89297" y="44649"/>
                </a:lnTo>
                <a:lnTo>
                  <a:pt x="125016" y="71438"/>
                </a:lnTo>
                <a:lnTo>
                  <a:pt x="151805" y="89298"/>
                </a:lnTo>
                <a:lnTo>
                  <a:pt x="178594" y="107157"/>
                </a:lnTo>
                <a:lnTo>
                  <a:pt x="187523" y="125017"/>
                </a:lnTo>
                <a:lnTo>
                  <a:pt x="196453" y="125017"/>
                </a:lnTo>
                <a:lnTo>
                  <a:pt x="196453" y="116087"/>
                </a:lnTo>
                <a:lnTo>
                  <a:pt x="196453" y="1160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0" name="Freeform 7249"/>
          <p:cNvSpPr/>
          <p:nvPr/>
        </p:nvSpPr>
        <p:spPr>
          <a:xfrm>
            <a:off x="5991820" y="4616648"/>
            <a:ext cx="125017" cy="53579"/>
          </a:xfrm>
          <a:custGeom>
            <a:avLst/>
            <a:gdLst/>
            <a:ahLst/>
            <a:cxnLst/>
            <a:rect l="0" t="0" r="0" b="0"/>
            <a:pathLst>
              <a:path w="125017" h="53579">
                <a:moveTo>
                  <a:pt x="0" y="53578"/>
                </a:moveTo>
                <a:lnTo>
                  <a:pt x="0" y="44648"/>
                </a:lnTo>
                <a:lnTo>
                  <a:pt x="8930" y="44648"/>
                </a:lnTo>
                <a:lnTo>
                  <a:pt x="17860" y="44648"/>
                </a:lnTo>
                <a:lnTo>
                  <a:pt x="26789" y="44648"/>
                </a:lnTo>
                <a:lnTo>
                  <a:pt x="35719" y="44648"/>
                </a:lnTo>
                <a:lnTo>
                  <a:pt x="53578" y="35719"/>
                </a:lnTo>
                <a:lnTo>
                  <a:pt x="80368" y="35719"/>
                </a:lnTo>
                <a:lnTo>
                  <a:pt x="98227" y="26789"/>
                </a:lnTo>
                <a:lnTo>
                  <a:pt x="107157" y="17859"/>
                </a:lnTo>
                <a:lnTo>
                  <a:pt x="116086" y="893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1" name="Freeform 7250"/>
          <p:cNvSpPr/>
          <p:nvPr/>
        </p:nvSpPr>
        <p:spPr>
          <a:xfrm>
            <a:off x="5991820" y="4688086"/>
            <a:ext cx="116087" cy="276821"/>
          </a:xfrm>
          <a:custGeom>
            <a:avLst/>
            <a:gdLst/>
            <a:ahLst/>
            <a:cxnLst/>
            <a:rect l="0" t="0" r="0" b="0"/>
            <a:pathLst>
              <a:path w="116087" h="276821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8930" y="116085"/>
                </a:lnTo>
                <a:lnTo>
                  <a:pt x="8930" y="125015"/>
                </a:lnTo>
                <a:lnTo>
                  <a:pt x="8930" y="133945"/>
                </a:lnTo>
                <a:lnTo>
                  <a:pt x="8930" y="133945"/>
                </a:lnTo>
                <a:lnTo>
                  <a:pt x="17860" y="125015"/>
                </a:lnTo>
                <a:lnTo>
                  <a:pt x="17860" y="107156"/>
                </a:lnTo>
                <a:lnTo>
                  <a:pt x="26789" y="89296"/>
                </a:lnTo>
                <a:lnTo>
                  <a:pt x="35719" y="80367"/>
                </a:lnTo>
                <a:lnTo>
                  <a:pt x="44649" y="62507"/>
                </a:lnTo>
                <a:lnTo>
                  <a:pt x="62508" y="62507"/>
                </a:lnTo>
                <a:lnTo>
                  <a:pt x="80368" y="71437"/>
                </a:lnTo>
                <a:lnTo>
                  <a:pt x="98227" y="80367"/>
                </a:lnTo>
                <a:lnTo>
                  <a:pt x="107157" y="107156"/>
                </a:lnTo>
                <a:lnTo>
                  <a:pt x="116086" y="142875"/>
                </a:lnTo>
                <a:lnTo>
                  <a:pt x="116086" y="187523"/>
                </a:lnTo>
                <a:lnTo>
                  <a:pt x="107157" y="223242"/>
                </a:lnTo>
                <a:lnTo>
                  <a:pt x="98227" y="250031"/>
                </a:lnTo>
                <a:lnTo>
                  <a:pt x="89297" y="267891"/>
                </a:lnTo>
                <a:lnTo>
                  <a:pt x="80368" y="276820"/>
                </a:lnTo>
                <a:lnTo>
                  <a:pt x="71438" y="267891"/>
                </a:lnTo>
                <a:lnTo>
                  <a:pt x="71438" y="250031"/>
                </a:lnTo>
                <a:lnTo>
                  <a:pt x="71438" y="232172"/>
                </a:lnTo>
                <a:lnTo>
                  <a:pt x="80368" y="196453"/>
                </a:lnTo>
                <a:lnTo>
                  <a:pt x="80368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2" name="Freeform 7251"/>
          <p:cNvSpPr/>
          <p:nvPr/>
        </p:nvSpPr>
        <p:spPr>
          <a:xfrm>
            <a:off x="2428875" y="1455539"/>
            <a:ext cx="1428751" cy="946548"/>
          </a:xfrm>
          <a:custGeom>
            <a:avLst/>
            <a:gdLst/>
            <a:ahLst/>
            <a:cxnLst/>
            <a:rect l="0" t="0" r="0" b="0"/>
            <a:pathLst>
              <a:path w="1428751" h="946548">
                <a:moveTo>
                  <a:pt x="1071563" y="160734"/>
                </a:moveTo>
                <a:lnTo>
                  <a:pt x="1071563" y="160734"/>
                </a:lnTo>
                <a:lnTo>
                  <a:pt x="1071563" y="160734"/>
                </a:lnTo>
                <a:lnTo>
                  <a:pt x="1071563" y="151805"/>
                </a:lnTo>
                <a:lnTo>
                  <a:pt x="1071563" y="142875"/>
                </a:lnTo>
                <a:lnTo>
                  <a:pt x="1071563" y="133945"/>
                </a:lnTo>
                <a:lnTo>
                  <a:pt x="1062633" y="125015"/>
                </a:lnTo>
                <a:lnTo>
                  <a:pt x="1053703" y="116086"/>
                </a:lnTo>
                <a:lnTo>
                  <a:pt x="1044773" y="107156"/>
                </a:lnTo>
                <a:lnTo>
                  <a:pt x="1035844" y="107156"/>
                </a:lnTo>
                <a:lnTo>
                  <a:pt x="1026914" y="98226"/>
                </a:lnTo>
                <a:lnTo>
                  <a:pt x="1009055" y="89297"/>
                </a:lnTo>
                <a:lnTo>
                  <a:pt x="982266" y="80367"/>
                </a:lnTo>
                <a:lnTo>
                  <a:pt x="964406" y="80367"/>
                </a:lnTo>
                <a:lnTo>
                  <a:pt x="937617" y="71437"/>
                </a:lnTo>
                <a:lnTo>
                  <a:pt x="910828" y="62508"/>
                </a:lnTo>
                <a:lnTo>
                  <a:pt x="875109" y="62508"/>
                </a:lnTo>
                <a:lnTo>
                  <a:pt x="839391" y="53578"/>
                </a:lnTo>
                <a:lnTo>
                  <a:pt x="803672" y="53578"/>
                </a:lnTo>
                <a:lnTo>
                  <a:pt x="759023" y="53578"/>
                </a:lnTo>
                <a:lnTo>
                  <a:pt x="705445" y="53578"/>
                </a:lnTo>
                <a:lnTo>
                  <a:pt x="651867" y="53578"/>
                </a:lnTo>
                <a:lnTo>
                  <a:pt x="598289" y="62508"/>
                </a:lnTo>
                <a:lnTo>
                  <a:pt x="535781" y="80367"/>
                </a:lnTo>
                <a:lnTo>
                  <a:pt x="473273" y="98226"/>
                </a:lnTo>
                <a:lnTo>
                  <a:pt x="419695" y="116086"/>
                </a:lnTo>
                <a:lnTo>
                  <a:pt x="366117" y="142875"/>
                </a:lnTo>
                <a:lnTo>
                  <a:pt x="321469" y="160734"/>
                </a:lnTo>
                <a:lnTo>
                  <a:pt x="267891" y="187523"/>
                </a:lnTo>
                <a:lnTo>
                  <a:pt x="223242" y="223242"/>
                </a:lnTo>
                <a:lnTo>
                  <a:pt x="178594" y="258961"/>
                </a:lnTo>
                <a:lnTo>
                  <a:pt x="142875" y="285750"/>
                </a:lnTo>
                <a:lnTo>
                  <a:pt x="107156" y="321469"/>
                </a:lnTo>
                <a:lnTo>
                  <a:pt x="80367" y="357187"/>
                </a:lnTo>
                <a:lnTo>
                  <a:pt x="53578" y="392906"/>
                </a:lnTo>
                <a:lnTo>
                  <a:pt x="26789" y="437555"/>
                </a:lnTo>
                <a:lnTo>
                  <a:pt x="17859" y="473273"/>
                </a:lnTo>
                <a:lnTo>
                  <a:pt x="0" y="508992"/>
                </a:lnTo>
                <a:lnTo>
                  <a:pt x="0" y="553640"/>
                </a:lnTo>
                <a:lnTo>
                  <a:pt x="0" y="589359"/>
                </a:lnTo>
                <a:lnTo>
                  <a:pt x="8930" y="625078"/>
                </a:lnTo>
                <a:lnTo>
                  <a:pt x="26789" y="660797"/>
                </a:lnTo>
                <a:lnTo>
                  <a:pt x="44648" y="687586"/>
                </a:lnTo>
                <a:lnTo>
                  <a:pt x="71438" y="714375"/>
                </a:lnTo>
                <a:lnTo>
                  <a:pt x="98227" y="750094"/>
                </a:lnTo>
                <a:lnTo>
                  <a:pt x="133945" y="776883"/>
                </a:lnTo>
                <a:lnTo>
                  <a:pt x="169664" y="803672"/>
                </a:lnTo>
                <a:lnTo>
                  <a:pt x="205383" y="839390"/>
                </a:lnTo>
                <a:lnTo>
                  <a:pt x="258961" y="866180"/>
                </a:lnTo>
                <a:lnTo>
                  <a:pt x="303609" y="884039"/>
                </a:lnTo>
                <a:lnTo>
                  <a:pt x="357188" y="910828"/>
                </a:lnTo>
                <a:lnTo>
                  <a:pt x="419695" y="928687"/>
                </a:lnTo>
                <a:lnTo>
                  <a:pt x="482203" y="937617"/>
                </a:lnTo>
                <a:lnTo>
                  <a:pt x="544711" y="946547"/>
                </a:lnTo>
                <a:lnTo>
                  <a:pt x="616148" y="946547"/>
                </a:lnTo>
                <a:lnTo>
                  <a:pt x="687586" y="937617"/>
                </a:lnTo>
                <a:lnTo>
                  <a:pt x="767953" y="928687"/>
                </a:lnTo>
                <a:lnTo>
                  <a:pt x="839391" y="910828"/>
                </a:lnTo>
                <a:lnTo>
                  <a:pt x="910828" y="892969"/>
                </a:lnTo>
                <a:lnTo>
                  <a:pt x="991195" y="866180"/>
                </a:lnTo>
                <a:lnTo>
                  <a:pt x="1062633" y="839390"/>
                </a:lnTo>
                <a:lnTo>
                  <a:pt x="1134070" y="803672"/>
                </a:lnTo>
                <a:lnTo>
                  <a:pt x="1196578" y="767953"/>
                </a:lnTo>
                <a:lnTo>
                  <a:pt x="1259086" y="732234"/>
                </a:lnTo>
                <a:lnTo>
                  <a:pt x="1303734" y="687586"/>
                </a:lnTo>
                <a:lnTo>
                  <a:pt x="1348383" y="634008"/>
                </a:lnTo>
                <a:lnTo>
                  <a:pt x="1384102" y="589359"/>
                </a:lnTo>
                <a:lnTo>
                  <a:pt x="1410891" y="535781"/>
                </a:lnTo>
                <a:lnTo>
                  <a:pt x="1419820" y="482203"/>
                </a:lnTo>
                <a:lnTo>
                  <a:pt x="1428750" y="419695"/>
                </a:lnTo>
                <a:lnTo>
                  <a:pt x="1419820" y="366117"/>
                </a:lnTo>
                <a:lnTo>
                  <a:pt x="1393031" y="312539"/>
                </a:lnTo>
                <a:lnTo>
                  <a:pt x="1366242" y="250031"/>
                </a:lnTo>
                <a:lnTo>
                  <a:pt x="1321594" y="205383"/>
                </a:lnTo>
                <a:lnTo>
                  <a:pt x="1268016" y="151805"/>
                </a:lnTo>
                <a:lnTo>
                  <a:pt x="1196578" y="116086"/>
                </a:lnTo>
                <a:lnTo>
                  <a:pt x="1125141" y="80367"/>
                </a:lnTo>
                <a:lnTo>
                  <a:pt x="1044773" y="44648"/>
                </a:lnTo>
                <a:lnTo>
                  <a:pt x="955477" y="26789"/>
                </a:lnTo>
                <a:lnTo>
                  <a:pt x="884039" y="8930"/>
                </a:lnTo>
                <a:lnTo>
                  <a:pt x="812602" y="0"/>
                </a:lnTo>
                <a:lnTo>
                  <a:pt x="750094" y="0"/>
                </a:lnTo>
                <a:lnTo>
                  <a:pt x="705445" y="8930"/>
                </a:lnTo>
                <a:lnTo>
                  <a:pt x="651867" y="26789"/>
                </a:lnTo>
                <a:lnTo>
                  <a:pt x="651867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3" name="Freeform 7252"/>
          <p:cNvSpPr/>
          <p:nvPr/>
        </p:nvSpPr>
        <p:spPr>
          <a:xfrm>
            <a:off x="6750844" y="937617"/>
            <a:ext cx="2384227" cy="1625204"/>
          </a:xfrm>
          <a:custGeom>
            <a:avLst/>
            <a:gdLst/>
            <a:ahLst/>
            <a:cxnLst/>
            <a:rect l="0" t="0" r="0" b="0"/>
            <a:pathLst>
              <a:path w="2384227" h="1625204">
                <a:moveTo>
                  <a:pt x="2187772" y="357188"/>
                </a:moveTo>
                <a:lnTo>
                  <a:pt x="2187772" y="348258"/>
                </a:lnTo>
                <a:lnTo>
                  <a:pt x="2187772" y="339328"/>
                </a:lnTo>
                <a:lnTo>
                  <a:pt x="2178843" y="330399"/>
                </a:lnTo>
                <a:lnTo>
                  <a:pt x="2178843" y="321469"/>
                </a:lnTo>
                <a:lnTo>
                  <a:pt x="2178843" y="321469"/>
                </a:lnTo>
                <a:lnTo>
                  <a:pt x="2169913" y="303610"/>
                </a:lnTo>
                <a:lnTo>
                  <a:pt x="2169913" y="294680"/>
                </a:lnTo>
                <a:lnTo>
                  <a:pt x="2160983" y="285750"/>
                </a:lnTo>
                <a:lnTo>
                  <a:pt x="2152054" y="276820"/>
                </a:lnTo>
                <a:lnTo>
                  <a:pt x="2125265" y="241102"/>
                </a:lnTo>
                <a:lnTo>
                  <a:pt x="2098476" y="205383"/>
                </a:lnTo>
                <a:lnTo>
                  <a:pt x="2062757" y="178594"/>
                </a:lnTo>
                <a:lnTo>
                  <a:pt x="2018108" y="151805"/>
                </a:lnTo>
                <a:lnTo>
                  <a:pt x="1973460" y="125016"/>
                </a:lnTo>
                <a:lnTo>
                  <a:pt x="1928811" y="107156"/>
                </a:lnTo>
                <a:lnTo>
                  <a:pt x="1875233" y="89297"/>
                </a:lnTo>
                <a:lnTo>
                  <a:pt x="1821655" y="71438"/>
                </a:lnTo>
                <a:lnTo>
                  <a:pt x="1768077" y="53578"/>
                </a:lnTo>
                <a:lnTo>
                  <a:pt x="1705569" y="44649"/>
                </a:lnTo>
                <a:lnTo>
                  <a:pt x="1634132" y="26789"/>
                </a:lnTo>
                <a:lnTo>
                  <a:pt x="1562694" y="26789"/>
                </a:lnTo>
                <a:lnTo>
                  <a:pt x="1473397" y="8930"/>
                </a:lnTo>
                <a:lnTo>
                  <a:pt x="1393031" y="8930"/>
                </a:lnTo>
                <a:lnTo>
                  <a:pt x="1303734" y="0"/>
                </a:lnTo>
                <a:lnTo>
                  <a:pt x="1214437" y="0"/>
                </a:lnTo>
                <a:lnTo>
                  <a:pt x="1134070" y="0"/>
                </a:lnTo>
                <a:lnTo>
                  <a:pt x="1044773" y="0"/>
                </a:lnTo>
                <a:lnTo>
                  <a:pt x="964406" y="0"/>
                </a:lnTo>
                <a:lnTo>
                  <a:pt x="884039" y="8930"/>
                </a:lnTo>
                <a:lnTo>
                  <a:pt x="803672" y="26789"/>
                </a:lnTo>
                <a:lnTo>
                  <a:pt x="723304" y="35719"/>
                </a:lnTo>
                <a:lnTo>
                  <a:pt x="642937" y="53578"/>
                </a:lnTo>
                <a:lnTo>
                  <a:pt x="571500" y="80367"/>
                </a:lnTo>
                <a:lnTo>
                  <a:pt x="500062" y="107156"/>
                </a:lnTo>
                <a:lnTo>
                  <a:pt x="428625" y="133945"/>
                </a:lnTo>
                <a:lnTo>
                  <a:pt x="366117" y="160734"/>
                </a:lnTo>
                <a:lnTo>
                  <a:pt x="303609" y="187524"/>
                </a:lnTo>
                <a:lnTo>
                  <a:pt x="250031" y="223242"/>
                </a:lnTo>
                <a:lnTo>
                  <a:pt x="196453" y="258961"/>
                </a:lnTo>
                <a:lnTo>
                  <a:pt x="151804" y="294680"/>
                </a:lnTo>
                <a:lnTo>
                  <a:pt x="116086" y="330399"/>
                </a:lnTo>
                <a:lnTo>
                  <a:pt x="89297" y="375047"/>
                </a:lnTo>
                <a:lnTo>
                  <a:pt x="62508" y="419696"/>
                </a:lnTo>
                <a:lnTo>
                  <a:pt x="44648" y="464344"/>
                </a:lnTo>
                <a:lnTo>
                  <a:pt x="26789" y="508992"/>
                </a:lnTo>
                <a:lnTo>
                  <a:pt x="17859" y="562570"/>
                </a:lnTo>
                <a:lnTo>
                  <a:pt x="8929" y="625078"/>
                </a:lnTo>
                <a:lnTo>
                  <a:pt x="0" y="678656"/>
                </a:lnTo>
                <a:lnTo>
                  <a:pt x="0" y="741164"/>
                </a:lnTo>
                <a:lnTo>
                  <a:pt x="0" y="803672"/>
                </a:lnTo>
                <a:lnTo>
                  <a:pt x="8929" y="875109"/>
                </a:lnTo>
                <a:lnTo>
                  <a:pt x="26789" y="937617"/>
                </a:lnTo>
                <a:lnTo>
                  <a:pt x="44648" y="991195"/>
                </a:lnTo>
                <a:lnTo>
                  <a:pt x="62508" y="1053703"/>
                </a:lnTo>
                <a:lnTo>
                  <a:pt x="89297" y="1107281"/>
                </a:lnTo>
                <a:lnTo>
                  <a:pt x="125015" y="1160859"/>
                </a:lnTo>
                <a:lnTo>
                  <a:pt x="169664" y="1214437"/>
                </a:lnTo>
                <a:lnTo>
                  <a:pt x="214312" y="1268016"/>
                </a:lnTo>
                <a:lnTo>
                  <a:pt x="258961" y="1321594"/>
                </a:lnTo>
                <a:lnTo>
                  <a:pt x="312539" y="1375172"/>
                </a:lnTo>
                <a:lnTo>
                  <a:pt x="375047" y="1428750"/>
                </a:lnTo>
                <a:lnTo>
                  <a:pt x="428625" y="1473398"/>
                </a:lnTo>
                <a:lnTo>
                  <a:pt x="500062" y="1518047"/>
                </a:lnTo>
                <a:lnTo>
                  <a:pt x="571500" y="1544836"/>
                </a:lnTo>
                <a:lnTo>
                  <a:pt x="651867" y="1571625"/>
                </a:lnTo>
                <a:lnTo>
                  <a:pt x="732234" y="1589485"/>
                </a:lnTo>
                <a:lnTo>
                  <a:pt x="812601" y="1598414"/>
                </a:lnTo>
                <a:lnTo>
                  <a:pt x="901898" y="1607344"/>
                </a:lnTo>
                <a:lnTo>
                  <a:pt x="991195" y="1616274"/>
                </a:lnTo>
                <a:lnTo>
                  <a:pt x="1071562" y="1616274"/>
                </a:lnTo>
                <a:lnTo>
                  <a:pt x="1151929" y="1625203"/>
                </a:lnTo>
                <a:lnTo>
                  <a:pt x="1232297" y="1625203"/>
                </a:lnTo>
                <a:lnTo>
                  <a:pt x="1312664" y="1625203"/>
                </a:lnTo>
                <a:lnTo>
                  <a:pt x="1393031" y="1625203"/>
                </a:lnTo>
                <a:lnTo>
                  <a:pt x="1464468" y="1625203"/>
                </a:lnTo>
                <a:lnTo>
                  <a:pt x="1544835" y="1616274"/>
                </a:lnTo>
                <a:lnTo>
                  <a:pt x="1625202" y="1616274"/>
                </a:lnTo>
                <a:lnTo>
                  <a:pt x="1696640" y="1607344"/>
                </a:lnTo>
                <a:lnTo>
                  <a:pt x="1777007" y="1589485"/>
                </a:lnTo>
                <a:lnTo>
                  <a:pt x="1839515" y="1580555"/>
                </a:lnTo>
                <a:lnTo>
                  <a:pt x="1902022" y="1562696"/>
                </a:lnTo>
                <a:lnTo>
                  <a:pt x="1937741" y="1544836"/>
                </a:lnTo>
                <a:lnTo>
                  <a:pt x="1973460" y="1535906"/>
                </a:lnTo>
                <a:lnTo>
                  <a:pt x="2009179" y="1518047"/>
                </a:lnTo>
                <a:lnTo>
                  <a:pt x="2035968" y="1509117"/>
                </a:lnTo>
                <a:lnTo>
                  <a:pt x="2071686" y="1491258"/>
                </a:lnTo>
                <a:lnTo>
                  <a:pt x="2116335" y="1464469"/>
                </a:lnTo>
                <a:lnTo>
                  <a:pt x="2160983" y="1428750"/>
                </a:lnTo>
                <a:lnTo>
                  <a:pt x="2196702" y="1393031"/>
                </a:lnTo>
                <a:lnTo>
                  <a:pt x="2241351" y="1348383"/>
                </a:lnTo>
                <a:lnTo>
                  <a:pt x="2277069" y="1303734"/>
                </a:lnTo>
                <a:lnTo>
                  <a:pt x="2294929" y="1276945"/>
                </a:lnTo>
                <a:lnTo>
                  <a:pt x="2312788" y="1241227"/>
                </a:lnTo>
                <a:lnTo>
                  <a:pt x="2330647" y="1205508"/>
                </a:lnTo>
                <a:lnTo>
                  <a:pt x="2357436" y="1160859"/>
                </a:lnTo>
                <a:lnTo>
                  <a:pt x="2375296" y="1107281"/>
                </a:lnTo>
                <a:lnTo>
                  <a:pt x="2384226" y="1062633"/>
                </a:lnTo>
                <a:lnTo>
                  <a:pt x="2384226" y="1017984"/>
                </a:lnTo>
                <a:lnTo>
                  <a:pt x="2384226" y="964406"/>
                </a:lnTo>
                <a:lnTo>
                  <a:pt x="2384226" y="910828"/>
                </a:lnTo>
                <a:lnTo>
                  <a:pt x="2384226" y="857250"/>
                </a:lnTo>
                <a:lnTo>
                  <a:pt x="2384226" y="803672"/>
                </a:lnTo>
                <a:lnTo>
                  <a:pt x="2384226" y="750094"/>
                </a:lnTo>
                <a:lnTo>
                  <a:pt x="2384226" y="696516"/>
                </a:lnTo>
                <a:lnTo>
                  <a:pt x="2384226" y="642937"/>
                </a:lnTo>
                <a:lnTo>
                  <a:pt x="2384226" y="589359"/>
                </a:lnTo>
                <a:lnTo>
                  <a:pt x="2384226" y="535781"/>
                </a:lnTo>
                <a:lnTo>
                  <a:pt x="2384226" y="482203"/>
                </a:lnTo>
                <a:lnTo>
                  <a:pt x="2384226" y="437555"/>
                </a:lnTo>
                <a:lnTo>
                  <a:pt x="2384226" y="392906"/>
                </a:lnTo>
                <a:lnTo>
                  <a:pt x="2366366" y="348258"/>
                </a:lnTo>
                <a:lnTo>
                  <a:pt x="2366366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Worst–case boundary value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374" y="1219200"/>
            <a:ext cx="6387826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12748"/>
            <a:ext cx="4596379" cy="338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2286000" y="1946672"/>
            <a:ext cx="669728" cy="562571"/>
          </a:xfrm>
          <a:custGeom>
            <a:avLst/>
            <a:gdLst/>
            <a:ahLst/>
            <a:cxnLst/>
            <a:rect l="0" t="0" r="0" b="0"/>
            <a:pathLst>
              <a:path w="669728" h="562571">
                <a:moveTo>
                  <a:pt x="517922" y="107156"/>
                </a:moveTo>
                <a:lnTo>
                  <a:pt x="508992" y="98226"/>
                </a:lnTo>
                <a:lnTo>
                  <a:pt x="500063" y="89297"/>
                </a:lnTo>
                <a:lnTo>
                  <a:pt x="500063" y="80367"/>
                </a:lnTo>
                <a:lnTo>
                  <a:pt x="491133" y="71437"/>
                </a:lnTo>
                <a:lnTo>
                  <a:pt x="482203" y="62507"/>
                </a:lnTo>
                <a:lnTo>
                  <a:pt x="473273" y="44648"/>
                </a:lnTo>
                <a:lnTo>
                  <a:pt x="464344" y="35718"/>
                </a:lnTo>
                <a:lnTo>
                  <a:pt x="446484" y="26789"/>
                </a:lnTo>
                <a:lnTo>
                  <a:pt x="437555" y="17859"/>
                </a:lnTo>
                <a:lnTo>
                  <a:pt x="419695" y="8929"/>
                </a:lnTo>
                <a:lnTo>
                  <a:pt x="401836" y="0"/>
                </a:lnTo>
                <a:lnTo>
                  <a:pt x="383977" y="0"/>
                </a:lnTo>
                <a:lnTo>
                  <a:pt x="357188" y="8929"/>
                </a:lnTo>
                <a:lnTo>
                  <a:pt x="330398" y="8929"/>
                </a:lnTo>
                <a:lnTo>
                  <a:pt x="303609" y="17859"/>
                </a:lnTo>
                <a:lnTo>
                  <a:pt x="267891" y="35718"/>
                </a:lnTo>
                <a:lnTo>
                  <a:pt x="232172" y="44648"/>
                </a:lnTo>
                <a:lnTo>
                  <a:pt x="205383" y="62507"/>
                </a:lnTo>
                <a:lnTo>
                  <a:pt x="169664" y="80367"/>
                </a:lnTo>
                <a:lnTo>
                  <a:pt x="142875" y="98226"/>
                </a:lnTo>
                <a:lnTo>
                  <a:pt x="116086" y="116086"/>
                </a:lnTo>
                <a:lnTo>
                  <a:pt x="89297" y="133945"/>
                </a:lnTo>
                <a:lnTo>
                  <a:pt x="62508" y="160734"/>
                </a:lnTo>
                <a:lnTo>
                  <a:pt x="44648" y="187523"/>
                </a:lnTo>
                <a:lnTo>
                  <a:pt x="26789" y="214312"/>
                </a:lnTo>
                <a:lnTo>
                  <a:pt x="17859" y="241101"/>
                </a:lnTo>
                <a:lnTo>
                  <a:pt x="0" y="267890"/>
                </a:lnTo>
                <a:lnTo>
                  <a:pt x="0" y="303609"/>
                </a:lnTo>
                <a:lnTo>
                  <a:pt x="0" y="330398"/>
                </a:lnTo>
                <a:lnTo>
                  <a:pt x="0" y="366117"/>
                </a:lnTo>
                <a:lnTo>
                  <a:pt x="8930" y="392906"/>
                </a:lnTo>
                <a:lnTo>
                  <a:pt x="26789" y="419695"/>
                </a:lnTo>
                <a:lnTo>
                  <a:pt x="44648" y="446484"/>
                </a:lnTo>
                <a:lnTo>
                  <a:pt x="71438" y="473273"/>
                </a:lnTo>
                <a:lnTo>
                  <a:pt x="89297" y="500062"/>
                </a:lnTo>
                <a:lnTo>
                  <a:pt x="125016" y="517922"/>
                </a:lnTo>
                <a:lnTo>
                  <a:pt x="151805" y="535781"/>
                </a:lnTo>
                <a:lnTo>
                  <a:pt x="187523" y="544711"/>
                </a:lnTo>
                <a:lnTo>
                  <a:pt x="223242" y="553641"/>
                </a:lnTo>
                <a:lnTo>
                  <a:pt x="258961" y="562570"/>
                </a:lnTo>
                <a:lnTo>
                  <a:pt x="303609" y="562570"/>
                </a:lnTo>
                <a:lnTo>
                  <a:pt x="348258" y="553641"/>
                </a:lnTo>
                <a:lnTo>
                  <a:pt x="392906" y="544711"/>
                </a:lnTo>
                <a:lnTo>
                  <a:pt x="437555" y="535781"/>
                </a:lnTo>
                <a:lnTo>
                  <a:pt x="482203" y="508992"/>
                </a:lnTo>
                <a:lnTo>
                  <a:pt x="517922" y="482203"/>
                </a:lnTo>
                <a:lnTo>
                  <a:pt x="553641" y="455414"/>
                </a:lnTo>
                <a:lnTo>
                  <a:pt x="589359" y="419695"/>
                </a:lnTo>
                <a:lnTo>
                  <a:pt x="625078" y="383976"/>
                </a:lnTo>
                <a:lnTo>
                  <a:pt x="642938" y="348257"/>
                </a:lnTo>
                <a:lnTo>
                  <a:pt x="660797" y="303609"/>
                </a:lnTo>
                <a:lnTo>
                  <a:pt x="669727" y="267890"/>
                </a:lnTo>
                <a:lnTo>
                  <a:pt x="669727" y="223242"/>
                </a:lnTo>
                <a:lnTo>
                  <a:pt x="660797" y="187523"/>
                </a:lnTo>
                <a:lnTo>
                  <a:pt x="651867" y="151804"/>
                </a:lnTo>
                <a:lnTo>
                  <a:pt x="625078" y="116086"/>
                </a:lnTo>
                <a:lnTo>
                  <a:pt x="598289" y="80367"/>
                </a:lnTo>
                <a:lnTo>
                  <a:pt x="553641" y="53578"/>
                </a:lnTo>
                <a:lnTo>
                  <a:pt x="508992" y="35718"/>
                </a:lnTo>
                <a:lnTo>
                  <a:pt x="455414" y="17859"/>
                </a:lnTo>
                <a:lnTo>
                  <a:pt x="401836" y="17859"/>
                </a:lnTo>
                <a:lnTo>
                  <a:pt x="348258" y="17859"/>
                </a:lnTo>
                <a:lnTo>
                  <a:pt x="303609" y="26789"/>
                </a:lnTo>
                <a:lnTo>
                  <a:pt x="267891" y="35718"/>
                </a:lnTo>
                <a:lnTo>
                  <a:pt x="241102" y="53578"/>
                </a:lnTo>
                <a:lnTo>
                  <a:pt x="214313" y="62507"/>
                </a:lnTo>
                <a:lnTo>
                  <a:pt x="196453" y="62507"/>
                </a:lnTo>
                <a:lnTo>
                  <a:pt x="196453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277570" y="2000250"/>
            <a:ext cx="776884" cy="491134"/>
          </a:xfrm>
          <a:custGeom>
            <a:avLst/>
            <a:gdLst/>
            <a:ahLst/>
            <a:cxnLst/>
            <a:rect l="0" t="0" r="0" b="0"/>
            <a:pathLst>
              <a:path w="776884" h="491134">
                <a:moveTo>
                  <a:pt x="634008" y="71437"/>
                </a:moveTo>
                <a:lnTo>
                  <a:pt x="625078" y="62508"/>
                </a:lnTo>
                <a:lnTo>
                  <a:pt x="616149" y="62508"/>
                </a:lnTo>
                <a:lnTo>
                  <a:pt x="589360" y="53578"/>
                </a:lnTo>
                <a:lnTo>
                  <a:pt x="571500" y="44648"/>
                </a:lnTo>
                <a:lnTo>
                  <a:pt x="553641" y="35719"/>
                </a:lnTo>
                <a:lnTo>
                  <a:pt x="526852" y="26789"/>
                </a:lnTo>
                <a:lnTo>
                  <a:pt x="500063" y="17859"/>
                </a:lnTo>
                <a:lnTo>
                  <a:pt x="473274" y="8929"/>
                </a:lnTo>
                <a:lnTo>
                  <a:pt x="446485" y="8929"/>
                </a:lnTo>
                <a:lnTo>
                  <a:pt x="419696" y="0"/>
                </a:lnTo>
                <a:lnTo>
                  <a:pt x="392907" y="0"/>
                </a:lnTo>
                <a:lnTo>
                  <a:pt x="366118" y="0"/>
                </a:lnTo>
                <a:lnTo>
                  <a:pt x="330399" y="0"/>
                </a:lnTo>
                <a:lnTo>
                  <a:pt x="303610" y="8929"/>
                </a:lnTo>
                <a:lnTo>
                  <a:pt x="267891" y="8929"/>
                </a:lnTo>
                <a:lnTo>
                  <a:pt x="241102" y="26789"/>
                </a:lnTo>
                <a:lnTo>
                  <a:pt x="205383" y="35719"/>
                </a:lnTo>
                <a:lnTo>
                  <a:pt x="178594" y="53578"/>
                </a:lnTo>
                <a:lnTo>
                  <a:pt x="142875" y="80367"/>
                </a:lnTo>
                <a:lnTo>
                  <a:pt x="116086" y="98226"/>
                </a:lnTo>
                <a:lnTo>
                  <a:pt x="89297" y="125015"/>
                </a:lnTo>
                <a:lnTo>
                  <a:pt x="62508" y="151804"/>
                </a:lnTo>
                <a:lnTo>
                  <a:pt x="35719" y="187523"/>
                </a:lnTo>
                <a:lnTo>
                  <a:pt x="17860" y="214312"/>
                </a:lnTo>
                <a:lnTo>
                  <a:pt x="8930" y="250031"/>
                </a:lnTo>
                <a:lnTo>
                  <a:pt x="0" y="276820"/>
                </a:lnTo>
                <a:lnTo>
                  <a:pt x="0" y="312539"/>
                </a:lnTo>
                <a:lnTo>
                  <a:pt x="0" y="339328"/>
                </a:lnTo>
                <a:lnTo>
                  <a:pt x="8930" y="366117"/>
                </a:lnTo>
                <a:lnTo>
                  <a:pt x="26789" y="392906"/>
                </a:lnTo>
                <a:lnTo>
                  <a:pt x="44649" y="419695"/>
                </a:lnTo>
                <a:lnTo>
                  <a:pt x="71438" y="446484"/>
                </a:lnTo>
                <a:lnTo>
                  <a:pt x="107157" y="464344"/>
                </a:lnTo>
                <a:lnTo>
                  <a:pt x="142875" y="473273"/>
                </a:lnTo>
                <a:lnTo>
                  <a:pt x="187524" y="491133"/>
                </a:lnTo>
                <a:lnTo>
                  <a:pt x="241102" y="491133"/>
                </a:lnTo>
                <a:lnTo>
                  <a:pt x="285750" y="491133"/>
                </a:lnTo>
                <a:lnTo>
                  <a:pt x="339328" y="491133"/>
                </a:lnTo>
                <a:lnTo>
                  <a:pt x="383977" y="482203"/>
                </a:lnTo>
                <a:lnTo>
                  <a:pt x="437555" y="473273"/>
                </a:lnTo>
                <a:lnTo>
                  <a:pt x="482203" y="464344"/>
                </a:lnTo>
                <a:lnTo>
                  <a:pt x="535782" y="437554"/>
                </a:lnTo>
                <a:lnTo>
                  <a:pt x="580430" y="419695"/>
                </a:lnTo>
                <a:lnTo>
                  <a:pt x="634008" y="392906"/>
                </a:lnTo>
                <a:lnTo>
                  <a:pt x="669727" y="366117"/>
                </a:lnTo>
                <a:lnTo>
                  <a:pt x="705446" y="330398"/>
                </a:lnTo>
                <a:lnTo>
                  <a:pt x="732235" y="303609"/>
                </a:lnTo>
                <a:lnTo>
                  <a:pt x="759024" y="267890"/>
                </a:lnTo>
                <a:lnTo>
                  <a:pt x="767953" y="241101"/>
                </a:lnTo>
                <a:lnTo>
                  <a:pt x="776883" y="205383"/>
                </a:lnTo>
                <a:lnTo>
                  <a:pt x="776883" y="178594"/>
                </a:lnTo>
                <a:lnTo>
                  <a:pt x="767953" y="160734"/>
                </a:lnTo>
                <a:lnTo>
                  <a:pt x="759024" y="142875"/>
                </a:lnTo>
                <a:lnTo>
                  <a:pt x="732235" y="125015"/>
                </a:lnTo>
                <a:lnTo>
                  <a:pt x="696516" y="107156"/>
                </a:lnTo>
                <a:lnTo>
                  <a:pt x="642938" y="98226"/>
                </a:lnTo>
                <a:lnTo>
                  <a:pt x="589360" y="89297"/>
                </a:lnTo>
                <a:lnTo>
                  <a:pt x="526852" y="89297"/>
                </a:lnTo>
                <a:lnTo>
                  <a:pt x="464344" y="80367"/>
                </a:lnTo>
                <a:lnTo>
                  <a:pt x="464344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447109" y="2053828"/>
            <a:ext cx="580431" cy="410767"/>
          </a:xfrm>
          <a:custGeom>
            <a:avLst/>
            <a:gdLst/>
            <a:ahLst/>
            <a:cxnLst/>
            <a:rect l="0" t="0" r="0" b="0"/>
            <a:pathLst>
              <a:path w="580431" h="410767">
                <a:moveTo>
                  <a:pt x="419696" y="89297"/>
                </a:moveTo>
                <a:lnTo>
                  <a:pt x="419696" y="89297"/>
                </a:lnTo>
                <a:lnTo>
                  <a:pt x="419696" y="80367"/>
                </a:lnTo>
                <a:lnTo>
                  <a:pt x="410766" y="80367"/>
                </a:lnTo>
                <a:lnTo>
                  <a:pt x="410766" y="62508"/>
                </a:lnTo>
                <a:lnTo>
                  <a:pt x="401836" y="62508"/>
                </a:lnTo>
                <a:lnTo>
                  <a:pt x="401836" y="44648"/>
                </a:lnTo>
                <a:lnTo>
                  <a:pt x="392907" y="35719"/>
                </a:lnTo>
                <a:lnTo>
                  <a:pt x="392907" y="26789"/>
                </a:lnTo>
                <a:lnTo>
                  <a:pt x="392907" y="17859"/>
                </a:lnTo>
                <a:lnTo>
                  <a:pt x="383977" y="17859"/>
                </a:lnTo>
                <a:lnTo>
                  <a:pt x="383977" y="8930"/>
                </a:lnTo>
                <a:lnTo>
                  <a:pt x="375047" y="0"/>
                </a:lnTo>
                <a:lnTo>
                  <a:pt x="366118" y="0"/>
                </a:lnTo>
                <a:lnTo>
                  <a:pt x="348258" y="0"/>
                </a:lnTo>
                <a:lnTo>
                  <a:pt x="330399" y="0"/>
                </a:lnTo>
                <a:lnTo>
                  <a:pt x="312539" y="0"/>
                </a:lnTo>
                <a:lnTo>
                  <a:pt x="285750" y="0"/>
                </a:lnTo>
                <a:lnTo>
                  <a:pt x="267891" y="0"/>
                </a:lnTo>
                <a:lnTo>
                  <a:pt x="250032" y="0"/>
                </a:lnTo>
                <a:lnTo>
                  <a:pt x="223243" y="0"/>
                </a:lnTo>
                <a:lnTo>
                  <a:pt x="205383" y="0"/>
                </a:lnTo>
                <a:lnTo>
                  <a:pt x="187524" y="0"/>
                </a:lnTo>
                <a:lnTo>
                  <a:pt x="160735" y="0"/>
                </a:lnTo>
                <a:lnTo>
                  <a:pt x="133946" y="8930"/>
                </a:lnTo>
                <a:lnTo>
                  <a:pt x="116086" y="8930"/>
                </a:lnTo>
                <a:lnTo>
                  <a:pt x="98227" y="17859"/>
                </a:lnTo>
                <a:lnTo>
                  <a:pt x="71438" y="35719"/>
                </a:lnTo>
                <a:lnTo>
                  <a:pt x="53579" y="44648"/>
                </a:lnTo>
                <a:lnTo>
                  <a:pt x="35719" y="62508"/>
                </a:lnTo>
                <a:lnTo>
                  <a:pt x="26789" y="89297"/>
                </a:lnTo>
                <a:lnTo>
                  <a:pt x="8930" y="116086"/>
                </a:lnTo>
                <a:lnTo>
                  <a:pt x="8930" y="142875"/>
                </a:lnTo>
                <a:lnTo>
                  <a:pt x="0" y="169664"/>
                </a:lnTo>
                <a:lnTo>
                  <a:pt x="0" y="205383"/>
                </a:lnTo>
                <a:lnTo>
                  <a:pt x="0" y="232172"/>
                </a:lnTo>
                <a:lnTo>
                  <a:pt x="8930" y="267891"/>
                </a:lnTo>
                <a:lnTo>
                  <a:pt x="8930" y="294680"/>
                </a:lnTo>
                <a:lnTo>
                  <a:pt x="26789" y="321469"/>
                </a:lnTo>
                <a:lnTo>
                  <a:pt x="35719" y="348258"/>
                </a:lnTo>
                <a:lnTo>
                  <a:pt x="62508" y="366117"/>
                </a:lnTo>
                <a:lnTo>
                  <a:pt x="89297" y="383976"/>
                </a:lnTo>
                <a:lnTo>
                  <a:pt x="125016" y="401836"/>
                </a:lnTo>
                <a:lnTo>
                  <a:pt x="160735" y="410766"/>
                </a:lnTo>
                <a:lnTo>
                  <a:pt x="205383" y="410766"/>
                </a:lnTo>
                <a:lnTo>
                  <a:pt x="250032" y="410766"/>
                </a:lnTo>
                <a:lnTo>
                  <a:pt x="294680" y="410766"/>
                </a:lnTo>
                <a:lnTo>
                  <a:pt x="339329" y="392906"/>
                </a:lnTo>
                <a:lnTo>
                  <a:pt x="383977" y="375047"/>
                </a:lnTo>
                <a:lnTo>
                  <a:pt x="419696" y="357187"/>
                </a:lnTo>
                <a:lnTo>
                  <a:pt x="464344" y="330398"/>
                </a:lnTo>
                <a:lnTo>
                  <a:pt x="500063" y="303609"/>
                </a:lnTo>
                <a:lnTo>
                  <a:pt x="526852" y="276820"/>
                </a:lnTo>
                <a:lnTo>
                  <a:pt x="553641" y="250031"/>
                </a:lnTo>
                <a:lnTo>
                  <a:pt x="571500" y="214312"/>
                </a:lnTo>
                <a:lnTo>
                  <a:pt x="580430" y="187523"/>
                </a:lnTo>
                <a:lnTo>
                  <a:pt x="571500" y="160734"/>
                </a:lnTo>
                <a:lnTo>
                  <a:pt x="571500" y="133945"/>
                </a:lnTo>
                <a:lnTo>
                  <a:pt x="553641" y="116086"/>
                </a:lnTo>
                <a:lnTo>
                  <a:pt x="526852" y="98226"/>
                </a:lnTo>
                <a:lnTo>
                  <a:pt x="491133" y="80367"/>
                </a:lnTo>
                <a:lnTo>
                  <a:pt x="455414" y="62508"/>
                </a:lnTo>
                <a:lnTo>
                  <a:pt x="410766" y="53578"/>
                </a:lnTo>
                <a:lnTo>
                  <a:pt x="375047" y="44648"/>
                </a:lnTo>
                <a:lnTo>
                  <a:pt x="375047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375422" y="1982390"/>
            <a:ext cx="598290" cy="500064"/>
          </a:xfrm>
          <a:custGeom>
            <a:avLst/>
            <a:gdLst/>
            <a:ahLst/>
            <a:cxnLst/>
            <a:rect l="0" t="0" r="0" b="0"/>
            <a:pathLst>
              <a:path w="598290" h="500064">
                <a:moveTo>
                  <a:pt x="419695" y="53579"/>
                </a:moveTo>
                <a:lnTo>
                  <a:pt x="419695" y="53579"/>
                </a:lnTo>
                <a:lnTo>
                  <a:pt x="410766" y="44649"/>
                </a:lnTo>
                <a:lnTo>
                  <a:pt x="410766" y="44649"/>
                </a:lnTo>
                <a:lnTo>
                  <a:pt x="401836" y="35719"/>
                </a:lnTo>
                <a:lnTo>
                  <a:pt x="401836" y="26789"/>
                </a:lnTo>
                <a:lnTo>
                  <a:pt x="383976" y="17860"/>
                </a:lnTo>
                <a:lnTo>
                  <a:pt x="375047" y="17860"/>
                </a:lnTo>
                <a:lnTo>
                  <a:pt x="366117" y="8930"/>
                </a:lnTo>
                <a:lnTo>
                  <a:pt x="357187" y="8930"/>
                </a:lnTo>
                <a:lnTo>
                  <a:pt x="339328" y="0"/>
                </a:lnTo>
                <a:lnTo>
                  <a:pt x="321469" y="0"/>
                </a:lnTo>
                <a:lnTo>
                  <a:pt x="303609" y="0"/>
                </a:lnTo>
                <a:lnTo>
                  <a:pt x="285750" y="8930"/>
                </a:lnTo>
                <a:lnTo>
                  <a:pt x="258961" y="8930"/>
                </a:lnTo>
                <a:lnTo>
                  <a:pt x="241101" y="17860"/>
                </a:lnTo>
                <a:lnTo>
                  <a:pt x="214312" y="17860"/>
                </a:lnTo>
                <a:lnTo>
                  <a:pt x="187523" y="26789"/>
                </a:lnTo>
                <a:lnTo>
                  <a:pt x="160734" y="35719"/>
                </a:lnTo>
                <a:lnTo>
                  <a:pt x="142875" y="44649"/>
                </a:lnTo>
                <a:lnTo>
                  <a:pt x="116086" y="53579"/>
                </a:lnTo>
                <a:lnTo>
                  <a:pt x="89297" y="71438"/>
                </a:lnTo>
                <a:lnTo>
                  <a:pt x="71437" y="89297"/>
                </a:lnTo>
                <a:lnTo>
                  <a:pt x="53578" y="107157"/>
                </a:lnTo>
                <a:lnTo>
                  <a:pt x="35719" y="125016"/>
                </a:lnTo>
                <a:lnTo>
                  <a:pt x="26789" y="142875"/>
                </a:lnTo>
                <a:lnTo>
                  <a:pt x="893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0" y="232172"/>
                </a:lnTo>
                <a:lnTo>
                  <a:pt x="0" y="250032"/>
                </a:lnTo>
                <a:lnTo>
                  <a:pt x="0" y="276821"/>
                </a:lnTo>
                <a:lnTo>
                  <a:pt x="0" y="294680"/>
                </a:lnTo>
                <a:lnTo>
                  <a:pt x="8930" y="321469"/>
                </a:lnTo>
                <a:lnTo>
                  <a:pt x="26789" y="339329"/>
                </a:lnTo>
                <a:lnTo>
                  <a:pt x="35719" y="357188"/>
                </a:lnTo>
                <a:lnTo>
                  <a:pt x="53578" y="375047"/>
                </a:lnTo>
                <a:lnTo>
                  <a:pt x="71437" y="392907"/>
                </a:lnTo>
                <a:lnTo>
                  <a:pt x="89297" y="410766"/>
                </a:lnTo>
                <a:lnTo>
                  <a:pt x="116086" y="428625"/>
                </a:lnTo>
                <a:lnTo>
                  <a:pt x="142875" y="446485"/>
                </a:lnTo>
                <a:lnTo>
                  <a:pt x="169664" y="455414"/>
                </a:lnTo>
                <a:lnTo>
                  <a:pt x="196453" y="473274"/>
                </a:lnTo>
                <a:lnTo>
                  <a:pt x="223242" y="482204"/>
                </a:lnTo>
                <a:lnTo>
                  <a:pt x="258961" y="491133"/>
                </a:lnTo>
                <a:lnTo>
                  <a:pt x="294680" y="500063"/>
                </a:lnTo>
                <a:lnTo>
                  <a:pt x="330398" y="500063"/>
                </a:lnTo>
                <a:lnTo>
                  <a:pt x="357187" y="500063"/>
                </a:lnTo>
                <a:lnTo>
                  <a:pt x="392906" y="500063"/>
                </a:lnTo>
                <a:lnTo>
                  <a:pt x="428625" y="491133"/>
                </a:lnTo>
                <a:lnTo>
                  <a:pt x="455414" y="482204"/>
                </a:lnTo>
                <a:lnTo>
                  <a:pt x="491133" y="464344"/>
                </a:lnTo>
                <a:lnTo>
                  <a:pt x="517922" y="446485"/>
                </a:lnTo>
                <a:lnTo>
                  <a:pt x="535781" y="428625"/>
                </a:lnTo>
                <a:lnTo>
                  <a:pt x="553641" y="410766"/>
                </a:lnTo>
                <a:lnTo>
                  <a:pt x="571500" y="392907"/>
                </a:lnTo>
                <a:lnTo>
                  <a:pt x="589359" y="366118"/>
                </a:lnTo>
                <a:lnTo>
                  <a:pt x="598289" y="339329"/>
                </a:lnTo>
                <a:lnTo>
                  <a:pt x="598289" y="321469"/>
                </a:lnTo>
                <a:lnTo>
                  <a:pt x="598289" y="294680"/>
                </a:lnTo>
                <a:lnTo>
                  <a:pt x="598289" y="258961"/>
                </a:lnTo>
                <a:lnTo>
                  <a:pt x="589359" y="232172"/>
                </a:lnTo>
                <a:lnTo>
                  <a:pt x="571500" y="205383"/>
                </a:lnTo>
                <a:lnTo>
                  <a:pt x="553641" y="178594"/>
                </a:lnTo>
                <a:lnTo>
                  <a:pt x="526851" y="160735"/>
                </a:lnTo>
                <a:lnTo>
                  <a:pt x="500062" y="133946"/>
                </a:lnTo>
                <a:lnTo>
                  <a:pt x="473273" y="107157"/>
                </a:lnTo>
                <a:lnTo>
                  <a:pt x="437555" y="89297"/>
                </a:lnTo>
                <a:lnTo>
                  <a:pt x="401836" y="80368"/>
                </a:lnTo>
                <a:lnTo>
                  <a:pt x="366117" y="62508"/>
                </a:lnTo>
                <a:lnTo>
                  <a:pt x="330398" y="53579"/>
                </a:lnTo>
                <a:lnTo>
                  <a:pt x="294680" y="53579"/>
                </a:lnTo>
                <a:lnTo>
                  <a:pt x="258961" y="53579"/>
                </a:lnTo>
                <a:lnTo>
                  <a:pt x="223242" y="62508"/>
                </a:lnTo>
                <a:lnTo>
                  <a:pt x="187523" y="62508"/>
                </a:lnTo>
                <a:lnTo>
                  <a:pt x="151805" y="71438"/>
                </a:lnTo>
                <a:lnTo>
                  <a:pt x="15180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330898" y="2053828"/>
            <a:ext cx="607220" cy="401837"/>
          </a:xfrm>
          <a:custGeom>
            <a:avLst/>
            <a:gdLst/>
            <a:ahLst/>
            <a:cxnLst/>
            <a:rect l="0" t="0" r="0" b="0"/>
            <a:pathLst>
              <a:path w="607220" h="401837">
                <a:moveTo>
                  <a:pt x="500063" y="62508"/>
                </a:moveTo>
                <a:lnTo>
                  <a:pt x="500063" y="62508"/>
                </a:lnTo>
                <a:lnTo>
                  <a:pt x="500063" y="62508"/>
                </a:lnTo>
                <a:lnTo>
                  <a:pt x="491133" y="53578"/>
                </a:lnTo>
                <a:lnTo>
                  <a:pt x="491133" y="53578"/>
                </a:lnTo>
                <a:lnTo>
                  <a:pt x="482204" y="44648"/>
                </a:lnTo>
                <a:lnTo>
                  <a:pt x="473274" y="35719"/>
                </a:lnTo>
                <a:lnTo>
                  <a:pt x="473274" y="35719"/>
                </a:lnTo>
                <a:lnTo>
                  <a:pt x="464344" y="26789"/>
                </a:lnTo>
                <a:lnTo>
                  <a:pt x="464344" y="17859"/>
                </a:lnTo>
                <a:lnTo>
                  <a:pt x="455415" y="8930"/>
                </a:lnTo>
                <a:lnTo>
                  <a:pt x="446485" y="8930"/>
                </a:lnTo>
                <a:lnTo>
                  <a:pt x="437555" y="8930"/>
                </a:lnTo>
                <a:lnTo>
                  <a:pt x="428625" y="0"/>
                </a:lnTo>
                <a:lnTo>
                  <a:pt x="410766" y="0"/>
                </a:lnTo>
                <a:lnTo>
                  <a:pt x="392907" y="0"/>
                </a:lnTo>
                <a:lnTo>
                  <a:pt x="375047" y="0"/>
                </a:lnTo>
                <a:lnTo>
                  <a:pt x="366118" y="0"/>
                </a:lnTo>
                <a:lnTo>
                  <a:pt x="339329" y="0"/>
                </a:lnTo>
                <a:lnTo>
                  <a:pt x="321469" y="0"/>
                </a:lnTo>
                <a:lnTo>
                  <a:pt x="303610" y="0"/>
                </a:lnTo>
                <a:lnTo>
                  <a:pt x="285750" y="0"/>
                </a:lnTo>
                <a:lnTo>
                  <a:pt x="258961" y="8930"/>
                </a:lnTo>
                <a:lnTo>
                  <a:pt x="241102" y="8930"/>
                </a:lnTo>
                <a:lnTo>
                  <a:pt x="223243" y="8930"/>
                </a:lnTo>
                <a:lnTo>
                  <a:pt x="196454" y="8930"/>
                </a:lnTo>
                <a:lnTo>
                  <a:pt x="178594" y="17859"/>
                </a:lnTo>
                <a:lnTo>
                  <a:pt x="160735" y="26789"/>
                </a:lnTo>
                <a:lnTo>
                  <a:pt x="133946" y="35719"/>
                </a:lnTo>
                <a:lnTo>
                  <a:pt x="116086" y="35719"/>
                </a:lnTo>
                <a:lnTo>
                  <a:pt x="107157" y="44648"/>
                </a:lnTo>
                <a:lnTo>
                  <a:pt x="80368" y="62508"/>
                </a:lnTo>
                <a:lnTo>
                  <a:pt x="71438" y="71437"/>
                </a:lnTo>
                <a:lnTo>
                  <a:pt x="53579" y="89297"/>
                </a:lnTo>
                <a:lnTo>
                  <a:pt x="44649" y="98226"/>
                </a:lnTo>
                <a:lnTo>
                  <a:pt x="26790" y="116086"/>
                </a:lnTo>
                <a:lnTo>
                  <a:pt x="17860" y="142875"/>
                </a:lnTo>
                <a:lnTo>
                  <a:pt x="8930" y="160734"/>
                </a:lnTo>
                <a:lnTo>
                  <a:pt x="0" y="178594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0" y="250031"/>
                </a:lnTo>
                <a:lnTo>
                  <a:pt x="8930" y="267891"/>
                </a:lnTo>
                <a:lnTo>
                  <a:pt x="17860" y="285750"/>
                </a:lnTo>
                <a:lnTo>
                  <a:pt x="26790" y="303609"/>
                </a:lnTo>
                <a:lnTo>
                  <a:pt x="35719" y="312539"/>
                </a:lnTo>
                <a:lnTo>
                  <a:pt x="53579" y="330398"/>
                </a:lnTo>
                <a:lnTo>
                  <a:pt x="71438" y="339328"/>
                </a:lnTo>
                <a:lnTo>
                  <a:pt x="89297" y="357187"/>
                </a:lnTo>
                <a:lnTo>
                  <a:pt x="116086" y="366117"/>
                </a:lnTo>
                <a:lnTo>
                  <a:pt x="133946" y="375047"/>
                </a:lnTo>
                <a:lnTo>
                  <a:pt x="160735" y="383976"/>
                </a:lnTo>
                <a:lnTo>
                  <a:pt x="187524" y="392906"/>
                </a:lnTo>
                <a:lnTo>
                  <a:pt x="214313" y="392906"/>
                </a:lnTo>
                <a:lnTo>
                  <a:pt x="241102" y="401836"/>
                </a:lnTo>
                <a:lnTo>
                  <a:pt x="267891" y="401836"/>
                </a:lnTo>
                <a:lnTo>
                  <a:pt x="294680" y="401836"/>
                </a:lnTo>
                <a:lnTo>
                  <a:pt x="330399" y="401836"/>
                </a:lnTo>
                <a:lnTo>
                  <a:pt x="357188" y="392906"/>
                </a:lnTo>
                <a:lnTo>
                  <a:pt x="383977" y="383976"/>
                </a:lnTo>
                <a:lnTo>
                  <a:pt x="419696" y="375047"/>
                </a:lnTo>
                <a:lnTo>
                  <a:pt x="446485" y="366117"/>
                </a:lnTo>
                <a:lnTo>
                  <a:pt x="473274" y="357187"/>
                </a:lnTo>
                <a:lnTo>
                  <a:pt x="500063" y="339328"/>
                </a:lnTo>
                <a:lnTo>
                  <a:pt x="526852" y="321469"/>
                </a:lnTo>
                <a:lnTo>
                  <a:pt x="544711" y="303609"/>
                </a:lnTo>
                <a:lnTo>
                  <a:pt x="562571" y="285750"/>
                </a:lnTo>
                <a:lnTo>
                  <a:pt x="580430" y="267891"/>
                </a:lnTo>
                <a:lnTo>
                  <a:pt x="598290" y="250031"/>
                </a:lnTo>
                <a:lnTo>
                  <a:pt x="598290" y="232172"/>
                </a:lnTo>
                <a:lnTo>
                  <a:pt x="607219" y="205383"/>
                </a:lnTo>
                <a:lnTo>
                  <a:pt x="607219" y="187523"/>
                </a:lnTo>
                <a:lnTo>
                  <a:pt x="607219" y="160734"/>
                </a:lnTo>
                <a:lnTo>
                  <a:pt x="607219" y="142875"/>
                </a:lnTo>
                <a:lnTo>
                  <a:pt x="589360" y="116086"/>
                </a:lnTo>
                <a:lnTo>
                  <a:pt x="580430" y="98226"/>
                </a:lnTo>
                <a:lnTo>
                  <a:pt x="562571" y="80367"/>
                </a:lnTo>
                <a:lnTo>
                  <a:pt x="535782" y="62508"/>
                </a:lnTo>
                <a:lnTo>
                  <a:pt x="517922" y="44648"/>
                </a:lnTo>
                <a:lnTo>
                  <a:pt x="482204" y="35719"/>
                </a:lnTo>
                <a:lnTo>
                  <a:pt x="455415" y="26789"/>
                </a:lnTo>
                <a:lnTo>
                  <a:pt x="428625" y="26789"/>
                </a:lnTo>
                <a:lnTo>
                  <a:pt x="392907" y="26789"/>
                </a:lnTo>
                <a:lnTo>
                  <a:pt x="357188" y="26789"/>
                </a:lnTo>
                <a:lnTo>
                  <a:pt x="330399" y="35719"/>
                </a:lnTo>
                <a:lnTo>
                  <a:pt x="33039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536656" y="3214687"/>
            <a:ext cx="250033" cy="339329"/>
          </a:xfrm>
          <a:custGeom>
            <a:avLst/>
            <a:gdLst/>
            <a:ahLst/>
            <a:cxnLst/>
            <a:rect l="0" t="0" r="0" b="0"/>
            <a:pathLst>
              <a:path w="250033" h="339329">
                <a:moveTo>
                  <a:pt x="232172" y="44649"/>
                </a:moveTo>
                <a:lnTo>
                  <a:pt x="232172" y="44649"/>
                </a:lnTo>
                <a:lnTo>
                  <a:pt x="223242" y="35719"/>
                </a:lnTo>
                <a:lnTo>
                  <a:pt x="223242" y="26789"/>
                </a:lnTo>
                <a:lnTo>
                  <a:pt x="223242" y="17859"/>
                </a:lnTo>
                <a:lnTo>
                  <a:pt x="223242" y="8930"/>
                </a:lnTo>
                <a:lnTo>
                  <a:pt x="223242" y="0"/>
                </a:lnTo>
                <a:lnTo>
                  <a:pt x="214313" y="0"/>
                </a:lnTo>
                <a:lnTo>
                  <a:pt x="196453" y="0"/>
                </a:lnTo>
                <a:lnTo>
                  <a:pt x="169664" y="8930"/>
                </a:lnTo>
                <a:lnTo>
                  <a:pt x="133946" y="26789"/>
                </a:lnTo>
                <a:lnTo>
                  <a:pt x="98227" y="44649"/>
                </a:lnTo>
                <a:lnTo>
                  <a:pt x="62508" y="71438"/>
                </a:lnTo>
                <a:lnTo>
                  <a:pt x="26789" y="98227"/>
                </a:lnTo>
                <a:lnTo>
                  <a:pt x="8930" y="116086"/>
                </a:lnTo>
                <a:lnTo>
                  <a:pt x="0" y="125016"/>
                </a:lnTo>
                <a:lnTo>
                  <a:pt x="8930" y="133945"/>
                </a:lnTo>
                <a:lnTo>
                  <a:pt x="35719" y="133945"/>
                </a:lnTo>
                <a:lnTo>
                  <a:pt x="80367" y="133945"/>
                </a:lnTo>
                <a:lnTo>
                  <a:pt x="125016" y="133945"/>
                </a:lnTo>
                <a:lnTo>
                  <a:pt x="169664" y="142875"/>
                </a:lnTo>
                <a:lnTo>
                  <a:pt x="214313" y="151805"/>
                </a:lnTo>
                <a:lnTo>
                  <a:pt x="241102" y="178594"/>
                </a:lnTo>
                <a:lnTo>
                  <a:pt x="250032" y="205383"/>
                </a:lnTo>
                <a:lnTo>
                  <a:pt x="241102" y="241102"/>
                </a:lnTo>
                <a:lnTo>
                  <a:pt x="223242" y="276820"/>
                </a:lnTo>
                <a:lnTo>
                  <a:pt x="187524" y="303609"/>
                </a:lnTo>
                <a:lnTo>
                  <a:pt x="160735" y="330399"/>
                </a:lnTo>
                <a:lnTo>
                  <a:pt x="125016" y="339328"/>
                </a:lnTo>
                <a:lnTo>
                  <a:pt x="98227" y="339328"/>
                </a:lnTo>
                <a:lnTo>
                  <a:pt x="89297" y="321469"/>
                </a:lnTo>
                <a:lnTo>
                  <a:pt x="80367" y="294680"/>
                </a:lnTo>
                <a:lnTo>
                  <a:pt x="80367" y="258961"/>
                </a:lnTo>
                <a:lnTo>
                  <a:pt x="98227" y="214313"/>
                </a:lnTo>
                <a:lnTo>
                  <a:pt x="116086" y="160734"/>
                </a:lnTo>
                <a:lnTo>
                  <a:pt x="151805" y="107156"/>
                </a:lnTo>
                <a:lnTo>
                  <a:pt x="15180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795617" y="3053953"/>
            <a:ext cx="142876" cy="428626"/>
          </a:xfrm>
          <a:custGeom>
            <a:avLst/>
            <a:gdLst/>
            <a:ahLst/>
            <a:cxnLst/>
            <a:rect l="0" t="0" r="0" b="0"/>
            <a:pathLst>
              <a:path w="142876" h="428626">
                <a:moveTo>
                  <a:pt x="17860" y="26789"/>
                </a:moveTo>
                <a:lnTo>
                  <a:pt x="17860" y="1785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0"/>
                </a:lnTo>
                <a:lnTo>
                  <a:pt x="26789" y="0"/>
                </a:lnTo>
                <a:lnTo>
                  <a:pt x="35719" y="8929"/>
                </a:lnTo>
                <a:lnTo>
                  <a:pt x="53578" y="26789"/>
                </a:lnTo>
                <a:lnTo>
                  <a:pt x="71438" y="62508"/>
                </a:lnTo>
                <a:lnTo>
                  <a:pt x="80367" y="107156"/>
                </a:lnTo>
                <a:lnTo>
                  <a:pt x="98227" y="160734"/>
                </a:lnTo>
                <a:lnTo>
                  <a:pt x="107156" y="214312"/>
                </a:lnTo>
                <a:lnTo>
                  <a:pt x="125016" y="267890"/>
                </a:lnTo>
                <a:lnTo>
                  <a:pt x="133946" y="321468"/>
                </a:lnTo>
                <a:lnTo>
                  <a:pt x="142875" y="366117"/>
                </a:lnTo>
                <a:lnTo>
                  <a:pt x="142875" y="392906"/>
                </a:lnTo>
                <a:lnTo>
                  <a:pt x="142875" y="419695"/>
                </a:lnTo>
                <a:lnTo>
                  <a:pt x="133946" y="428625"/>
                </a:lnTo>
                <a:lnTo>
                  <a:pt x="125016" y="428625"/>
                </a:lnTo>
                <a:lnTo>
                  <a:pt x="107156" y="419695"/>
                </a:lnTo>
                <a:lnTo>
                  <a:pt x="80367" y="392906"/>
                </a:lnTo>
                <a:lnTo>
                  <a:pt x="53578" y="357187"/>
                </a:lnTo>
                <a:lnTo>
                  <a:pt x="26789" y="321468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724180" y="3214687"/>
            <a:ext cx="383977" cy="196454"/>
          </a:xfrm>
          <a:custGeom>
            <a:avLst/>
            <a:gdLst/>
            <a:ahLst/>
            <a:cxnLst/>
            <a:rect l="0" t="0" r="0" b="0"/>
            <a:pathLst>
              <a:path w="383977" h="196454">
                <a:moveTo>
                  <a:pt x="0" y="98227"/>
                </a:moveTo>
                <a:lnTo>
                  <a:pt x="0" y="98227"/>
                </a:lnTo>
                <a:lnTo>
                  <a:pt x="17859" y="98227"/>
                </a:lnTo>
                <a:lnTo>
                  <a:pt x="35718" y="98227"/>
                </a:lnTo>
                <a:lnTo>
                  <a:pt x="71437" y="89297"/>
                </a:lnTo>
                <a:lnTo>
                  <a:pt x="98226" y="89297"/>
                </a:lnTo>
                <a:lnTo>
                  <a:pt x="142875" y="80367"/>
                </a:lnTo>
                <a:lnTo>
                  <a:pt x="169664" y="62508"/>
                </a:lnTo>
                <a:lnTo>
                  <a:pt x="205383" y="53578"/>
                </a:lnTo>
                <a:lnTo>
                  <a:pt x="232172" y="44649"/>
                </a:lnTo>
                <a:lnTo>
                  <a:pt x="250031" y="44649"/>
                </a:lnTo>
                <a:lnTo>
                  <a:pt x="258961" y="44649"/>
                </a:lnTo>
                <a:lnTo>
                  <a:pt x="267890" y="53578"/>
                </a:lnTo>
                <a:lnTo>
                  <a:pt x="276820" y="62508"/>
                </a:lnTo>
                <a:lnTo>
                  <a:pt x="276820" y="89297"/>
                </a:lnTo>
                <a:lnTo>
                  <a:pt x="285750" y="125016"/>
                </a:lnTo>
                <a:lnTo>
                  <a:pt x="294679" y="151805"/>
                </a:lnTo>
                <a:lnTo>
                  <a:pt x="312539" y="178594"/>
                </a:lnTo>
                <a:lnTo>
                  <a:pt x="330398" y="196453"/>
                </a:lnTo>
                <a:lnTo>
                  <a:pt x="339328" y="196453"/>
                </a:lnTo>
                <a:lnTo>
                  <a:pt x="348258" y="196453"/>
                </a:lnTo>
                <a:lnTo>
                  <a:pt x="357187" y="187524"/>
                </a:lnTo>
                <a:lnTo>
                  <a:pt x="357187" y="160734"/>
                </a:lnTo>
                <a:lnTo>
                  <a:pt x="357187" y="133945"/>
                </a:lnTo>
                <a:lnTo>
                  <a:pt x="357187" y="98227"/>
                </a:lnTo>
                <a:lnTo>
                  <a:pt x="348258" y="62508"/>
                </a:lnTo>
                <a:lnTo>
                  <a:pt x="348258" y="35719"/>
                </a:lnTo>
                <a:lnTo>
                  <a:pt x="348258" y="8930"/>
                </a:lnTo>
                <a:lnTo>
                  <a:pt x="348258" y="0"/>
                </a:lnTo>
                <a:lnTo>
                  <a:pt x="348258" y="0"/>
                </a:lnTo>
                <a:lnTo>
                  <a:pt x="357187" y="0"/>
                </a:lnTo>
                <a:lnTo>
                  <a:pt x="366117" y="0"/>
                </a:lnTo>
                <a:lnTo>
                  <a:pt x="375047" y="0"/>
                </a:lnTo>
                <a:lnTo>
                  <a:pt x="383976" y="0"/>
                </a:lnTo>
                <a:lnTo>
                  <a:pt x="38397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34945" y="3205757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8930" y="17860"/>
                </a:moveTo>
                <a:lnTo>
                  <a:pt x="8930" y="17860"/>
                </a:lnTo>
                <a:lnTo>
                  <a:pt x="8930" y="35719"/>
                </a:lnTo>
                <a:lnTo>
                  <a:pt x="8930" y="53579"/>
                </a:lnTo>
                <a:lnTo>
                  <a:pt x="17860" y="71438"/>
                </a:lnTo>
                <a:lnTo>
                  <a:pt x="17860" y="89297"/>
                </a:lnTo>
                <a:lnTo>
                  <a:pt x="26789" y="98227"/>
                </a:lnTo>
                <a:lnTo>
                  <a:pt x="44649" y="107157"/>
                </a:lnTo>
                <a:lnTo>
                  <a:pt x="62507" y="116086"/>
                </a:lnTo>
                <a:lnTo>
                  <a:pt x="80367" y="116086"/>
                </a:lnTo>
                <a:lnTo>
                  <a:pt x="89296" y="107157"/>
                </a:lnTo>
                <a:lnTo>
                  <a:pt x="107156" y="98227"/>
                </a:lnTo>
                <a:lnTo>
                  <a:pt x="107156" y="80368"/>
                </a:lnTo>
                <a:lnTo>
                  <a:pt x="107156" y="62508"/>
                </a:lnTo>
                <a:lnTo>
                  <a:pt x="89296" y="35719"/>
                </a:lnTo>
                <a:lnTo>
                  <a:pt x="80367" y="17860"/>
                </a:lnTo>
                <a:lnTo>
                  <a:pt x="53578" y="0"/>
                </a:lnTo>
                <a:lnTo>
                  <a:pt x="35719" y="0"/>
                </a:lnTo>
                <a:lnTo>
                  <a:pt x="17860" y="0"/>
                </a:lnTo>
                <a:lnTo>
                  <a:pt x="893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17860" y="26789"/>
                </a:lnTo>
                <a:lnTo>
                  <a:pt x="26789" y="35719"/>
                </a:lnTo>
                <a:lnTo>
                  <a:pt x="35719" y="26789"/>
                </a:lnTo>
                <a:lnTo>
                  <a:pt x="53578" y="26789"/>
                </a:lnTo>
                <a:lnTo>
                  <a:pt x="53578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59960" y="3071812"/>
            <a:ext cx="294681" cy="401837"/>
          </a:xfrm>
          <a:custGeom>
            <a:avLst/>
            <a:gdLst/>
            <a:ahLst/>
            <a:cxnLst/>
            <a:rect l="0" t="0" r="0" b="0"/>
            <a:pathLst>
              <a:path w="294681" h="401837">
                <a:moveTo>
                  <a:pt x="0" y="98227"/>
                </a:moveTo>
                <a:lnTo>
                  <a:pt x="0" y="89297"/>
                </a:lnTo>
                <a:lnTo>
                  <a:pt x="0" y="89297"/>
                </a:lnTo>
                <a:lnTo>
                  <a:pt x="0" y="89297"/>
                </a:lnTo>
                <a:lnTo>
                  <a:pt x="0" y="98227"/>
                </a:lnTo>
                <a:lnTo>
                  <a:pt x="8930" y="107156"/>
                </a:lnTo>
                <a:lnTo>
                  <a:pt x="17860" y="125016"/>
                </a:lnTo>
                <a:lnTo>
                  <a:pt x="26789" y="142875"/>
                </a:lnTo>
                <a:lnTo>
                  <a:pt x="35719" y="160734"/>
                </a:lnTo>
                <a:lnTo>
                  <a:pt x="35719" y="178594"/>
                </a:lnTo>
                <a:lnTo>
                  <a:pt x="44649" y="196453"/>
                </a:lnTo>
                <a:lnTo>
                  <a:pt x="53578" y="205383"/>
                </a:lnTo>
                <a:lnTo>
                  <a:pt x="62508" y="205383"/>
                </a:lnTo>
                <a:lnTo>
                  <a:pt x="62508" y="205383"/>
                </a:lnTo>
                <a:lnTo>
                  <a:pt x="71438" y="187524"/>
                </a:lnTo>
                <a:lnTo>
                  <a:pt x="80367" y="169664"/>
                </a:lnTo>
                <a:lnTo>
                  <a:pt x="89297" y="142875"/>
                </a:lnTo>
                <a:lnTo>
                  <a:pt x="98227" y="116086"/>
                </a:lnTo>
                <a:lnTo>
                  <a:pt x="107156" y="89297"/>
                </a:lnTo>
                <a:lnTo>
                  <a:pt x="116086" y="71438"/>
                </a:lnTo>
                <a:lnTo>
                  <a:pt x="125016" y="71438"/>
                </a:lnTo>
                <a:lnTo>
                  <a:pt x="142875" y="80367"/>
                </a:lnTo>
                <a:lnTo>
                  <a:pt x="142875" y="89297"/>
                </a:lnTo>
                <a:lnTo>
                  <a:pt x="151805" y="116086"/>
                </a:lnTo>
                <a:lnTo>
                  <a:pt x="151805" y="142875"/>
                </a:lnTo>
                <a:lnTo>
                  <a:pt x="151805" y="160734"/>
                </a:lnTo>
                <a:lnTo>
                  <a:pt x="151805" y="178594"/>
                </a:lnTo>
                <a:lnTo>
                  <a:pt x="151805" y="187524"/>
                </a:lnTo>
                <a:lnTo>
                  <a:pt x="160735" y="187524"/>
                </a:lnTo>
                <a:lnTo>
                  <a:pt x="169664" y="178594"/>
                </a:lnTo>
                <a:lnTo>
                  <a:pt x="178594" y="160734"/>
                </a:lnTo>
                <a:lnTo>
                  <a:pt x="196453" y="133945"/>
                </a:lnTo>
                <a:lnTo>
                  <a:pt x="205383" y="98227"/>
                </a:lnTo>
                <a:lnTo>
                  <a:pt x="223242" y="62508"/>
                </a:lnTo>
                <a:lnTo>
                  <a:pt x="241102" y="35719"/>
                </a:lnTo>
                <a:lnTo>
                  <a:pt x="258961" y="8930"/>
                </a:lnTo>
                <a:lnTo>
                  <a:pt x="267891" y="0"/>
                </a:lnTo>
                <a:lnTo>
                  <a:pt x="267891" y="0"/>
                </a:lnTo>
                <a:lnTo>
                  <a:pt x="258961" y="8930"/>
                </a:lnTo>
                <a:lnTo>
                  <a:pt x="241102" y="26789"/>
                </a:lnTo>
                <a:lnTo>
                  <a:pt x="223242" y="44649"/>
                </a:lnTo>
                <a:lnTo>
                  <a:pt x="214313" y="71438"/>
                </a:lnTo>
                <a:lnTo>
                  <a:pt x="196453" y="89297"/>
                </a:lnTo>
                <a:lnTo>
                  <a:pt x="187524" y="107156"/>
                </a:lnTo>
                <a:lnTo>
                  <a:pt x="187524" y="116086"/>
                </a:lnTo>
                <a:lnTo>
                  <a:pt x="196453" y="116086"/>
                </a:lnTo>
                <a:lnTo>
                  <a:pt x="205383" y="116086"/>
                </a:lnTo>
                <a:lnTo>
                  <a:pt x="223242" y="98227"/>
                </a:lnTo>
                <a:lnTo>
                  <a:pt x="241102" y="80367"/>
                </a:lnTo>
                <a:lnTo>
                  <a:pt x="258961" y="62508"/>
                </a:lnTo>
                <a:lnTo>
                  <a:pt x="267891" y="53578"/>
                </a:lnTo>
                <a:lnTo>
                  <a:pt x="276820" y="53578"/>
                </a:lnTo>
                <a:lnTo>
                  <a:pt x="285750" y="62508"/>
                </a:lnTo>
                <a:lnTo>
                  <a:pt x="285750" y="80367"/>
                </a:lnTo>
                <a:lnTo>
                  <a:pt x="294680" y="107156"/>
                </a:lnTo>
                <a:lnTo>
                  <a:pt x="294680" y="142875"/>
                </a:lnTo>
                <a:lnTo>
                  <a:pt x="294680" y="196453"/>
                </a:lnTo>
                <a:lnTo>
                  <a:pt x="285750" y="241102"/>
                </a:lnTo>
                <a:lnTo>
                  <a:pt x="276820" y="285750"/>
                </a:lnTo>
                <a:lnTo>
                  <a:pt x="267891" y="330399"/>
                </a:lnTo>
                <a:lnTo>
                  <a:pt x="250031" y="366117"/>
                </a:lnTo>
                <a:lnTo>
                  <a:pt x="241102" y="392906"/>
                </a:lnTo>
                <a:lnTo>
                  <a:pt x="214313" y="401836"/>
                </a:lnTo>
                <a:lnTo>
                  <a:pt x="214313" y="40183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349257" y="3446859"/>
            <a:ext cx="80368" cy="17860"/>
          </a:xfrm>
          <a:custGeom>
            <a:avLst/>
            <a:gdLst/>
            <a:ahLst/>
            <a:cxnLst/>
            <a:rect l="0" t="0" r="0" b="0"/>
            <a:pathLst>
              <a:path w="80368" h="17860">
                <a:moveTo>
                  <a:pt x="80367" y="17859"/>
                </a:moveTo>
                <a:lnTo>
                  <a:pt x="53578" y="8930"/>
                </a:lnTo>
                <a:lnTo>
                  <a:pt x="2678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599288" y="2652117"/>
            <a:ext cx="178595" cy="357188"/>
          </a:xfrm>
          <a:custGeom>
            <a:avLst/>
            <a:gdLst/>
            <a:ahLst/>
            <a:cxnLst/>
            <a:rect l="0" t="0" r="0" b="0"/>
            <a:pathLst>
              <a:path w="178595" h="357188">
                <a:moveTo>
                  <a:pt x="0" y="44649"/>
                </a:moveTo>
                <a:lnTo>
                  <a:pt x="8930" y="35719"/>
                </a:lnTo>
                <a:lnTo>
                  <a:pt x="17860" y="35719"/>
                </a:lnTo>
                <a:lnTo>
                  <a:pt x="26789" y="26789"/>
                </a:lnTo>
                <a:lnTo>
                  <a:pt x="44649" y="17860"/>
                </a:lnTo>
                <a:lnTo>
                  <a:pt x="62508" y="8930"/>
                </a:lnTo>
                <a:lnTo>
                  <a:pt x="80367" y="0"/>
                </a:lnTo>
                <a:lnTo>
                  <a:pt x="107157" y="0"/>
                </a:lnTo>
                <a:lnTo>
                  <a:pt x="125016" y="0"/>
                </a:lnTo>
                <a:lnTo>
                  <a:pt x="142875" y="17860"/>
                </a:lnTo>
                <a:lnTo>
                  <a:pt x="160735" y="35719"/>
                </a:lnTo>
                <a:lnTo>
                  <a:pt x="169664" y="62508"/>
                </a:lnTo>
                <a:lnTo>
                  <a:pt x="169664" y="107156"/>
                </a:lnTo>
                <a:lnTo>
                  <a:pt x="151805" y="151804"/>
                </a:lnTo>
                <a:lnTo>
                  <a:pt x="133946" y="205383"/>
                </a:lnTo>
                <a:lnTo>
                  <a:pt x="125016" y="250031"/>
                </a:lnTo>
                <a:lnTo>
                  <a:pt x="107157" y="285750"/>
                </a:lnTo>
                <a:lnTo>
                  <a:pt x="107157" y="321469"/>
                </a:lnTo>
                <a:lnTo>
                  <a:pt x="107157" y="339328"/>
                </a:lnTo>
                <a:lnTo>
                  <a:pt x="116086" y="348258"/>
                </a:lnTo>
                <a:lnTo>
                  <a:pt x="125016" y="357187"/>
                </a:lnTo>
                <a:lnTo>
                  <a:pt x="151805" y="348258"/>
                </a:lnTo>
                <a:lnTo>
                  <a:pt x="169664" y="348258"/>
                </a:lnTo>
                <a:lnTo>
                  <a:pt x="178594" y="357187"/>
                </a:lnTo>
                <a:lnTo>
                  <a:pt x="178594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768952" y="3178968"/>
            <a:ext cx="35720" cy="62509"/>
          </a:xfrm>
          <a:custGeom>
            <a:avLst/>
            <a:gdLst/>
            <a:ahLst/>
            <a:cxnLst/>
            <a:rect l="0" t="0" r="0" b="0"/>
            <a:pathLst>
              <a:path w="35720" h="62509">
                <a:moveTo>
                  <a:pt x="17860" y="0"/>
                </a:moveTo>
                <a:lnTo>
                  <a:pt x="0" y="17860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26789" y="2678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62508"/>
                </a:lnTo>
                <a:lnTo>
                  <a:pt x="3571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625953" y="3768328"/>
            <a:ext cx="473275" cy="491134"/>
          </a:xfrm>
          <a:custGeom>
            <a:avLst/>
            <a:gdLst/>
            <a:ahLst/>
            <a:cxnLst/>
            <a:rect l="0" t="0" r="0" b="0"/>
            <a:pathLst>
              <a:path w="473275" h="491134">
                <a:moveTo>
                  <a:pt x="44649" y="160734"/>
                </a:moveTo>
                <a:lnTo>
                  <a:pt x="44649" y="160734"/>
                </a:lnTo>
                <a:lnTo>
                  <a:pt x="53578" y="160734"/>
                </a:lnTo>
                <a:lnTo>
                  <a:pt x="62508" y="169664"/>
                </a:lnTo>
                <a:lnTo>
                  <a:pt x="80367" y="187523"/>
                </a:lnTo>
                <a:lnTo>
                  <a:pt x="98227" y="223242"/>
                </a:lnTo>
                <a:lnTo>
                  <a:pt x="116086" y="267890"/>
                </a:lnTo>
                <a:lnTo>
                  <a:pt x="133945" y="312539"/>
                </a:lnTo>
                <a:lnTo>
                  <a:pt x="142875" y="357187"/>
                </a:lnTo>
                <a:lnTo>
                  <a:pt x="151805" y="401836"/>
                </a:lnTo>
                <a:lnTo>
                  <a:pt x="142875" y="446484"/>
                </a:lnTo>
                <a:lnTo>
                  <a:pt x="142875" y="473273"/>
                </a:lnTo>
                <a:lnTo>
                  <a:pt x="133945" y="491133"/>
                </a:lnTo>
                <a:lnTo>
                  <a:pt x="125016" y="491133"/>
                </a:lnTo>
                <a:lnTo>
                  <a:pt x="116086" y="482203"/>
                </a:lnTo>
                <a:lnTo>
                  <a:pt x="107156" y="464343"/>
                </a:lnTo>
                <a:lnTo>
                  <a:pt x="89297" y="428625"/>
                </a:lnTo>
                <a:lnTo>
                  <a:pt x="71438" y="375047"/>
                </a:lnTo>
                <a:lnTo>
                  <a:pt x="44649" y="312539"/>
                </a:lnTo>
                <a:lnTo>
                  <a:pt x="26789" y="250031"/>
                </a:lnTo>
                <a:lnTo>
                  <a:pt x="8930" y="178593"/>
                </a:lnTo>
                <a:lnTo>
                  <a:pt x="0" y="116086"/>
                </a:lnTo>
                <a:lnTo>
                  <a:pt x="0" y="71437"/>
                </a:lnTo>
                <a:lnTo>
                  <a:pt x="17860" y="35718"/>
                </a:lnTo>
                <a:lnTo>
                  <a:pt x="44649" y="8929"/>
                </a:lnTo>
                <a:lnTo>
                  <a:pt x="71438" y="0"/>
                </a:lnTo>
                <a:lnTo>
                  <a:pt x="107156" y="0"/>
                </a:lnTo>
                <a:lnTo>
                  <a:pt x="133945" y="8929"/>
                </a:lnTo>
                <a:lnTo>
                  <a:pt x="160735" y="26789"/>
                </a:lnTo>
                <a:lnTo>
                  <a:pt x="178594" y="53578"/>
                </a:lnTo>
                <a:lnTo>
                  <a:pt x="187524" y="98226"/>
                </a:lnTo>
                <a:lnTo>
                  <a:pt x="178594" y="142875"/>
                </a:lnTo>
                <a:lnTo>
                  <a:pt x="169664" y="196453"/>
                </a:lnTo>
                <a:lnTo>
                  <a:pt x="151805" y="241101"/>
                </a:lnTo>
                <a:lnTo>
                  <a:pt x="133945" y="285750"/>
                </a:lnTo>
                <a:lnTo>
                  <a:pt x="125016" y="321468"/>
                </a:lnTo>
                <a:lnTo>
                  <a:pt x="125016" y="348258"/>
                </a:lnTo>
                <a:lnTo>
                  <a:pt x="125016" y="366117"/>
                </a:lnTo>
                <a:lnTo>
                  <a:pt x="151805" y="383976"/>
                </a:lnTo>
                <a:lnTo>
                  <a:pt x="187524" y="392906"/>
                </a:lnTo>
                <a:lnTo>
                  <a:pt x="232172" y="392906"/>
                </a:lnTo>
                <a:lnTo>
                  <a:pt x="276820" y="392906"/>
                </a:lnTo>
                <a:lnTo>
                  <a:pt x="321469" y="383976"/>
                </a:lnTo>
                <a:lnTo>
                  <a:pt x="366117" y="383976"/>
                </a:lnTo>
                <a:lnTo>
                  <a:pt x="392906" y="366117"/>
                </a:lnTo>
                <a:lnTo>
                  <a:pt x="419695" y="348258"/>
                </a:lnTo>
                <a:lnTo>
                  <a:pt x="428625" y="330398"/>
                </a:lnTo>
                <a:lnTo>
                  <a:pt x="428625" y="303609"/>
                </a:lnTo>
                <a:lnTo>
                  <a:pt x="410766" y="285750"/>
                </a:lnTo>
                <a:lnTo>
                  <a:pt x="392906" y="276820"/>
                </a:lnTo>
                <a:lnTo>
                  <a:pt x="375047" y="267890"/>
                </a:lnTo>
                <a:lnTo>
                  <a:pt x="357188" y="276820"/>
                </a:lnTo>
                <a:lnTo>
                  <a:pt x="348258" y="285750"/>
                </a:lnTo>
                <a:lnTo>
                  <a:pt x="348258" y="303609"/>
                </a:lnTo>
                <a:lnTo>
                  <a:pt x="348258" y="321468"/>
                </a:lnTo>
                <a:lnTo>
                  <a:pt x="366117" y="339328"/>
                </a:lnTo>
                <a:lnTo>
                  <a:pt x="383977" y="348258"/>
                </a:lnTo>
                <a:lnTo>
                  <a:pt x="410766" y="348258"/>
                </a:lnTo>
                <a:lnTo>
                  <a:pt x="437555" y="339328"/>
                </a:lnTo>
                <a:lnTo>
                  <a:pt x="455414" y="321468"/>
                </a:lnTo>
                <a:lnTo>
                  <a:pt x="473274" y="312539"/>
                </a:lnTo>
                <a:lnTo>
                  <a:pt x="473274" y="294679"/>
                </a:lnTo>
                <a:lnTo>
                  <a:pt x="473274" y="276820"/>
                </a:lnTo>
                <a:lnTo>
                  <a:pt x="455414" y="258961"/>
                </a:lnTo>
                <a:lnTo>
                  <a:pt x="428625" y="241101"/>
                </a:lnTo>
                <a:lnTo>
                  <a:pt x="401836" y="232172"/>
                </a:lnTo>
                <a:lnTo>
                  <a:pt x="375047" y="232172"/>
                </a:lnTo>
                <a:lnTo>
                  <a:pt x="357188" y="250031"/>
                </a:lnTo>
                <a:lnTo>
                  <a:pt x="348258" y="258961"/>
                </a:lnTo>
                <a:lnTo>
                  <a:pt x="348258" y="276820"/>
                </a:lnTo>
                <a:lnTo>
                  <a:pt x="357188" y="285750"/>
                </a:lnTo>
                <a:lnTo>
                  <a:pt x="375047" y="294679"/>
                </a:lnTo>
                <a:lnTo>
                  <a:pt x="392906" y="285750"/>
                </a:lnTo>
                <a:lnTo>
                  <a:pt x="410766" y="276820"/>
                </a:lnTo>
                <a:lnTo>
                  <a:pt x="428625" y="258961"/>
                </a:lnTo>
                <a:lnTo>
                  <a:pt x="446485" y="232172"/>
                </a:lnTo>
                <a:lnTo>
                  <a:pt x="464344" y="205383"/>
                </a:lnTo>
                <a:lnTo>
                  <a:pt x="473274" y="169664"/>
                </a:lnTo>
                <a:lnTo>
                  <a:pt x="473274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072438" y="3643312"/>
            <a:ext cx="473273" cy="455415"/>
          </a:xfrm>
          <a:custGeom>
            <a:avLst/>
            <a:gdLst/>
            <a:ahLst/>
            <a:cxnLst/>
            <a:rect l="0" t="0" r="0" b="0"/>
            <a:pathLst>
              <a:path w="473273" h="455415">
                <a:moveTo>
                  <a:pt x="8929" y="44649"/>
                </a:moveTo>
                <a:lnTo>
                  <a:pt x="0" y="53578"/>
                </a:lnTo>
                <a:lnTo>
                  <a:pt x="0" y="62508"/>
                </a:lnTo>
                <a:lnTo>
                  <a:pt x="0" y="89297"/>
                </a:lnTo>
                <a:lnTo>
                  <a:pt x="0" y="116086"/>
                </a:lnTo>
                <a:lnTo>
                  <a:pt x="8929" y="160734"/>
                </a:lnTo>
                <a:lnTo>
                  <a:pt x="17859" y="205383"/>
                </a:lnTo>
                <a:lnTo>
                  <a:pt x="26789" y="250031"/>
                </a:lnTo>
                <a:lnTo>
                  <a:pt x="44648" y="303609"/>
                </a:lnTo>
                <a:lnTo>
                  <a:pt x="62507" y="348258"/>
                </a:lnTo>
                <a:lnTo>
                  <a:pt x="80367" y="383977"/>
                </a:lnTo>
                <a:lnTo>
                  <a:pt x="98226" y="410766"/>
                </a:lnTo>
                <a:lnTo>
                  <a:pt x="107156" y="419695"/>
                </a:lnTo>
                <a:lnTo>
                  <a:pt x="107156" y="428625"/>
                </a:lnTo>
                <a:lnTo>
                  <a:pt x="107156" y="419695"/>
                </a:lnTo>
                <a:lnTo>
                  <a:pt x="98226" y="401836"/>
                </a:lnTo>
                <a:lnTo>
                  <a:pt x="98226" y="366117"/>
                </a:lnTo>
                <a:lnTo>
                  <a:pt x="89296" y="330399"/>
                </a:lnTo>
                <a:lnTo>
                  <a:pt x="89296" y="294680"/>
                </a:lnTo>
                <a:lnTo>
                  <a:pt x="98226" y="267891"/>
                </a:lnTo>
                <a:lnTo>
                  <a:pt x="107156" y="250031"/>
                </a:lnTo>
                <a:lnTo>
                  <a:pt x="125014" y="250031"/>
                </a:lnTo>
                <a:lnTo>
                  <a:pt x="142874" y="258961"/>
                </a:lnTo>
                <a:lnTo>
                  <a:pt x="169663" y="276820"/>
                </a:lnTo>
                <a:lnTo>
                  <a:pt x="178592" y="303609"/>
                </a:lnTo>
                <a:lnTo>
                  <a:pt x="187522" y="330399"/>
                </a:lnTo>
                <a:lnTo>
                  <a:pt x="187522" y="366117"/>
                </a:lnTo>
                <a:lnTo>
                  <a:pt x="169663" y="392906"/>
                </a:lnTo>
                <a:lnTo>
                  <a:pt x="160733" y="428625"/>
                </a:lnTo>
                <a:lnTo>
                  <a:pt x="151803" y="446484"/>
                </a:lnTo>
                <a:lnTo>
                  <a:pt x="142874" y="455414"/>
                </a:lnTo>
                <a:lnTo>
                  <a:pt x="142874" y="455414"/>
                </a:lnTo>
                <a:lnTo>
                  <a:pt x="142874" y="446484"/>
                </a:lnTo>
                <a:lnTo>
                  <a:pt x="151803" y="428625"/>
                </a:lnTo>
                <a:lnTo>
                  <a:pt x="160733" y="401836"/>
                </a:lnTo>
                <a:lnTo>
                  <a:pt x="178592" y="366117"/>
                </a:lnTo>
                <a:lnTo>
                  <a:pt x="187522" y="330399"/>
                </a:lnTo>
                <a:lnTo>
                  <a:pt x="205382" y="294680"/>
                </a:lnTo>
                <a:lnTo>
                  <a:pt x="214311" y="258961"/>
                </a:lnTo>
                <a:lnTo>
                  <a:pt x="223241" y="241102"/>
                </a:lnTo>
                <a:lnTo>
                  <a:pt x="232171" y="223242"/>
                </a:lnTo>
                <a:lnTo>
                  <a:pt x="223241" y="223242"/>
                </a:lnTo>
                <a:lnTo>
                  <a:pt x="223241" y="232172"/>
                </a:lnTo>
                <a:lnTo>
                  <a:pt x="223241" y="250031"/>
                </a:lnTo>
                <a:lnTo>
                  <a:pt x="223241" y="276820"/>
                </a:lnTo>
                <a:lnTo>
                  <a:pt x="232171" y="294680"/>
                </a:lnTo>
                <a:lnTo>
                  <a:pt x="241100" y="321469"/>
                </a:lnTo>
                <a:lnTo>
                  <a:pt x="250030" y="330399"/>
                </a:lnTo>
                <a:lnTo>
                  <a:pt x="258960" y="348258"/>
                </a:lnTo>
                <a:lnTo>
                  <a:pt x="267889" y="357188"/>
                </a:lnTo>
                <a:lnTo>
                  <a:pt x="276819" y="357188"/>
                </a:lnTo>
                <a:lnTo>
                  <a:pt x="285749" y="348258"/>
                </a:lnTo>
                <a:lnTo>
                  <a:pt x="285749" y="339328"/>
                </a:lnTo>
                <a:lnTo>
                  <a:pt x="285749" y="321469"/>
                </a:lnTo>
                <a:lnTo>
                  <a:pt x="294678" y="303609"/>
                </a:lnTo>
                <a:lnTo>
                  <a:pt x="294678" y="285750"/>
                </a:lnTo>
                <a:lnTo>
                  <a:pt x="294678" y="267891"/>
                </a:lnTo>
                <a:lnTo>
                  <a:pt x="294678" y="258961"/>
                </a:lnTo>
                <a:lnTo>
                  <a:pt x="294678" y="258961"/>
                </a:lnTo>
                <a:lnTo>
                  <a:pt x="303608" y="267891"/>
                </a:lnTo>
                <a:lnTo>
                  <a:pt x="303608" y="285750"/>
                </a:lnTo>
                <a:lnTo>
                  <a:pt x="303608" y="294680"/>
                </a:lnTo>
                <a:lnTo>
                  <a:pt x="312538" y="312539"/>
                </a:lnTo>
                <a:lnTo>
                  <a:pt x="321467" y="321469"/>
                </a:lnTo>
                <a:lnTo>
                  <a:pt x="330397" y="330399"/>
                </a:lnTo>
                <a:lnTo>
                  <a:pt x="339327" y="330399"/>
                </a:lnTo>
                <a:lnTo>
                  <a:pt x="348257" y="330399"/>
                </a:lnTo>
                <a:lnTo>
                  <a:pt x="357186" y="312539"/>
                </a:lnTo>
                <a:lnTo>
                  <a:pt x="366116" y="294680"/>
                </a:lnTo>
                <a:lnTo>
                  <a:pt x="383975" y="267891"/>
                </a:lnTo>
                <a:lnTo>
                  <a:pt x="401835" y="223242"/>
                </a:lnTo>
                <a:lnTo>
                  <a:pt x="419694" y="187524"/>
                </a:lnTo>
                <a:lnTo>
                  <a:pt x="437553" y="151805"/>
                </a:lnTo>
                <a:lnTo>
                  <a:pt x="446483" y="125016"/>
                </a:lnTo>
                <a:lnTo>
                  <a:pt x="446483" y="107156"/>
                </a:lnTo>
                <a:lnTo>
                  <a:pt x="446483" y="116086"/>
                </a:lnTo>
                <a:lnTo>
                  <a:pt x="428624" y="125016"/>
                </a:lnTo>
                <a:lnTo>
                  <a:pt x="419694" y="142875"/>
                </a:lnTo>
                <a:lnTo>
                  <a:pt x="401835" y="160734"/>
                </a:lnTo>
                <a:lnTo>
                  <a:pt x="392905" y="178594"/>
                </a:lnTo>
                <a:lnTo>
                  <a:pt x="392905" y="187524"/>
                </a:lnTo>
                <a:lnTo>
                  <a:pt x="392905" y="205383"/>
                </a:lnTo>
                <a:lnTo>
                  <a:pt x="410764" y="214313"/>
                </a:lnTo>
                <a:lnTo>
                  <a:pt x="419694" y="214313"/>
                </a:lnTo>
                <a:lnTo>
                  <a:pt x="437553" y="223242"/>
                </a:lnTo>
                <a:lnTo>
                  <a:pt x="455413" y="232172"/>
                </a:lnTo>
                <a:lnTo>
                  <a:pt x="464342" y="241102"/>
                </a:lnTo>
                <a:lnTo>
                  <a:pt x="473272" y="258961"/>
                </a:lnTo>
                <a:lnTo>
                  <a:pt x="473272" y="285750"/>
                </a:lnTo>
                <a:lnTo>
                  <a:pt x="464342" y="303609"/>
                </a:lnTo>
                <a:lnTo>
                  <a:pt x="446483" y="321469"/>
                </a:lnTo>
                <a:lnTo>
                  <a:pt x="437553" y="330399"/>
                </a:lnTo>
                <a:lnTo>
                  <a:pt x="419694" y="339328"/>
                </a:lnTo>
                <a:lnTo>
                  <a:pt x="410764" y="330399"/>
                </a:lnTo>
                <a:lnTo>
                  <a:pt x="401835" y="321469"/>
                </a:lnTo>
                <a:lnTo>
                  <a:pt x="392905" y="294680"/>
                </a:lnTo>
                <a:lnTo>
                  <a:pt x="392905" y="250031"/>
                </a:lnTo>
                <a:lnTo>
                  <a:pt x="392905" y="196453"/>
                </a:lnTo>
                <a:lnTo>
                  <a:pt x="401835" y="142875"/>
                </a:lnTo>
                <a:lnTo>
                  <a:pt x="410764" y="89297"/>
                </a:lnTo>
                <a:lnTo>
                  <a:pt x="428624" y="35719"/>
                </a:lnTo>
                <a:lnTo>
                  <a:pt x="446483" y="0"/>
                </a:lnTo>
                <a:lnTo>
                  <a:pt x="44648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536780" y="3536156"/>
            <a:ext cx="125017" cy="383977"/>
          </a:xfrm>
          <a:custGeom>
            <a:avLst/>
            <a:gdLst/>
            <a:ahLst/>
            <a:cxnLst/>
            <a:rect l="0" t="0" r="0" b="0"/>
            <a:pathLst>
              <a:path w="125017" h="38397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17860" y="26789"/>
                </a:lnTo>
                <a:lnTo>
                  <a:pt x="17860" y="53578"/>
                </a:lnTo>
                <a:lnTo>
                  <a:pt x="26790" y="89297"/>
                </a:lnTo>
                <a:lnTo>
                  <a:pt x="35719" y="142875"/>
                </a:lnTo>
                <a:lnTo>
                  <a:pt x="44649" y="196453"/>
                </a:lnTo>
                <a:lnTo>
                  <a:pt x="53579" y="250031"/>
                </a:lnTo>
                <a:lnTo>
                  <a:pt x="62508" y="294680"/>
                </a:lnTo>
                <a:lnTo>
                  <a:pt x="62508" y="330398"/>
                </a:lnTo>
                <a:lnTo>
                  <a:pt x="80368" y="357187"/>
                </a:lnTo>
                <a:lnTo>
                  <a:pt x="89297" y="375047"/>
                </a:lnTo>
                <a:lnTo>
                  <a:pt x="98227" y="383976"/>
                </a:lnTo>
                <a:lnTo>
                  <a:pt x="107157" y="383976"/>
                </a:lnTo>
                <a:lnTo>
                  <a:pt x="116086" y="375047"/>
                </a:lnTo>
                <a:lnTo>
                  <a:pt x="125016" y="348258"/>
                </a:lnTo>
                <a:lnTo>
                  <a:pt x="125016" y="330398"/>
                </a:lnTo>
                <a:lnTo>
                  <a:pt x="116086" y="294680"/>
                </a:lnTo>
                <a:lnTo>
                  <a:pt x="98227" y="267890"/>
                </a:lnTo>
                <a:lnTo>
                  <a:pt x="80368" y="232172"/>
                </a:lnTo>
                <a:lnTo>
                  <a:pt x="62508" y="205383"/>
                </a:lnTo>
                <a:lnTo>
                  <a:pt x="62508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8501062" y="3634382"/>
            <a:ext cx="160735" cy="89298"/>
          </a:xfrm>
          <a:custGeom>
            <a:avLst/>
            <a:gdLst/>
            <a:ahLst/>
            <a:cxnLst/>
            <a:rect l="0" t="0" r="0" b="0"/>
            <a:pathLst>
              <a:path w="160735" h="89298">
                <a:moveTo>
                  <a:pt x="8929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8"/>
                </a:lnTo>
                <a:lnTo>
                  <a:pt x="17859" y="71438"/>
                </a:lnTo>
                <a:lnTo>
                  <a:pt x="35718" y="62508"/>
                </a:lnTo>
                <a:lnTo>
                  <a:pt x="71437" y="53579"/>
                </a:lnTo>
                <a:lnTo>
                  <a:pt x="98226" y="53579"/>
                </a:lnTo>
                <a:lnTo>
                  <a:pt x="116086" y="44649"/>
                </a:lnTo>
                <a:lnTo>
                  <a:pt x="133945" y="35719"/>
                </a:lnTo>
                <a:lnTo>
                  <a:pt x="151804" y="26789"/>
                </a:lnTo>
                <a:lnTo>
                  <a:pt x="151804" y="17860"/>
                </a:lnTo>
                <a:lnTo>
                  <a:pt x="151804" y="8930"/>
                </a:lnTo>
                <a:lnTo>
                  <a:pt x="160734" y="0"/>
                </a:lnTo>
                <a:lnTo>
                  <a:pt x="16073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733234" y="3473648"/>
            <a:ext cx="116087" cy="330399"/>
          </a:xfrm>
          <a:custGeom>
            <a:avLst/>
            <a:gdLst/>
            <a:ahLst/>
            <a:cxnLst/>
            <a:rect l="0" t="0" r="0" b="0"/>
            <a:pathLst>
              <a:path w="116087" h="330399">
                <a:moveTo>
                  <a:pt x="62507" y="26789"/>
                </a:moveTo>
                <a:lnTo>
                  <a:pt x="44648" y="17859"/>
                </a:lnTo>
                <a:lnTo>
                  <a:pt x="26789" y="17859"/>
                </a:lnTo>
                <a:lnTo>
                  <a:pt x="17859" y="17859"/>
                </a:lnTo>
                <a:lnTo>
                  <a:pt x="8929" y="17859"/>
                </a:lnTo>
                <a:lnTo>
                  <a:pt x="0" y="17859"/>
                </a:ln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0"/>
                </a:lnTo>
                <a:lnTo>
                  <a:pt x="62507" y="0"/>
                </a:lnTo>
                <a:lnTo>
                  <a:pt x="71437" y="0"/>
                </a:lnTo>
                <a:lnTo>
                  <a:pt x="80367" y="8930"/>
                </a:lnTo>
                <a:lnTo>
                  <a:pt x="98226" y="8930"/>
                </a:lnTo>
                <a:lnTo>
                  <a:pt x="107156" y="26789"/>
                </a:lnTo>
                <a:lnTo>
                  <a:pt x="116086" y="44648"/>
                </a:lnTo>
                <a:lnTo>
                  <a:pt x="116086" y="80367"/>
                </a:lnTo>
                <a:lnTo>
                  <a:pt x="107156" y="133945"/>
                </a:lnTo>
                <a:lnTo>
                  <a:pt x="89296" y="187523"/>
                </a:lnTo>
                <a:lnTo>
                  <a:pt x="71437" y="241102"/>
                </a:lnTo>
                <a:lnTo>
                  <a:pt x="62507" y="276820"/>
                </a:lnTo>
                <a:lnTo>
                  <a:pt x="62507" y="294680"/>
                </a:lnTo>
                <a:lnTo>
                  <a:pt x="62507" y="303609"/>
                </a:lnTo>
                <a:lnTo>
                  <a:pt x="71437" y="303609"/>
                </a:lnTo>
                <a:lnTo>
                  <a:pt x="80367" y="312539"/>
                </a:lnTo>
                <a:lnTo>
                  <a:pt x="89296" y="321469"/>
                </a:lnTo>
                <a:lnTo>
                  <a:pt x="98226" y="321469"/>
                </a:lnTo>
                <a:lnTo>
                  <a:pt x="107156" y="330398"/>
                </a:lnTo>
                <a:lnTo>
                  <a:pt x="116086" y="330398"/>
                </a:lnTo>
                <a:lnTo>
                  <a:pt x="116086" y="33039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867179" y="3911203"/>
            <a:ext cx="8931" cy="62509"/>
          </a:xfrm>
          <a:custGeom>
            <a:avLst/>
            <a:gdLst/>
            <a:ahLst/>
            <a:cxnLst/>
            <a:rect l="0" t="0" r="0" b="0"/>
            <a:pathLst>
              <a:path w="8931" h="62509">
                <a:moveTo>
                  <a:pt x="0" y="0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62508"/>
                </a:lnTo>
                <a:lnTo>
                  <a:pt x="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233047" y="2875359"/>
            <a:ext cx="285751" cy="553642"/>
          </a:xfrm>
          <a:custGeom>
            <a:avLst/>
            <a:gdLst/>
            <a:ahLst/>
            <a:cxnLst/>
            <a:rect l="0" t="0" r="0" b="0"/>
            <a:pathLst>
              <a:path w="285751" h="553642">
                <a:moveTo>
                  <a:pt x="8930" y="491133"/>
                </a:moveTo>
                <a:lnTo>
                  <a:pt x="8930" y="491133"/>
                </a:lnTo>
                <a:lnTo>
                  <a:pt x="0" y="491133"/>
                </a:lnTo>
                <a:lnTo>
                  <a:pt x="0" y="491133"/>
                </a:lnTo>
                <a:lnTo>
                  <a:pt x="0" y="491133"/>
                </a:lnTo>
                <a:lnTo>
                  <a:pt x="0" y="500062"/>
                </a:lnTo>
                <a:lnTo>
                  <a:pt x="0" y="500062"/>
                </a:lnTo>
                <a:lnTo>
                  <a:pt x="0" y="508992"/>
                </a:lnTo>
                <a:lnTo>
                  <a:pt x="8930" y="517922"/>
                </a:lnTo>
                <a:lnTo>
                  <a:pt x="8930" y="526852"/>
                </a:lnTo>
                <a:lnTo>
                  <a:pt x="17859" y="544711"/>
                </a:lnTo>
                <a:lnTo>
                  <a:pt x="35719" y="553641"/>
                </a:lnTo>
                <a:lnTo>
                  <a:pt x="44648" y="544711"/>
                </a:lnTo>
                <a:lnTo>
                  <a:pt x="62508" y="508992"/>
                </a:lnTo>
                <a:lnTo>
                  <a:pt x="98226" y="455414"/>
                </a:lnTo>
                <a:lnTo>
                  <a:pt x="133945" y="375047"/>
                </a:lnTo>
                <a:lnTo>
                  <a:pt x="178594" y="285750"/>
                </a:lnTo>
                <a:lnTo>
                  <a:pt x="223242" y="187523"/>
                </a:lnTo>
                <a:lnTo>
                  <a:pt x="258961" y="8929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706320" y="4143375"/>
            <a:ext cx="1143001" cy="294680"/>
          </a:xfrm>
          <a:custGeom>
            <a:avLst/>
            <a:gdLst/>
            <a:ahLst/>
            <a:cxnLst/>
            <a:rect l="0" t="0" r="0" b="0"/>
            <a:pathLst>
              <a:path w="1143001" h="294680">
                <a:moveTo>
                  <a:pt x="0" y="294679"/>
                </a:moveTo>
                <a:lnTo>
                  <a:pt x="0" y="294679"/>
                </a:lnTo>
                <a:lnTo>
                  <a:pt x="0" y="294679"/>
                </a:lnTo>
                <a:lnTo>
                  <a:pt x="8930" y="294679"/>
                </a:lnTo>
                <a:lnTo>
                  <a:pt x="17860" y="294679"/>
                </a:lnTo>
                <a:lnTo>
                  <a:pt x="44649" y="285750"/>
                </a:lnTo>
                <a:lnTo>
                  <a:pt x="89297" y="276820"/>
                </a:lnTo>
                <a:lnTo>
                  <a:pt x="142875" y="250031"/>
                </a:lnTo>
                <a:lnTo>
                  <a:pt x="223243" y="232171"/>
                </a:lnTo>
                <a:lnTo>
                  <a:pt x="312539" y="196453"/>
                </a:lnTo>
                <a:lnTo>
                  <a:pt x="428625" y="169664"/>
                </a:lnTo>
                <a:lnTo>
                  <a:pt x="544710" y="142875"/>
                </a:lnTo>
                <a:lnTo>
                  <a:pt x="669726" y="116086"/>
                </a:lnTo>
                <a:lnTo>
                  <a:pt x="794742" y="89296"/>
                </a:lnTo>
                <a:lnTo>
                  <a:pt x="875109" y="71437"/>
                </a:lnTo>
                <a:lnTo>
                  <a:pt x="937617" y="53578"/>
                </a:lnTo>
                <a:lnTo>
                  <a:pt x="991195" y="35718"/>
                </a:lnTo>
                <a:lnTo>
                  <a:pt x="1035843" y="26789"/>
                </a:lnTo>
                <a:lnTo>
                  <a:pt x="1089421" y="8929"/>
                </a:lnTo>
                <a:lnTo>
                  <a:pt x="1143000" y="0"/>
                </a:lnTo>
                <a:lnTo>
                  <a:pt x="11430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143750" y="3964781"/>
            <a:ext cx="375048" cy="410766"/>
          </a:xfrm>
          <a:custGeom>
            <a:avLst/>
            <a:gdLst/>
            <a:ahLst/>
            <a:cxnLst/>
            <a:rect l="0" t="0" r="0" b="0"/>
            <a:pathLst>
              <a:path w="375048" h="410766">
                <a:moveTo>
                  <a:pt x="26789" y="8930"/>
                </a:move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30"/>
                </a:lnTo>
                <a:lnTo>
                  <a:pt x="8930" y="26789"/>
                </a:lnTo>
                <a:lnTo>
                  <a:pt x="17859" y="53578"/>
                </a:lnTo>
                <a:lnTo>
                  <a:pt x="44648" y="98226"/>
                </a:lnTo>
                <a:lnTo>
                  <a:pt x="71438" y="142875"/>
                </a:lnTo>
                <a:lnTo>
                  <a:pt x="107156" y="205383"/>
                </a:lnTo>
                <a:lnTo>
                  <a:pt x="142875" y="258961"/>
                </a:lnTo>
                <a:lnTo>
                  <a:pt x="187523" y="321469"/>
                </a:lnTo>
                <a:lnTo>
                  <a:pt x="232172" y="366117"/>
                </a:lnTo>
                <a:lnTo>
                  <a:pt x="267891" y="392906"/>
                </a:lnTo>
                <a:lnTo>
                  <a:pt x="303609" y="410765"/>
                </a:lnTo>
                <a:lnTo>
                  <a:pt x="330398" y="410765"/>
                </a:lnTo>
                <a:lnTo>
                  <a:pt x="357188" y="410765"/>
                </a:lnTo>
                <a:lnTo>
                  <a:pt x="366117" y="383976"/>
                </a:lnTo>
                <a:lnTo>
                  <a:pt x="375047" y="348258"/>
                </a:lnTo>
                <a:lnTo>
                  <a:pt x="375047" y="303609"/>
                </a:lnTo>
                <a:lnTo>
                  <a:pt x="375047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161609" y="3929062"/>
            <a:ext cx="383978" cy="553642"/>
          </a:xfrm>
          <a:custGeom>
            <a:avLst/>
            <a:gdLst/>
            <a:ahLst/>
            <a:cxnLst/>
            <a:rect l="0" t="0" r="0" b="0"/>
            <a:pathLst>
              <a:path w="383978" h="553642">
                <a:moveTo>
                  <a:pt x="383977" y="0"/>
                </a:moveTo>
                <a:lnTo>
                  <a:pt x="383977" y="8930"/>
                </a:lnTo>
                <a:lnTo>
                  <a:pt x="366118" y="26789"/>
                </a:lnTo>
                <a:lnTo>
                  <a:pt x="348258" y="62508"/>
                </a:lnTo>
                <a:lnTo>
                  <a:pt x="312539" y="116086"/>
                </a:lnTo>
                <a:lnTo>
                  <a:pt x="258961" y="196453"/>
                </a:lnTo>
                <a:lnTo>
                  <a:pt x="196454" y="294680"/>
                </a:lnTo>
                <a:lnTo>
                  <a:pt x="133946" y="392906"/>
                </a:lnTo>
                <a:lnTo>
                  <a:pt x="80368" y="473274"/>
                </a:lnTo>
                <a:lnTo>
                  <a:pt x="35719" y="535781"/>
                </a:lnTo>
                <a:lnTo>
                  <a:pt x="8930" y="553641"/>
                </a:lnTo>
                <a:lnTo>
                  <a:pt x="0" y="535781"/>
                </a:lnTo>
                <a:lnTo>
                  <a:pt x="0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Last Time</a:t>
            </a:r>
          </a:p>
          <a:p>
            <a:r>
              <a:rPr lang="en-US" sz="2400" dirty="0"/>
              <a:t>Decision Table Based Testing</a:t>
            </a:r>
          </a:p>
          <a:p>
            <a:r>
              <a:rPr lang="en-US" sz="2400" dirty="0" err="1"/>
              <a:t>Ch</a:t>
            </a:r>
            <a:r>
              <a:rPr lang="en-US" sz="2400" dirty="0"/>
              <a:t> 7 </a:t>
            </a:r>
            <a:r>
              <a:rPr lang="en-US" sz="2400" dirty="0" err="1"/>
              <a:t>pp</a:t>
            </a:r>
            <a:r>
              <a:rPr lang="en-US" sz="2400" dirty="0"/>
              <a:t> 103-116</a:t>
            </a:r>
          </a:p>
          <a:p>
            <a:r>
              <a:rPr lang="en-US" sz="2400" dirty="0"/>
              <a:t>Decision Trees</a:t>
            </a:r>
          </a:p>
          <a:p>
            <a:r>
              <a:rPr lang="en-US" sz="2400" dirty="0"/>
              <a:t>Decision Tables for Business Logic</a:t>
            </a:r>
          </a:p>
          <a:p>
            <a:r>
              <a:rPr lang="en-US" sz="2400" dirty="0"/>
              <a:t>Decision Tables for Testing</a:t>
            </a:r>
          </a:p>
          <a:p>
            <a:r>
              <a:rPr lang="en-US" sz="2400" dirty="0" err="1" smtClean="0"/>
              <a:t>Junit</a:t>
            </a:r>
            <a:r>
              <a:rPr lang="en-US" sz="2400" dirty="0" smtClean="0"/>
              <a:t> testing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Today</a:t>
            </a:r>
          </a:p>
          <a:p>
            <a:r>
              <a:rPr lang="en-US" dirty="0" err="1" smtClean="0"/>
              <a:t>Wrapup</a:t>
            </a:r>
            <a:r>
              <a:rPr lang="en-US" dirty="0" smtClean="0"/>
              <a:t> Functional Testing</a:t>
            </a:r>
            <a:endParaRPr lang="en-US" dirty="0"/>
          </a:p>
          <a:p>
            <a:r>
              <a:rPr lang="en-US" b="1" dirty="0" err="1" smtClean="0"/>
              <a:t>Ch</a:t>
            </a:r>
            <a:r>
              <a:rPr lang="en-US" b="1" dirty="0" smtClean="0"/>
              <a:t> 8 </a:t>
            </a:r>
            <a:r>
              <a:rPr lang="en-US" b="1" dirty="0" err="1" smtClean="0"/>
              <a:t>pp</a:t>
            </a:r>
            <a:r>
              <a:rPr lang="en-US" b="1" dirty="0" smtClean="0"/>
              <a:t> 117-127</a:t>
            </a:r>
          </a:p>
          <a:p>
            <a:r>
              <a:rPr lang="en-US" dirty="0" smtClean="0"/>
              <a:t>Testing Effort</a:t>
            </a:r>
          </a:p>
          <a:p>
            <a:r>
              <a:rPr lang="en-US" dirty="0" smtClean="0"/>
              <a:t>Testing Efficiency</a:t>
            </a:r>
          </a:p>
          <a:p>
            <a:r>
              <a:rPr lang="en-US" dirty="0" smtClean="0"/>
              <a:t>Testing Effectiveness</a:t>
            </a:r>
          </a:p>
          <a:p>
            <a:r>
              <a:rPr lang="en-US" b="1" dirty="0" smtClean="0"/>
              <a:t>Guidelines</a:t>
            </a:r>
          </a:p>
          <a:p>
            <a:r>
              <a:rPr lang="en-US" dirty="0" smtClean="0"/>
              <a:t>Case Study – Insurance Premium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3609" y="6273225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396B2-B634-432C-971D-8A9B8D7B51C1}" type="datetime1">
              <a:rPr lang="en-US" smtClean="0"/>
              <a:t>9/11/2013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2</a:t>
            </a:fld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59024" y="3545086"/>
            <a:ext cx="2500313" cy="955477"/>
          </a:xfrm>
          <a:custGeom>
            <a:avLst/>
            <a:gdLst/>
            <a:ahLst/>
            <a:cxnLst/>
            <a:rect l="0" t="0" r="0" b="0"/>
            <a:pathLst>
              <a:path w="2500313" h="955477">
                <a:moveTo>
                  <a:pt x="2018109" y="205382"/>
                </a:moveTo>
                <a:lnTo>
                  <a:pt x="2018109" y="196453"/>
                </a:lnTo>
                <a:lnTo>
                  <a:pt x="2018109" y="187523"/>
                </a:lnTo>
                <a:lnTo>
                  <a:pt x="2018109" y="178593"/>
                </a:lnTo>
                <a:lnTo>
                  <a:pt x="2018109" y="169664"/>
                </a:lnTo>
                <a:lnTo>
                  <a:pt x="2027039" y="160734"/>
                </a:lnTo>
                <a:lnTo>
                  <a:pt x="2027039" y="160734"/>
                </a:lnTo>
                <a:lnTo>
                  <a:pt x="2035968" y="151804"/>
                </a:lnTo>
                <a:lnTo>
                  <a:pt x="2035968" y="142875"/>
                </a:lnTo>
                <a:lnTo>
                  <a:pt x="2035968" y="142875"/>
                </a:lnTo>
                <a:lnTo>
                  <a:pt x="2027039" y="133945"/>
                </a:lnTo>
                <a:lnTo>
                  <a:pt x="2018109" y="133945"/>
                </a:lnTo>
                <a:lnTo>
                  <a:pt x="2009179" y="133945"/>
                </a:lnTo>
                <a:lnTo>
                  <a:pt x="2000249" y="133945"/>
                </a:lnTo>
                <a:lnTo>
                  <a:pt x="1982390" y="133945"/>
                </a:lnTo>
                <a:lnTo>
                  <a:pt x="1964531" y="142875"/>
                </a:lnTo>
                <a:lnTo>
                  <a:pt x="1946671" y="142875"/>
                </a:lnTo>
                <a:lnTo>
                  <a:pt x="1928812" y="142875"/>
                </a:lnTo>
                <a:lnTo>
                  <a:pt x="1902023" y="133945"/>
                </a:lnTo>
                <a:lnTo>
                  <a:pt x="1866304" y="133945"/>
                </a:lnTo>
                <a:lnTo>
                  <a:pt x="1839515" y="125015"/>
                </a:lnTo>
                <a:lnTo>
                  <a:pt x="1803796" y="125015"/>
                </a:lnTo>
                <a:lnTo>
                  <a:pt x="1768078" y="116085"/>
                </a:lnTo>
                <a:lnTo>
                  <a:pt x="1723429" y="107156"/>
                </a:lnTo>
                <a:lnTo>
                  <a:pt x="1687710" y="107156"/>
                </a:lnTo>
                <a:lnTo>
                  <a:pt x="1643062" y="107156"/>
                </a:lnTo>
                <a:lnTo>
                  <a:pt x="1598414" y="98226"/>
                </a:lnTo>
                <a:lnTo>
                  <a:pt x="1553765" y="98226"/>
                </a:lnTo>
                <a:lnTo>
                  <a:pt x="1509117" y="89296"/>
                </a:lnTo>
                <a:lnTo>
                  <a:pt x="1455539" y="80367"/>
                </a:lnTo>
                <a:lnTo>
                  <a:pt x="1401960" y="71437"/>
                </a:lnTo>
                <a:lnTo>
                  <a:pt x="1357312" y="62507"/>
                </a:lnTo>
                <a:lnTo>
                  <a:pt x="1303734" y="62507"/>
                </a:lnTo>
                <a:lnTo>
                  <a:pt x="1250156" y="53578"/>
                </a:lnTo>
                <a:lnTo>
                  <a:pt x="1187648" y="44648"/>
                </a:lnTo>
                <a:lnTo>
                  <a:pt x="1134070" y="35718"/>
                </a:lnTo>
                <a:lnTo>
                  <a:pt x="1080492" y="26789"/>
                </a:lnTo>
                <a:lnTo>
                  <a:pt x="1017984" y="26789"/>
                </a:lnTo>
                <a:lnTo>
                  <a:pt x="964406" y="17859"/>
                </a:lnTo>
                <a:lnTo>
                  <a:pt x="901898" y="17859"/>
                </a:lnTo>
                <a:lnTo>
                  <a:pt x="848320" y="8929"/>
                </a:lnTo>
                <a:lnTo>
                  <a:pt x="794742" y="8929"/>
                </a:lnTo>
                <a:lnTo>
                  <a:pt x="732234" y="0"/>
                </a:lnTo>
                <a:lnTo>
                  <a:pt x="678656" y="0"/>
                </a:lnTo>
                <a:lnTo>
                  <a:pt x="616148" y="0"/>
                </a:lnTo>
                <a:lnTo>
                  <a:pt x="562570" y="0"/>
                </a:lnTo>
                <a:lnTo>
                  <a:pt x="508992" y="8929"/>
                </a:lnTo>
                <a:lnTo>
                  <a:pt x="455414" y="17859"/>
                </a:lnTo>
                <a:lnTo>
                  <a:pt x="401835" y="35718"/>
                </a:lnTo>
                <a:lnTo>
                  <a:pt x="348257" y="44648"/>
                </a:lnTo>
                <a:lnTo>
                  <a:pt x="294679" y="62507"/>
                </a:lnTo>
                <a:lnTo>
                  <a:pt x="250031" y="80367"/>
                </a:lnTo>
                <a:lnTo>
                  <a:pt x="205382" y="98226"/>
                </a:lnTo>
                <a:lnTo>
                  <a:pt x="169664" y="125015"/>
                </a:lnTo>
                <a:lnTo>
                  <a:pt x="133945" y="142875"/>
                </a:lnTo>
                <a:lnTo>
                  <a:pt x="107156" y="160734"/>
                </a:lnTo>
                <a:lnTo>
                  <a:pt x="80367" y="187523"/>
                </a:lnTo>
                <a:lnTo>
                  <a:pt x="53578" y="214312"/>
                </a:lnTo>
                <a:lnTo>
                  <a:pt x="35718" y="241101"/>
                </a:lnTo>
                <a:lnTo>
                  <a:pt x="17859" y="276820"/>
                </a:lnTo>
                <a:lnTo>
                  <a:pt x="8929" y="303609"/>
                </a:lnTo>
                <a:lnTo>
                  <a:pt x="0" y="330398"/>
                </a:lnTo>
                <a:lnTo>
                  <a:pt x="0" y="357187"/>
                </a:lnTo>
                <a:lnTo>
                  <a:pt x="0" y="383976"/>
                </a:lnTo>
                <a:lnTo>
                  <a:pt x="0" y="410765"/>
                </a:lnTo>
                <a:lnTo>
                  <a:pt x="8929" y="446484"/>
                </a:lnTo>
                <a:lnTo>
                  <a:pt x="26789" y="473273"/>
                </a:lnTo>
                <a:lnTo>
                  <a:pt x="44648" y="500062"/>
                </a:lnTo>
                <a:lnTo>
                  <a:pt x="62507" y="535781"/>
                </a:lnTo>
                <a:lnTo>
                  <a:pt x="89296" y="562570"/>
                </a:lnTo>
                <a:lnTo>
                  <a:pt x="116085" y="598289"/>
                </a:lnTo>
                <a:lnTo>
                  <a:pt x="142875" y="634007"/>
                </a:lnTo>
                <a:lnTo>
                  <a:pt x="169664" y="660796"/>
                </a:lnTo>
                <a:lnTo>
                  <a:pt x="196453" y="687585"/>
                </a:lnTo>
                <a:lnTo>
                  <a:pt x="232171" y="714375"/>
                </a:lnTo>
                <a:lnTo>
                  <a:pt x="267890" y="741164"/>
                </a:lnTo>
                <a:lnTo>
                  <a:pt x="303609" y="767953"/>
                </a:lnTo>
                <a:lnTo>
                  <a:pt x="348257" y="794742"/>
                </a:lnTo>
                <a:lnTo>
                  <a:pt x="392906" y="821531"/>
                </a:lnTo>
                <a:lnTo>
                  <a:pt x="428625" y="839390"/>
                </a:lnTo>
                <a:lnTo>
                  <a:pt x="473273" y="857250"/>
                </a:lnTo>
                <a:lnTo>
                  <a:pt x="517921" y="875109"/>
                </a:lnTo>
                <a:lnTo>
                  <a:pt x="571499" y="892968"/>
                </a:lnTo>
                <a:lnTo>
                  <a:pt x="625078" y="901898"/>
                </a:lnTo>
                <a:lnTo>
                  <a:pt x="678656" y="919757"/>
                </a:lnTo>
                <a:lnTo>
                  <a:pt x="741164" y="928687"/>
                </a:lnTo>
                <a:lnTo>
                  <a:pt x="803671" y="937617"/>
                </a:lnTo>
                <a:lnTo>
                  <a:pt x="866179" y="946546"/>
                </a:lnTo>
                <a:lnTo>
                  <a:pt x="937617" y="955476"/>
                </a:lnTo>
                <a:lnTo>
                  <a:pt x="1009054" y="955476"/>
                </a:lnTo>
                <a:lnTo>
                  <a:pt x="1080492" y="955476"/>
                </a:lnTo>
                <a:lnTo>
                  <a:pt x="1151929" y="946546"/>
                </a:lnTo>
                <a:lnTo>
                  <a:pt x="1223367" y="937617"/>
                </a:lnTo>
                <a:lnTo>
                  <a:pt x="1294804" y="937617"/>
                </a:lnTo>
                <a:lnTo>
                  <a:pt x="1375171" y="928687"/>
                </a:lnTo>
                <a:lnTo>
                  <a:pt x="1446609" y="919757"/>
                </a:lnTo>
                <a:lnTo>
                  <a:pt x="1526976" y="901898"/>
                </a:lnTo>
                <a:lnTo>
                  <a:pt x="1607343" y="892968"/>
                </a:lnTo>
                <a:lnTo>
                  <a:pt x="1687710" y="884039"/>
                </a:lnTo>
                <a:lnTo>
                  <a:pt x="1768078" y="866179"/>
                </a:lnTo>
                <a:lnTo>
                  <a:pt x="1839515" y="857250"/>
                </a:lnTo>
                <a:lnTo>
                  <a:pt x="1919882" y="839390"/>
                </a:lnTo>
                <a:lnTo>
                  <a:pt x="1991320" y="821531"/>
                </a:lnTo>
                <a:lnTo>
                  <a:pt x="2062757" y="803671"/>
                </a:lnTo>
                <a:lnTo>
                  <a:pt x="2125265" y="776882"/>
                </a:lnTo>
                <a:lnTo>
                  <a:pt x="2187773" y="750093"/>
                </a:lnTo>
                <a:lnTo>
                  <a:pt x="2250281" y="714375"/>
                </a:lnTo>
                <a:lnTo>
                  <a:pt x="2294929" y="687585"/>
                </a:lnTo>
                <a:lnTo>
                  <a:pt x="2339578" y="651867"/>
                </a:lnTo>
                <a:lnTo>
                  <a:pt x="2375296" y="607218"/>
                </a:lnTo>
                <a:lnTo>
                  <a:pt x="2411015" y="571500"/>
                </a:lnTo>
                <a:lnTo>
                  <a:pt x="2437804" y="535781"/>
                </a:lnTo>
                <a:lnTo>
                  <a:pt x="2464593" y="500062"/>
                </a:lnTo>
                <a:lnTo>
                  <a:pt x="2482453" y="464343"/>
                </a:lnTo>
                <a:lnTo>
                  <a:pt x="2491382" y="428625"/>
                </a:lnTo>
                <a:lnTo>
                  <a:pt x="2500312" y="383976"/>
                </a:lnTo>
                <a:lnTo>
                  <a:pt x="2491382" y="339328"/>
                </a:lnTo>
                <a:lnTo>
                  <a:pt x="2482453" y="303609"/>
                </a:lnTo>
                <a:lnTo>
                  <a:pt x="2464593" y="258960"/>
                </a:lnTo>
                <a:lnTo>
                  <a:pt x="2437804" y="214312"/>
                </a:lnTo>
                <a:lnTo>
                  <a:pt x="2393156" y="178593"/>
                </a:lnTo>
                <a:lnTo>
                  <a:pt x="2339578" y="151804"/>
                </a:lnTo>
                <a:lnTo>
                  <a:pt x="2277070" y="133945"/>
                </a:lnTo>
                <a:lnTo>
                  <a:pt x="2205632" y="125015"/>
                </a:lnTo>
                <a:lnTo>
                  <a:pt x="2125265" y="116085"/>
                </a:lnTo>
                <a:lnTo>
                  <a:pt x="2053828" y="116085"/>
                </a:lnTo>
                <a:lnTo>
                  <a:pt x="1982390" y="125015"/>
                </a:lnTo>
                <a:lnTo>
                  <a:pt x="1919882" y="125015"/>
                </a:lnTo>
                <a:lnTo>
                  <a:pt x="1875234" y="125015"/>
                </a:lnTo>
                <a:lnTo>
                  <a:pt x="1830585" y="107156"/>
                </a:lnTo>
                <a:lnTo>
                  <a:pt x="183058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3455789" y="723305"/>
            <a:ext cx="1" cy="8930"/>
          </a:xfrm>
          <a:custGeom>
            <a:avLst/>
            <a:gdLst/>
            <a:ahLst/>
            <a:cxnLst/>
            <a:rect l="0" t="0" r="0" b="0"/>
            <a:pathLst>
              <a:path w="1" h="8930">
                <a:moveTo>
                  <a:pt x="0" y="8929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232547" y="723305"/>
            <a:ext cx="464345" cy="651868"/>
          </a:xfrm>
          <a:custGeom>
            <a:avLst/>
            <a:gdLst/>
            <a:ahLst/>
            <a:cxnLst/>
            <a:rect l="0" t="0" r="0" b="0"/>
            <a:pathLst>
              <a:path w="464345" h="651868">
                <a:moveTo>
                  <a:pt x="223242" y="0"/>
                </a:move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  <a:lnTo>
                  <a:pt x="232172" y="0"/>
                </a:lnTo>
                <a:lnTo>
                  <a:pt x="241101" y="8929"/>
                </a:lnTo>
                <a:lnTo>
                  <a:pt x="250031" y="8929"/>
                </a:lnTo>
                <a:lnTo>
                  <a:pt x="267891" y="17859"/>
                </a:lnTo>
                <a:lnTo>
                  <a:pt x="285750" y="26789"/>
                </a:lnTo>
                <a:lnTo>
                  <a:pt x="303609" y="26789"/>
                </a:lnTo>
                <a:lnTo>
                  <a:pt x="321469" y="35718"/>
                </a:lnTo>
                <a:lnTo>
                  <a:pt x="339328" y="44648"/>
                </a:lnTo>
                <a:lnTo>
                  <a:pt x="357187" y="53578"/>
                </a:lnTo>
                <a:lnTo>
                  <a:pt x="375047" y="62507"/>
                </a:lnTo>
                <a:lnTo>
                  <a:pt x="401836" y="71437"/>
                </a:lnTo>
                <a:lnTo>
                  <a:pt x="419695" y="80367"/>
                </a:lnTo>
                <a:lnTo>
                  <a:pt x="437555" y="89296"/>
                </a:lnTo>
                <a:lnTo>
                  <a:pt x="446484" y="107156"/>
                </a:lnTo>
                <a:lnTo>
                  <a:pt x="464344" y="116086"/>
                </a:lnTo>
                <a:lnTo>
                  <a:pt x="464344" y="133945"/>
                </a:lnTo>
                <a:lnTo>
                  <a:pt x="464344" y="151804"/>
                </a:lnTo>
                <a:lnTo>
                  <a:pt x="464344" y="169664"/>
                </a:lnTo>
                <a:lnTo>
                  <a:pt x="464344" y="196453"/>
                </a:lnTo>
                <a:lnTo>
                  <a:pt x="455414" y="232171"/>
                </a:lnTo>
                <a:lnTo>
                  <a:pt x="455414" y="267890"/>
                </a:lnTo>
                <a:lnTo>
                  <a:pt x="446484" y="303609"/>
                </a:lnTo>
                <a:lnTo>
                  <a:pt x="446484" y="348257"/>
                </a:lnTo>
                <a:lnTo>
                  <a:pt x="437555" y="383976"/>
                </a:lnTo>
                <a:lnTo>
                  <a:pt x="437555" y="419695"/>
                </a:lnTo>
                <a:lnTo>
                  <a:pt x="437555" y="455414"/>
                </a:lnTo>
                <a:lnTo>
                  <a:pt x="428625" y="482203"/>
                </a:lnTo>
                <a:lnTo>
                  <a:pt x="428625" y="508992"/>
                </a:lnTo>
                <a:lnTo>
                  <a:pt x="428625" y="526851"/>
                </a:lnTo>
                <a:lnTo>
                  <a:pt x="428625" y="544711"/>
                </a:lnTo>
                <a:lnTo>
                  <a:pt x="419695" y="562570"/>
                </a:lnTo>
                <a:lnTo>
                  <a:pt x="410766" y="562570"/>
                </a:lnTo>
                <a:lnTo>
                  <a:pt x="401836" y="580429"/>
                </a:lnTo>
                <a:lnTo>
                  <a:pt x="375047" y="580429"/>
                </a:lnTo>
                <a:lnTo>
                  <a:pt x="348258" y="589359"/>
                </a:lnTo>
                <a:lnTo>
                  <a:pt x="303609" y="598289"/>
                </a:lnTo>
                <a:lnTo>
                  <a:pt x="241101" y="616148"/>
                </a:lnTo>
                <a:lnTo>
                  <a:pt x="169664" y="625078"/>
                </a:lnTo>
                <a:lnTo>
                  <a:pt x="98226" y="642937"/>
                </a:lnTo>
                <a:lnTo>
                  <a:pt x="35719" y="651867"/>
                </a:lnTo>
                <a:lnTo>
                  <a:pt x="0" y="651867"/>
                </a:lnTo>
                <a:lnTo>
                  <a:pt x="0" y="6518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 of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A1 = {age: 16 ≤ age &lt; 25}</a:t>
            </a:r>
          </a:p>
          <a:p>
            <a:r>
              <a:rPr lang="en-US" dirty="0"/>
              <a:t>A2 = {age: 25 ≤ age &lt; 35}</a:t>
            </a:r>
          </a:p>
          <a:p>
            <a:r>
              <a:rPr lang="en-US" dirty="0"/>
              <a:t>A3 = {age: 35 ≤ age &lt; 45}</a:t>
            </a:r>
          </a:p>
          <a:p>
            <a:r>
              <a:rPr lang="en-US" dirty="0"/>
              <a:t>A4 = {age: 45 ≤ age &lt; 60}</a:t>
            </a:r>
          </a:p>
          <a:p>
            <a:r>
              <a:rPr lang="en-US" dirty="0"/>
              <a:t>A5 = {age: 60 ≤ age &lt; 100}</a:t>
            </a:r>
          </a:p>
          <a:p>
            <a:r>
              <a:rPr lang="en-US" dirty="0"/>
              <a:t>P1 = {points = 0, 1}</a:t>
            </a:r>
          </a:p>
          <a:p>
            <a:r>
              <a:rPr lang="en-US" dirty="0"/>
              <a:t>P2 = {points = 2, 3}</a:t>
            </a:r>
          </a:p>
          <a:p>
            <a:r>
              <a:rPr lang="en-US" dirty="0"/>
              <a:t>P3 = {points = 4, 5}</a:t>
            </a:r>
          </a:p>
          <a:p>
            <a:r>
              <a:rPr lang="en-US" dirty="0"/>
              <a:t>P4 = {points = 6, 7}</a:t>
            </a:r>
          </a:p>
          <a:p>
            <a:r>
              <a:rPr lang="en-US" dirty="0"/>
              <a:t>P5 = {points = 8, 9, 10, 11, 12}</a:t>
            </a:r>
          </a:p>
          <a:p>
            <a:r>
              <a:rPr lang="en-US" dirty="0" smtClean="0"/>
              <a:t>A x P has 25 induced equivalence classes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4446984" y="1571625"/>
            <a:ext cx="169665" cy="294680"/>
          </a:xfrm>
          <a:custGeom>
            <a:avLst/>
            <a:gdLst/>
            <a:ahLst/>
            <a:cxnLst/>
            <a:rect l="0" t="0" r="0" b="0"/>
            <a:pathLst>
              <a:path w="169665" h="294680">
                <a:moveTo>
                  <a:pt x="53579" y="62508"/>
                </a:moveTo>
                <a:lnTo>
                  <a:pt x="44649" y="62508"/>
                </a:lnTo>
                <a:lnTo>
                  <a:pt x="44649" y="62508"/>
                </a:lnTo>
                <a:lnTo>
                  <a:pt x="44649" y="62508"/>
                </a:lnTo>
                <a:lnTo>
                  <a:pt x="44649" y="53578"/>
                </a:lnTo>
                <a:lnTo>
                  <a:pt x="44649" y="53578"/>
                </a:lnTo>
                <a:lnTo>
                  <a:pt x="44649" y="62508"/>
                </a:lnTo>
                <a:lnTo>
                  <a:pt x="44649" y="62508"/>
                </a:lnTo>
                <a:lnTo>
                  <a:pt x="44649" y="71437"/>
                </a:lnTo>
                <a:lnTo>
                  <a:pt x="44649" y="89297"/>
                </a:lnTo>
                <a:lnTo>
                  <a:pt x="44649" y="107156"/>
                </a:lnTo>
                <a:lnTo>
                  <a:pt x="44649" y="133945"/>
                </a:lnTo>
                <a:lnTo>
                  <a:pt x="44649" y="160734"/>
                </a:lnTo>
                <a:lnTo>
                  <a:pt x="35719" y="196453"/>
                </a:lnTo>
                <a:lnTo>
                  <a:pt x="35719" y="223242"/>
                </a:lnTo>
                <a:lnTo>
                  <a:pt x="26789" y="250031"/>
                </a:lnTo>
                <a:lnTo>
                  <a:pt x="17860" y="276820"/>
                </a:lnTo>
                <a:lnTo>
                  <a:pt x="17860" y="294679"/>
                </a:lnTo>
                <a:lnTo>
                  <a:pt x="8930" y="294679"/>
                </a:lnTo>
                <a:lnTo>
                  <a:pt x="8930" y="294679"/>
                </a:lnTo>
                <a:lnTo>
                  <a:pt x="0" y="285750"/>
                </a:lnTo>
                <a:lnTo>
                  <a:pt x="0" y="267890"/>
                </a:lnTo>
                <a:lnTo>
                  <a:pt x="0" y="241101"/>
                </a:lnTo>
                <a:lnTo>
                  <a:pt x="0" y="214312"/>
                </a:lnTo>
                <a:lnTo>
                  <a:pt x="8930" y="178594"/>
                </a:lnTo>
                <a:lnTo>
                  <a:pt x="8930" y="142875"/>
                </a:lnTo>
                <a:lnTo>
                  <a:pt x="17860" y="107156"/>
                </a:lnTo>
                <a:lnTo>
                  <a:pt x="26789" y="80367"/>
                </a:lnTo>
                <a:lnTo>
                  <a:pt x="26789" y="53578"/>
                </a:lnTo>
                <a:lnTo>
                  <a:pt x="35719" y="26789"/>
                </a:lnTo>
                <a:lnTo>
                  <a:pt x="35719" y="8929"/>
                </a:lnTo>
                <a:lnTo>
                  <a:pt x="44649" y="0"/>
                </a:lnTo>
                <a:lnTo>
                  <a:pt x="44649" y="0"/>
                </a:lnTo>
                <a:lnTo>
                  <a:pt x="44649" y="0"/>
                </a:lnTo>
                <a:lnTo>
                  <a:pt x="53579" y="8929"/>
                </a:lnTo>
                <a:lnTo>
                  <a:pt x="62508" y="35719"/>
                </a:lnTo>
                <a:lnTo>
                  <a:pt x="71438" y="62508"/>
                </a:lnTo>
                <a:lnTo>
                  <a:pt x="80368" y="98226"/>
                </a:lnTo>
                <a:lnTo>
                  <a:pt x="98227" y="133945"/>
                </a:lnTo>
                <a:lnTo>
                  <a:pt x="107157" y="178594"/>
                </a:lnTo>
                <a:lnTo>
                  <a:pt x="125016" y="214312"/>
                </a:lnTo>
                <a:lnTo>
                  <a:pt x="142875" y="241101"/>
                </a:lnTo>
                <a:lnTo>
                  <a:pt x="151805" y="267890"/>
                </a:lnTo>
                <a:lnTo>
                  <a:pt x="169664" y="276820"/>
                </a:lnTo>
                <a:lnTo>
                  <a:pt x="169664" y="285750"/>
                </a:lnTo>
                <a:lnTo>
                  <a:pt x="169664" y="294679"/>
                </a:lnTo>
                <a:lnTo>
                  <a:pt x="169664" y="294679"/>
                </a:lnTo>
                <a:lnTo>
                  <a:pt x="151805" y="285750"/>
                </a:lnTo>
                <a:lnTo>
                  <a:pt x="133946" y="276820"/>
                </a:lnTo>
                <a:lnTo>
                  <a:pt x="116086" y="267890"/>
                </a:lnTo>
                <a:lnTo>
                  <a:pt x="116086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402336" y="1723429"/>
            <a:ext cx="258962" cy="8931"/>
          </a:xfrm>
          <a:custGeom>
            <a:avLst/>
            <a:gdLst/>
            <a:ahLst/>
            <a:cxnLst/>
            <a:rect l="0" t="0" r="0" b="0"/>
            <a:pathLst>
              <a:path w="258962" h="8931">
                <a:moveTo>
                  <a:pt x="0" y="8930"/>
                </a:moveTo>
                <a:lnTo>
                  <a:pt x="8930" y="8930"/>
                </a:lnTo>
                <a:lnTo>
                  <a:pt x="17859" y="0"/>
                </a:lnTo>
                <a:lnTo>
                  <a:pt x="44648" y="0"/>
                </a:lnTo>
                <a:lnTo>
                  <a:pt x="80367" y="0"/>
                </a:lnTo>
                <a:lnTo>
                  <a:pt x="116086" y="0"/>
                </a:lnTo>
                <a:lnTo>
                  <a:pt x="151805" y="0"/>
                </a:lnTo>
                <a:lnTo>
                  <a:pt x="196453" y="0"/>
                </a:lnTo>
                <a:lnTo>
                  <a:pt x="232172" y="0"/>
                </a:lnTo>
                <a:lnTo>
                  <a:pt x="258961" y="0"/>
                </a:lnTo>
                <a:lnTo>
                  <a:pt x="25896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643438" y="1580554"/>
            <a:ext cx="196454" cy="241103"/>
          </a:xfrm>
          <a:custGeom>
            <a:avLst/>
            <a:gdLst/>
            <a:ahLst/>
            <a:cxnLst/>
            <a:rect l="0" t="0" r="0" b="0"/>
            <a:pathLst>
              <a:path w="196454" h="241103">
                <a:moveTo>
                  <a:pt x="125015" y="0"/>
                </a:moveTo>
                <a:lnTo>
                  <a:pt x="116085" y="8930"/>
                </a:lnTo>
                <a:lnTo>
                  <a:pt x="98226" y="17860"/>
                </a:lnTo>
                <a:lnTo>
                  <a:pt x="80367" y="44649"/>
                </a:lnTo>
                <a:lnTo>
                  <a:pt x="53578" y="71438"/>
                </a:lnTo>
                <a:lnTo>
                  <a:pt x="35718" y="107157"/>
                </a:lnTo>
                <a:lnTo>
                  <a:pt x="17859" y="142875"/>
                </a:lnTo>
                <a:lnTo>
                  <a:pt x="0" y="178594"/>
                </a:lnTo>
                <a:lnTo>
                  <a:pt x="8929" y="205383"/>
                </a:lnTo>
                <a:lnTo>
                  <a:pt x="17859" y="223243"/>
                </a:lnTo>
                <a:lnTo>
                  <a:pt x="53578" y="232172"/>
                </a:lnTo>
                <a:lnTo>
                  <a:pt x="89296" y="241102"/>
                </a:lnTo>
                <a:lnTo>
                  <a:pt x="142875" y="223243"/>
                </a:lnTo>
                <a:lnTo>
                  <a:pt x="196453" y="205383"/>
                </a:lnTo>
                <a:lnTo>
                  <a:pt x="196453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902398" y="1589484"/>
            <a:ext cx="160736" cy="205384"/>
          </a:xfrm>
          <a:custGeom>
            <a:avLst/>
            <a:gdLst/>
            <a:ahLst/>
            <a:cxnLst/>
            <a:rect l="0" t="0" r="0" b="0"/>
            <a:pathLst>
              <a:path w="160736" h="205384">
                <a:moveTo>
                  <a:pt x="116086" y="0"/>
                </a:moveTo>
                <a:lnTo>
                  <a:pt x="116086" y="0"/>
                </a:lnTo>
                <a:lnTo>
                  <a:pt x="116086" y="0"/>
                </a:lnTo>
                <a:lnTo>
                  <a:pt x="107157" y="8930"/>
                </a:lnTo>
                <a:lnTo>
                  <a:pt x="89297" y="17860"/>
                </a:lnTo>
                <a:lnTo>
                  <a:pt x="71438" y="35719"/>
                </a:lnTo>
                <a:lnTo>
                  <a:pt x="53579" y="62508"/>
                </a:lnTo>
                <a:lnTo>
                  <a:pt x="26790" y="89297"/>
                </a:lnTo>
                <a:lnTo>
                  <a:pt x="17860" y="125016"/>
                </a:lnTo>
                <a:lnTo>
                  <a:pt x="0" y="151805"/>
                </a:lnTo>
                <a:lnTo>
                  <a:pt x="8930" y="178594"/>
                </a:lnTo>
                <a:lnTo>
                  <a:pt x="17860" y="196453"/>
                </a:lnTo>
                <a:lnTo>
                  <a:pt x="44649" y="205383"/>
                </a:lnTo>
                <a:lnTo>
                  <a:pt x="80368" y="205383"/>
                </a:lnTo>
                <a:lnTo>
                  <a:pt x="116086" y="196453"/>
                </a:lnTo>
                <a:lnTo>
                  <a:pt x="160735" y="169664"/>
                </a:lnTo>
                <a:lnTo>
                  <a:pt x="160735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134570" y="1616273"/>
            <a:ext cx="80369" cy="151806"/>
          </a:xfrm>
          <a:custGeom>
            <a:avLst/>
            <a:gdLst/>
            <a:ahLst/>
            <a:cxnLst/>
            <a:rect l="0" t="0" r="0" b="0"/>
            <a:pathLst>
              <a:path w="80369" h="151806">
                <a:moveTo>
                  <a:pt x="0" y="0"/>
                </a:moveTo>
                <a:lnTo>
                  <a:pt x="0" y="893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26789" y="53578"/>
                </a:lnTo>
                <a:lnTo>
                  <a:pt x="35719" y="71438"/>
                </a:lnTo>
                <a:lnTo>
                  <a:pt x="44649" y="98227"/>
                </a:lnTo>
                <a:lnTo>
                  <a:pt x="62508" y="116086"/>
                </a:lnTo>
                <a:lnTo>
                  <a:pt x="71438" y="133946"/>
                </a:lnTo>
                <a:lnTo>
                  <a:pt x="80368" y="142875"/>
                </a:lnTo>
                <a:lnTo>
                  <a:pt x="80368" y="151805"/>
                </a:lnTo>
                <a:lnTo>
                  <a:pt x="80368" y="151805"/>
                </a:lnTo>
                <a:lnTo>
                  <a:pt x="80368" y="142875"/>
                </a:lnTo>
                <a:lnTo>
                  <a:pt x="71438" y="125016"/>
                </a:lnTo>
                <a:lnTo>
                  <a:pt x="62508" y="89297"/>
                </a:lnTo>
                <a:lnTo>
                  <a:pt x="6250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107781" y="1482328"/>
            <a:ext cx="62509" cy="44649"/>
          </a:xfrm>
          <a:custGeom>
            <a:avLst/>
            <a:gdLst/>
            <a:ahLst/>
            <a:cxnLst/>
            <a:rect l="0" t="0" r="0" b="0"/>
            <a:pathLst>
              <a:path w="62509" h="44649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26789"/>
                </a:lnTo>
                <a:lnTo>
                  <a:pt x="44649" y="35719"/>
                </a:lnTo>
                <a:lnTo>
                  <a:pt x="62508" y="44648"/>
                </a:lnTo>
                <a:lnTo>
                  <a:pt x="62508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268516" y="1419820"/>
            <a:ext cx="223243" cy="330400"/>
          </a:xfrm>
          <a:custGeom>
            <a:avLst/>
            <a:gdLst/>
            <a:ahLst/>
            <a:cxnLst/>
            <a:rect l="0" t="0" r="0" b="0"/>
            <a:pathLst>
              <a:path w="223243" h="330400">
                <a:moveTo>
                  <a:pt x="53578" y="142875"/>
                </a:moveTo>
                <a:lnTo>
                  <a:pt x="53578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53578" y="142875"/>
                </a:lnTo>
                <a:lnTo>
                  <a:pt x="44648" y="151805"/>
                </a:lnTo>
                <a:lnTo>
                  <a:pt x="35718" y="178594"/>
                </a:lnTo>
                <a:lnTo>
                  <a:pt x="17859" y="205383"/>
                </a:lnTo>
                <a:lnTo>
                  <a:pt x="17859" y="232172"/>
                </a:lnTo>
                <a:lnTo>
                  <a:pt x="8929" y="267891"/>
                </a:lnTo>
                <a:lnTo>
                  <a:pt x="8929" y="303609"/>
                </a:lnTo>
                <a:lnTo>
                  <a:pt x="17859" y="321469"/>
                </a:lnTo>
                <a:lnTo>
                  <a:pt x="26789" y="330399"/>
                </a:lnTo>
                <a:lnTo>
                  <a:pt x="44648" y="330399"/>
                </a:lnTo>
                <a:lnTo>
                  <a:pt x="62507" y="321469"/>
                </a:lnTo>
                <a:lnTo>
                  <a:pt x="80367" y="303609"/>
                </a:lnTo>
                <a:lnTo>
                  <a:pt x="98226" y="276820"/>
                </a:lnTo>
                <a:lnTo>
                  <a:pt x="116086" y="241102"/>
                </a:lnTo>
                <a:lnTo>
                  <a:pt x="133945" y="205383"/>
                </a:lnTo>
                <a:lnTo>
                  <a:pt x="142875" y="169664"/>
                </a:lnTo>
                <a:lnTo>
                  <a:pt x="142875" y="133945"/>
                </a:lnTo>
                <a:lnTo>
                  <a:pt x="142875" y="98227"/>
                </a:lnTo>
                <a:lnTo>
                  <a:pt x="133945" y="62508"/>
                </a:lnTo>
                <a:lnTo>
                  <a:pt x="116086" y="35719"/>
                </a:lnTo>
                <a:lnTo>
                  <a:pt x="98226" y="17859"/>
                </a:lnTo>
                <a:lnTo>
                  <a:pt x="80367" y="8930"/>
                </a:lnTo>
                <a:lnTo>
                  <a:pt x="62507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8929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33945"/>
                </a:lnTo>
                <a:lnTo>
                  <a:pt x="17859" y="178594"/>
                </a:lnTo>
                <a:lnTo>
                  <a:pt x="35718" y="214313"/>
                </a:lnTo>
                <a:lnTo>
                  <a:pt x="62507" y="241102"/>
                </a:lnTo>
                <a:lnTo>
                  <a:pt x="89297" y="267891"/>
                </a:lnTo>
                <a:lnTo>
                  <a:pt x="116086" y="285750"/>
                </a:lnTo>
                <a:lnTo>
                  <a:pt x="151804" y="294680"/>
                </a:lnTo>
                <a:lnTo>
                  <a:pt x="178593" y="294680"/>
                </a:lnTo>
                <a:lnTo>
                  <a:pt x="205382" y="285750"/>
                </a:lnTo>
                <a:lnTo>
                  <a:pt x="223242" y="258961"/>
                </a:lnTo>
                <a:lnTo>
                  <a:pt x="223242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384602" y="1366242"/>
            <a:ext cx="580430" cy="357188"/>
          </a:xfrm>
          <a:custGeom>
            <a:avLst/>
            <a:gdLst/>
            <a:ahLst/>
            <a:cxnLst/>
            <a:rect l="0" t="0" r="0" b="0"/>
            <a:pathLst>
              <a:path w="580430" h="357188">
                <a:moveTo>
                  <a:pt x="0" y="285750"/>
                </a:moveTo>
                <a:lnTo>
                  <a:pt x="0" y="285750"/>
                </a:lnTo>
                <a:lnTo>
                  <a:pt x="0" y="285750"/>
                </a:lnTo>
                <a:lnTo>
                  <a:pt x="8929" y="285750"/>
                </a:lnTo>
                <a:lnTo>
                  <a:pt x="17859" y="285750"/>
                </a:lnTo>
                <a:lnTo>
                  <a:pt x="44648" y="276820"/>
                </a:lnTo>
                <a:lnTo>
                  <a:pt x="62507" y="267891"/>
                </a:lnTo>
                <a:lnTo>
                  <a:pt x="98226" y="258961"/>
                </a:lnTo>
                <a:lnTo>
                  <a:pt x="125015" y="250031"/>
                </a:lnTo>
                <a:lnTo>
                  <a:pt x="151804" y="232172"/>
                </a:lnTo>
                <a:lnTo>
                  <a:pt x="178593" y="214312"/>
                </a:lnTo>
                <a:lnTo>
                  <a:pt x="187523" y="196453"/>
                </a:lnTo>
                <a:lnTo>
                  <a:pt x="196453" y="187523"/>
                </a:lnTo>
                <a:lnTo>
                  <a:pt x="187523" y="169664"/>
                </a:lnTo>
                <a:lnTo>
                  <a:pt x="178593" y="160734"/>
                </a:lnTo>
                <a:lnTo>
                  <a:pt x="151804" y="160734"/>
                </a:lnTo>
                <a:lnTo>
                  <a:pt x="133945" y="178594"/>
                </a:lnTo>
                <a:lnTo>
                  <a:pt x="116086" y="196453"/>
                </a:lnTo>
                <a:lnTo>
                  <a:pt x="89296" y="223242"/>
                </a:lnTo>
                <a:lnTo>
                  <a:pt x="80367" y="250031"/>
                </a:lnTo>
                <a:lnTo>
                  <a:pt x="80367" y="276820"/>
                </a:lnTo>
                <a:lnTo>
                  <a:pt x="80367" y="303609"/>
                </a:lnTo>
                <a:lnTo>
                  <a:pt x="80367" y="330398"/>
                </a:lnTo>
                <a:lnTo>
                  <a:pt x="98226" y="348258"/>
                </a:lnTo>
                <a:lnTo>
                  <a:pt x="107156" y="348258"/>
                </a:lnTo>
                <a:lnTo>
                  <a:pt x="133945" y="348258"/>
                </a:lnTo>
                <a:lnTo>
                  <a:pt x="151804" y="348258"/>
                </a:lnTo>
                <a:lnTo>
                  <a:pt x="178593" y="330398"/>
                </a:lnTo>
                <a:lnTo>
                  <a:pt x="205382" y="312539"/>
                </a:lnTo>
                <a:lnTo>
                  <a:pt x="223242" y="285750"/>
                </a:lnTo>
                <a:lnTo>
                  <a:pt x="241101" y="258961"/>
                </a:lnTo>
                <a:lnTo>
                  <a:pt x="258961" y="232172"/>
                </a:lnTo>
                <a:lnTo>
                  <a:pt x="276820" y="205383"/>
                </a:lnTo>
                <a:lnTo>
                  <a:pt x="285750" y="196453"/>
                </a:lnTo>
                <a:lnTo>
                  <a:pt x="285750" y="187523"/>
                </a:lnTo>
                <a:lnTo>
                  <a:pt x="285750" y="205383"/>
                </a:lnTo>
                <a:lnTo>
                  <a:pt x="276820" y="214312"/>
                </a:lnTo>
                <a:lnTo>
                  <a:pt x="267890" y="241102"/>
                </a:lnTo>
                <a:lnTo>
                  <a:pt x="250031" y="267891"/>
                </a:lnTo>
                <a:lnTo>
                  <a:pt x="241101" y="285750"/>
                </a:lnTo>
                <a:lnTo>
                  <a:pt x="232171" y="312539"/>
                </a:lnTo>
                <a:lnTo>
                  <a:pt x="223242" y="321469"/>
                </a:lnTo>
                <a:lnTo>
                  <a:pt x="232171" y="330398"/>
                </a:lnTo>
                <a:lnTo>
                  <a:pt x="232171" y="330398"/>
                </a:lnTo>
                <a:lnTo>
                  <a:pt x="250031" y="321469"/>
                </a:lnTo>
                <a:lnTo>
                  <a:pt x="267890" y="312539"/>
                </a:lnTo>
                <a:lnTo>
                  <a:pt x="294679" y="294680"/>
                </a:lnTo>
                <a:lnTo>
                  <a:pt x="321468" y="258961"/>
                </a:lnTo>
                <a:lnTo>
                  <a:pt x="348257" y="241102"/>
                </a:lnTo>
                <a:lnTo>
                  <a:pt x="366117" y="214312"/>
                </a:lnTo>
                <a:lnTo>
                  <a:pt x="383976" y="214312"/>
                </a:lnTo>
                <a:lnTo>
                  <a:pt x="392906" y="214312"/>
                </a:lnTo>
                <a:lnTo>
                  <a:pt x="383976" y="223242"/>
                </a:lnTo>
                <a:lnTo>
                  <a:pt x="375046" y="241102"/>
                </a:lnTo>
                <a:lnTo>
                  <a:pt x="366117" y="258961"/>
                </a:lnTo>
                <a:lnTo>
                  <a:pt x="357187" y="285750"/>
                </a:lnTo>
                <a:lnTo>
                  <a:pt x="348257" y="303609"/>
                </a:lnTo>
                <a:lnTo>
                  <a:pt x="348257" y="312539"/>
                </a:lnTo>
                <a:lnTo>
                  <a:pt x="348257" y="321469"/>
                </a:lnTo>
                <a:lnTo>
                  <a:pt x="357187" y="321469"/>
                </a:lnTo>
                <a:lnTo>
                  <a:pt x="366117" y="321469"/>
                </a:lnTo>
                <a:lnTo>
                  <a:pt x="392906" y="303609"/>
                </a:lnTo>
                <a:lnTo>
                  <a:pt x="419695" y="285750"/>
                </a:lnTo>
                <a:lnTo>
                  <a:pt x="446484" y="258961"/>
                </a:lnTo>
                <a:lnTo>
                  <a:pt x="473273" y="223242"/>
                </a:lnTo>
                <a:lnTo>
                  <a:pt x="508992" y="187523"/>
                </a:lnTo>
                <a:lnTo>
                  <a:pt x="526851" y="151805"/>
                </a:lnTo>
                <a:lnTo>
                  <a:pt x="553640" y="107156"/>
                </a:lnTo>
                <a:lnTo>
                  <a:pt x="562570" y="80367"/>
                </a:lnTo>
                <a:lnTo>
                  <a:pt x="571500" y="44648"/>
                </a:lnTo>
                <a:lnTo>
                  <a:pt x="571500" y="26789"/>
                </a:lnTo>
                <a:lnTo>
                  <a:pt x="562570" y="8930"/>
                </a:lnTo>
                <a:lnTo>
                  <a:pt x="544711" y="0"/>
                </a:lnTo>
                <a:lnTo>
                  <a:pt x="535781" y="0"/>
                </a:lnTo>
                <a:lnTo>
                  <a:pt x="508992" y="0"/>
                </a:lnTo>
                <a:lnTo>
                  <a:pt x="491132" y="17860"/>
                </a:lnTo>
                <a:lnTo>
                  <a:pt x="473273" y="35719"/>
                </a:lnTo>
                <a:lnTo>
                  <a:pt x="464343" y="62508"/>
                </a:lnTo>
                <a:lnTo>
                  <a:pt x="446484" y="98227"/>
                </a:lnTo>
                <a:lnTo>
                  <a:pt x="437554" y="142875"/>
                </a:lnTo>
                <a:lnTo>
                  <a:pt x="437554" y="187523"/>
                </a:lnTo>
                <a:lnTo>
                  <a:pt x="446484" y="223242"/>
                </a:lnTo>
                <a:lnTo>
                  <a:pt x="455414" y="258961"/>
                </a:lnTo>
                <a:lnTo>
                  <a:pt x="473273" y="294680"/>
                </a:lnTo>
                <a:lnTo>
                  <a:pt x="500062" y="312539"/>
                </a:lnTo>
                <a:lnTo>
                  <a:pt x="517921" y="330398"/>
                </a:lnTo>
                <a:lnTo>
                  <a:pt x="535781" y="348258"/>
                </a:lnTo>
                <a:lnTo>
                  <a:pt x="553640" y="357187"/>
                </a:lnTo>
                <a:lnTo>
                  <a:pt x="571500" y="357187"/>
                </a:lnTo>
                <a:lnTo>
                  <a:pt x="580429" y="348258"/>
                </a:lnTo>
                <a:lnTo>
                  <a:pt x="580429" y="339328"/>
                </a:lnTo>
                <a:lnTo>
                  <a:pt x="580429" y="312539"/>
                </a:lnTo>
                <a:lnTo>
                  <a:pt x="553640" y="276820"/>
                </a:lnTo>
                <a:lnTo>
                  <a:pt x="526851" y="232172"/>
                </a:lnTo>
                <a:lnTo>
                  <a:pt x="526851" y="23217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43563" y="1419820"/>
            <a:ext cx="312540" cy="26790"/>
          </a:xfrm>
          <a:custGeom>
            <a:avLst/>
            <a:gdLst/>
            <a:ahLst/>
            <a:cxnLst/>
            <a:rect l="0" t="0" r="0" b="0"/>
            <a:pathLst>
              <a:path w="312540" h="26790">
                <a:moveTo>
                  <a:pt x="0" y="26789"/>
                </a:moveTo>
                <a:lnTo>
                  <a:pt x="8929" y="26789"/>
                </a:lnTo>
                <a:lnTo>
                  <a:pt x="44648" y="17859"/>
                </a:lnTo>
                <a:lnTo>
                  <a:pt x="98226" y="8930"/>
                </a:lnTo>
                <a:lnTo>
                  <a:pt x="142875" y="0"/>
                </a:lnTo>
                <a:lnTo>
                  <a:pt x="196453" y="0"/>
                </a:lnTo>
                <a:lnTo>
                  <a:pt x="241101" y="0"/>
                </a:lnTo>
                <a:lnTo>
                  <a:pt x="276820" y="8930"/>
                </a:lnTo>
                <a:lnTo>
                  <a:pt x="303609" y="17859"/>
                </a:lnTo>
                <a:lnTo>
                  <a:pt x="312539" y="26789"/>
                </a:lnTo>
                <a:lnTo>
                  <a:pt x="31253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00750" y="1518047"/>
            <a:ext cx="187524" cy="169665"/>
          </a:xfrm>
          <a:custGeom>
            <a:avLst/>
            <a:gdLst/>
            <a:ahLst/>
            <a:cxnLst/>
            <a:rect l="0" t="0" r="0" b="0"/>
            <a:pathLst>
              <a:path w="187524" h="169665">
                <a:moveTo>
                  <a:pt x="187523" y="8929"/>
                </a:moveTo>
                <a:lnTo>
                  <a:pt x="187523" y="8929"/>
                </a:lnTo>
                <a:lnTo>
                  <a:pt x="178594" y="0"/>
                </a:lnTo>
                <a:lnTo>
                  <a:pt x="169664" y="0"/>
                </a:lnTo>
                <a:lnTo>
                  <a:pt x="151805" y="0"/>
                </a:lnTo>
                <a:lnTo>
                  <a:pt x="133945" y="0"/>
                </a:lnTo>
                <a:lnTo>
                  <a:pt x="125016" y="8929"/>
                </a:lnTo>
                <a:lnTo>
                  <a:pt x="116086" y="17859"/>
                </a:lnTo>
                <a:lnTo>
                  <a:pt x="107156" y="26789"/>
                </a:lnTo>
                <a:lnTo>
                  <a:pt x="116086" y="35718"/>
                </a:lnTo>
                <a:lnTo>
                  <a:pt x="116086" y="53578"/>
                </a:lnTo>
                <a:lnTo>
                  <a:pt x="125016" y="62507"/>
                </a:lnTo>
                <a:lnTo>
                  <a:pt x="142875" y="71437"/>
                </a:lnTo>
                <a:lnTo>
                  <a:pt x="151805" y="89297"/>
                </a:lnTo>
                <a:lnTo>
                  <a:pt x="160734" y="98226"/>
                </a:lnTo>
                <a:lnTo>
                  <a:pt x="160734" y="116086"/>
                </a:lnTo>
                <a:lnTo>
                  <a:pt x="160734" y="125015"/>
                </a:lnTo>
                <a:lnTo>
                  <a:pt x="142875" y="142875"/>
                </a:lnTo>
                <a:lnTo>
                  <a:pt x="125016" y="151804"/>
                </a:lnTo>
                <a:lnTo>
                  <a:pt x="98227" y="160734"/>
                </a:lnTo>
                <a:lnTo>
                  <a:pt x="62508" y="169664"/>
                </a:lnTo>
                <a:lnTo>
                  <a:pt x="44648" y="169664"/>
                </a:lnTo>
                <a:lnTo>
                  <a:pt x="17859" y="160734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393406" y="1268016"/>
            <a:ext cx="312540" cy="205383"/>
          </a:xfrm>
          <a:custGeom>
            <a:avLst/>
            <a:gdLst/>
            <a:ahLst/>
            <a:cxnLst/>
            <a:rect l="0" t="0" r="0" b="0"/>
            <a:pathLst>
              <a:path w="312540" h="205383">
                <a:moveTo>
                  <a:pt x="0" y="44648"/>
                </a:moveTo>
                <a:lnTo>
                  <a:pt x="0" y="44648"/>
                </a:lnTo>
                <a:lnTo>
                  <a:pt x="0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71437"/>
                </a:lnTo>
                <a:lnTo>
                  <a:pt x="0" y="89297"/>
                </a:lnTo>
                <a:lnTo>
                  <a:pt x="0" y="116086"/>
                </a:lnTo>
                <a:lnTo>
                  <a:pt x="0" y="142874"/>
                </a:lnTo>
                <a:lnTo>
                  <a:pt x="0" y="169663"/>
                </a:lnTo>
                <a:lnTo>
                  <a:pt x="0" y="187523"/>
                </a:lnTo>
                <a:lnTo>
                  <a:pt x="0" y="205382"/>
                </a:lnTo>
                <a:lnTo>
                  <a:pt x="8930" y="205382"/>
                </a:lnTo>
                <a:lnTo>
                  <a:pt x="8930" y="205382"/>
                </a:lnTo>
                <a:lnTo>
                  <a:pt x="8930" y="196453"/>
                </a:lnTo>
                <a:lnTo>
                  <a:pt x="17860" y="169663"/>
                </a:lnTo>
                <a:lnTo>
                  <a:pt x="17860" y="151804"/>
                </a:lnTo>
                <a:lnTo>
                  <a:pt x="17860" y="116086"/>
                </a:lnTo>
                <a:lnTo>
                  <a:pt x="17860" y="89297"/>
                </a:lnTo>
                <a:lnTo>
                  <a:pt x="17860" y="53578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8929"/>
                </a:lnTo>
                <a:lnTo>
                  <a:pt x="17860" y="17859"/>
                </a:lnTo>
                <a:lnTo>
                  <a:pt x="26789" y="26789"/>
                </a:lnTo>
                <a:lnTo>
                  <a:pt x="35719" y="44648"/>
                </a:lnTo>
                <a:lnTo>
                  <a:pt x="44649" y="62507"/>
                </a:lnTo>
                <a:lnTo>
                  <a:pt x="53578" y="89297"/>
                </a:lnTo>
                <a:lnTo>
                  <a:pt x="62508" y="116086"/>
                </a:lnTo>
                <a:lnTo>
                  <a:pt x="80367" y="133945"/>
                </a:lnTo>
                <a:lnTo>
                  <a:pt x="89297" y="151804"/>
                </a:lnTo>
                <a:lnTo>
                  <a:pt x="107157" y="160734"/>
                </a:lnTo>
                <a:lnTo>
                  <a:pt x="116086" y="169663"/>
                </a:lnTo>
                <a:lnTo>
                  <a:pt x="116086" y="169663"/>
                </a:lnTo>
                <a:lnTo>
                  <a:pt x="125016" y="169663"/>
                </a:lnTo>
                <a:lnTo>
                  <a:pt x="133946" y="160734"/>
                </a:lnTo>
                <a:lnTo>
                  <a:pt x="133946" y="142874"/>
                </a:lnTo>
                <a:lnTo>
                  <a:pt x="142875" y="125015"/>
                </a:lnTo>
                <a:lnTo>
                  <a:pt x="142875" y="98226"/>
                </a:lnTo>
                <a:lnTo>
                  <a:pt x="151805" y="71437"/>
                </a:lnTo>
                <a:lnTo>
                  <a:pt x="160735" y="35718"/>
                </a:lnTo>
                <a:lnTo>
                  <a:pt x="160735" y="17859"/>
                </a:lnTo>
                <a:lnTo>
                  <a:pt x="169664" y="0"/>
                </a:lnTo>
                <a:lnTo>
                  <a:pt x="169664" y="8929"/>
                </a:lnTo>
                <a:lnTo>
                  <a:pt x="178594" y="26789"/>
                </a:lnTo>
                <a:lnTo>
                  <a:pt x="178594" y="53578"/>
                </a:lnTo>
                <a:lnTo>
                  <a:pt x="178594" y="80367"/>
                </a:lnTo>
                <a:lnTo>
                  <a:pt x="178594" y="107156"/>
                </a:lnTo>
                <a:lnTo>
                  <a:pt x="187524" y="133945"/>
                </a:lnTo>
                <a:lnTo>
                  <a:pt x="196453" y="151804"/>
                </a:lnTo>
                <a:lnTo>
                  <a:pt x="214313" y="160734"/>
                </a:lnTo>
                <a:lnTo>
                  <a:pt x="241102" y="160734"/>
                </a:lnTo>
                <a:lnTo>
                  <a:pt x="267891" y="151804"/>
                </a:lnTo>
                <a:lnTo>
                  <a:pt x="285750" y="133945"/>
                </a:lnTo>
                <a:lnTo>
                  <a:pt x="303610" y="116086"/>
                </a:lnTo>
                <a:lnTo>
                  <a:pt x="312539" y="80367"/>
                </a:lnTo>
                <a:lnTo>
                  <a:pt x="31253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625578" y="1276945"/>
            <a:ext cx="205384" cy="107158"/>
          </a:xfrm>
          <a:custGeom>
            <a:avLst/>
            <a:gdLst/>
            <a:ahLst/>
            <a:cxnLst/>
            <a:rect l="0" t="0" r="0" b="0"/>
            <a:pathLst>
              <a:path w="205384" h="107158">
                <a:moveTo>
                  <a:pt x="98227" y="8930"/>
                </a:moveTo>
                <a:lnTo>
                  <a:pt x="89297" y="17860"/>
                </a:lnTo>
                <a:lnTo>
                  <a:pt x="80367" y="26789"/>
                </a:lnTo>
                <a:lnTo>
                  <a:pt x="62508" y="44649"/>
                </a:lnTo>
                <a:lnTo>
                  <a:pt x="53578" y="71438"/>
                </a:lnTo>
                <a:lnTo>
                  <a:pt x="53578" y="89297"/>
                </a:lnTo>
                <a:lnTo>
                  <a:pt x="53578" y="98227"/>
                </a:lnTo>
                <a:lnTo>
                  <a:pt x="71438" y="107157"/>
                </a:lnTo>
                <a:lnTo>
                  <a:pt x="89297" y="107157"/>
                </a:lnTo>
                <a:lnTo>
                  <a:pt x="125016" y="98227"/>
                </a:lnTo>
                <a:lnTo>
                  <a:pt x="151805" y="89297"/>
                </a:lnTo>
                <a:lnTo>
                  <a:pt x="187524" y="71438"/>
                </a:lnTo>
                <a:lnTo>
                  <a:pt x="196453" y="53578"/>
                </a:lnTo>
                <a:lnTo>
                  <a:pt x="205383" y="35719"/>
                </a:lnTo>
                <a:lnTo>
                  <a:pt x="187524" y="8930"/>
                </a:lnTo>
                <a:lnTo>
                  <a:pt x="160735" y="0"/>
                </a:lnTo>
                <a:lnTo>
                  <a:pt x="133945" y="0"/>
                </a:lnTo>
                <a:lnTo>
                  <a:pt x="89297" y="0"/>
                </a:lnTo>
                <a:lnTo>
                  <a:pt x="53578" y="8930"/>
                </a:lnTo>
                <a:lnTo>
                  <a:pt x="17860" y="26789"/>
                </a:lnTo>
                <a:lnTo>
                  <a:pt x="0" y="35719"/>
                </a:lnTo>
                <a:lnTo>
                  <a:pt x="0" y="44649"/>
                </a:lnTo>
                <a:lnTo>
                  <a:pt x="8930" y="53578"/>
                </a:lnTo>
                <a:lnTo>
                  <a:pt x="44649" y="44649"/>
                </a:lnTo>
                <a:lnTo>
                  <a:pt x="80367" y="26789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929188" y="1205508"/>
            <a:ext cx="169665" cy="151806"/>
          </a:xfrm>
          <a:custGeom>
            <a:avLst/>
            <a:gdLst/>
            <a:ahLst/>
            <a:cxnLst/>
            <a:rect l="0" t="0" r="0" b="0"/>
            <a:pathLst>
              <a:path w="169665" h="151806">
                <a:moveTo>
                  <a:pt x="53578" y="0"/>
                </a:moveTo>
                <a:lnTo>
                  <a:pt x="53578" y="0"/>
                </a:lnTo>
                <a:lnTo>
                  <a:pt x="44648" y="8929"/>
                </a:lnTo>
                <a:lnTo>
                  <a:pt x="35718" y="26789"/>
                </a:lnTo>
                <a:lnTo>
                  <a:pt x="26789" y="44648"/>
                </a:lnTo>
                <a:lnTo>
                  <a:pt x="8929" y="71437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8929" y="151805"/>
                </a:lnTo>
                <a:lnTo>
                  <a:pt x="26789" y="151805"/>
                </a:lnTo>
                <a:lnTo>
                  <a:pt x="44648" y="151805"/>
                </a:lnTo>
                <a:lnTo>
                  <a:pt x="53578" y="142875"/>
                </a:lnTo>
                <a:lnTo>
                  <a:pt x="71437" y="125015"/>
                </a:lnTo>
                <a:lnTo>
                  <a:pt x="71437" y="107156"/>
                </a:lnTo>
                <a:lnTo>
                  <a:pt x="71437" y="80367"/>
                </a:lnTo>
                <a:lnTo>
                  <a:pt x="62507" y="53578"/>
                </a:lnTo>
                <a:lnTo>
                  <a:pt x="53578" y="35719"/>
                </a:lnTo>
                <a:lnTo>
                  <a:pt x="44648" y="26789"/>
                </a:lnTo>
                <a:lnTo>
                  <a:pt x="35718" y="8929"/>
                </a:lnTo>
                <a:lnTo>
                  <a:pt x="35718" y="8929"/>
                </a:lnTo>
                <a:lnTo>
                  <a:pt x="44648" y="8929"/>
                </a:lnTo>
                <a:lnTo>
                  <a:pt x="62507" y="8929"/>
                </a:lnTo>
                <a:lnTo>
                  <a:pt x="98226" y="8929"/>
                </a:lnTo>
                <a:lnTo>
                  <a:pt x="133945" y="8929"/>
                </a:lnTo>
                <a:lnTo>
                  <a:pt x="169664" y="8929"/>
                </a:lnTo>
                <a:lnTo>
                  <a:pt x="16966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089922" y="1196578"/>
            <a:ext cx="294681" cy="169665"/>
          </a:xfrm>
          <a:custGeom>
            <a:avLst/>
            <a:gdLst/>
            <a:ahLst/>
            <a:cxnLst/>
            <a:rect l="0" t="0" r="0" b="0"/>
            <a:pathLst>
              <a:path w="294681" h="169665">
                <a:moveTo>
                  <a:pt x="71437" y="8930"/>
                </a:moveTo>
                <a:lnTo>
                  <a:pt x="62508" y="26789"/>
                </a:lnTo>
                <a:lnTo>
                  <a:pt x="44648" y="35719"/>
                </a:lnTo>
                <a:lnTo>
                  <a:pt x="26789" y="53578"/>
                </a:lnTo>
                <a:lnTo>
                  <a:pt x="8930" y="80367"/>
                </a:lnTo>
                <a:lnTo>
                  <a:pt x="0" y="98227"/>
                </a:lnTo>
                <a:lnTo>
                  <a:pt x="8930" y="116086"/>
                </a:lnTo>
                <a:lnTo>
                  <a:pt x="26789" y="125016"/>
                </a:lnTo>
                <a:lnTo>
                  <a:pt x="53578" y="125016"/>
                </a:lnTo>
                <a:lnTo>
                  <a:pt x="89297" y="125016"/>
                </a:lnTo>
                <a:lnTo>
                  <a:pt x="125016" y="116086"/>
                </a:lnTo>
                <a:lnTo>
                  <a:pt x="169664" y="98227"/>
                </a:lnTo>
                <a:lnTo>
                  <a:pt x="205383" y="80367"/>
                </a:lnTo>
                <a:lnTo>
                  <a:pt x="232172" y="62508"/>
                </a:lnTo>
                <a:lnTo>
                  <a:pt x="250031" y="44649"/>
                </a:lnTo>
                <a:lnTo>
                  <a:pt x="258961" y="26789"/>
                </a:lnTo>
                <a:lnTo>
                  <a:pt x="250031" y="8930"/>
                </a:lnTo>
                <a:lnTo>
                  <a:pt x="232172" y="0"/>
                </a:lnTo>
                <a:lnTo>
                  <a:pt x="205383" y="8930"/>
                </a:lnTo>
                <a:lnTo>
                  <a:pt x="169664" y="17859"/>
                </a:lnTo>
                <a:lnTo>
                  <a:pt x="142875" y="35719"/>
                </a:lnTo>
                <a:lnTo>
                  <a:pt x="116086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42875" y="151805"/>
                </a:lnTo>
                <a:lnTo>
                  <a:pt x="187523" y="160735"/>
                </a:lnTo>
                <a:lnTo>
                  <a:pt x="241101" y="169664"/>
                </a:lnTo>
                <a:lnTo>
                  <a:pt x="294680" y="160735"/>
                </a:lnTo>
                <a:lnTo>
                  <a:pt x="294680" y="16073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652367" y="1991320"/>
            <a:ext cx="3089673" cy="955477"/>
          </a:xfrm>
          <a:custGeom>
            <a:avLst/>
            <a:gdLst/>
            <a:ahLst/>
            <a:cxnLst/>
            <a:rect l="0" t="0" r="0" b="0"/>
            <a:pathLst>
              <a:path w="3089673" h="955477">
                <a:moveTo>
                  <a:pt x="0" y="142875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33945"/>
                </a:lnTo>
                <a:lnTo>
                  <a:pt x="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8930" y="142875"/>
                </a:lnTo>
                <a:lnTo>
                  <a:pt x="17860" y="151805"/>
                </a:lnTo>
                <a:lnTo>
                  <a:pt x="17860" y="151805"/>
                </a:lnTo>
                <a:lnTo>
                  <a:pt x="17860" y="151805"/>
                </a:lnTo>
                <a:lnTo>
                  <a:pt x="17860" y="160734"/>
                </a:lnTo>
                <a:lnTo>
                  <a:pt x="17860" y="160734"/>
                </a:lnTo>
                <a:lnTo>
                  <a:pt x="17860" y="169664"/>
                </a:lnTo>
                <a:lnTo>
                  <a:pt x="26789" y="178594"/>
                </a:lnTo>
                <a:lnTo>
                  <a:pt x="26789" y="178594"/>
                </a:lnTo>
                <a:lnTo>
                  <a:pt x="26789" y="187524"/>
                </a:lnTo>
                <a:lnTo>
                  <a:pt x="35719" y="196453"/>
                </a:lnTo>
                <a:lnTo>
                  <a:pt x="35719" y="205383"/>
                </a:lnTo>
                <a:lnTo>
                  <a:pt x="44649" y="205383"/>
                </a:lnTo>
                <a:lnTo>
                  <a:pt x="44649" y="214313"/>
                </a:lnTo>
                <a:lnTo>
                  <a:pt x="44649" y="223242"/>
                </a:lnTo>
                <a:lnTo>
                  <a:pt x="53578" y="232172"/>
                </a:lnTo>
                <a:lnTo>
                  <a:pt x="53578" y="232172"/>
                </a:lnTo>
                <a:lnTo>
                  <a:pt x="53578" y="241102"/>
                </a:lnTo>
                <a:lnTo>
                  <a:pt x="62508" y="250031"/>
                </a:lnTo>
                <a:lnTo>
                  <a:pt x="62508" y="258961"/>
                </a:lnTo>
                <a:lnTo>
                  <a:pt x="62508" y="267891"/>
                </a:lnTo>
                <a:lnTo>
                  <a:pt x="62508" y="276820"/>
                </a:lnTo>
                <a:lnTo>
                  <a:pt x="71438" y="285750"/>
                </a:lnTo>
                <a:lnTo>
                  <a:pt x="71438" y="294680"/>
                </a:lnTo>
                <a:lnTo>
                  <a:pt x="71438" y="303609"/>
                </a:lnTo>
                <a:lnTo>
                  <a:pt x="80367" y="312539"/>
                </a:lnTo>
                <a:lnTo>
                  <a:pt x="80367" y="321469"/>
                </a:lnTo>
                <a:lnTo>
                  <a:pt x="89297" y="330399"/>
                </a:lnTo>
                <a:lnTo>
                  <a:pt x="98227" y="339328"/>
                </a:lnTo>
                <a:lnTo>
                  <a:pt x="107156" y="339328"/>
                </a:lnTo>
                <a:lnTo>
                  <a:pt x="107156" y="357188"/>
                </a:lnTo>
                <a:lnTo>
                  <a:pt x="116086" y="366117"/>
                </a:lnTo>
                <a:lnTo>
                  <a:pt x="125016" y="366117"/>
                </a:lnTo>
                <a:lnTo>
                  <a:pt x="133946" y="383977"/>
                </a:lnTo>
                <a:lnTo>
                  <a:pt x="133946" y="392906"/>
                </a:lnTo>
                <a:lnTo>
                  <a:pt x="142875" y="401836"/>
                </a:lnTo>
                <a:lnTo>
                  <a:pt x="151805" y="410766"/>
                </a:lnTo>
                <a:lnTo>
                  <a:pt x="151805" y="419695"/>
                </a:lnTo>
                <a:lnTo>
                  <a:pt x="160735" y="428625"/>
                </a:lnTo>
                <a:lnTo>
                  <a:pt x="160735" y="437555"/>
                </a:lnTo>
                <a:lnTo>
                  <a:pt x="169664" y="446484"/>
                </a:lnTo>
                <a:lnTo>
                  <a:pt x="178594" y="464344"/>
                </a:lnTo>
                <a:lnTo>
                  <a:pt x="178594" y="473274"/>
                </a:lnTo>
                <a:lnTo>
                  <a:pt x="187524" y="482203"/>
                </a:lnTo>
                <a:lnTo>
                  <a:pt x="196453" y="500063"/>
                </a:lnTo>
                <a:lnTo>
                  <a:pt x="205383" y="508993"/>
                </a:lnTo>
                <a:lnTo>
                  <a:pt x="214313" y="517922"/>
                </a:lnTo>
                <a:lnTo>
                  <a:pt x="214313" y="526852"/>
                </a:lnTo>
                <a:lnTo>
                  <a:pt x="223242" y="535782"/>
                </a:lnTo>
                <a:lnTo>
                  <a:pt x="232172" y="544711"/>
                </a:lnTo>
                <a:lnTo>
                  <a:pt x="241102" y="553641"/>
                </a:lnTo>
                <a:lnTo>
                  <a:pt x="250031" y="562571"/>
                </a:lnTo>
                <a:lnTo>
                  <a:pt x="267891" y="580430"/>
                </a:lnTo>
                <a:lnTo>
                  <a:pt x="276821" y="580430"/>
                </a:lnTo>
                <a:lnTo>
                  <a:pt x="285750" y="598289"/>
                </a:lnTo>
                <a:lnTo>
                  <a:pt x="303610" y="607219"/>
                </a:lnTo>
                <a:lnTo>
                  <a:pt x="312539" y="607219"/>
                </a:lnTo>
                <a:lnTo>
                  <a:pt x="321469" y="616149"/>
                </a:lnTo>
                <a:lnTo>
                  <a:pt x="330399" y="625078"/>
                </a:lnTo>
                <a:lnTo>
                  <a:pt x="348258" y="634008"/>
                </a:lnTo>
                <a:lnTo>
                  <a:pt x="357188" y="642938"/>
                </a:lnTo>
                <a:lnTo>
                  <a:pt x="366117" y="651868"/>
                </a:lnTo>
                <a:lnTo>
                  <a:pt x="383977" y="660797"/>
                </a:lnTo>
                <a:lnTo>
                  <a:pt x="401836" y="669727"/>
                </a:lnTo>
                <a:lnTo>
                  <a:pt x="410766" y="678657"/>
                </a:lnTo>
                <a:lnTo>
                  <a:pt x="428625" y="687586"/>
                </a:lnTo>
                <a:lnTo>
                  <a:pt x="437555" y="687586"/>
                </a:lnTo>
                <a:lnTo>
                  <a:pt x="446485" y="705446"/>
                </a:lnTo>
                <a:lnTo>
                  <a:pt x="464344" y="714375"/>
                </a:lnTo>
                <a:lnTo>
                  <a:pt x="473274" y="723305"/>
                </a:lnTo>
                <a:lnTo>
                  <a:pt x="482203" y="732235"/>
                </a:lnTo>
                <a:lnTo>
                  <a:pt x="500063" y="741164"/>
                </a:lnTo>
                <a:lnTo>
                  <a:pt x="508992" y="741164"/>
                </a:lnTo>
                <a:lnTo>
                  <a:pt x="526852" y="750094"/>
                </a:lnTo>
                <a:lnTo>
                  <a:pt x="535781" y="759024"/>
                </a:lnTo>
                <a:lnTo>
                  <a:pt x="553641" y="767953"/>
                </a:lnTo>
                <a:lnTo>
                  <a:pt x="562571" y="776883"/>
                </a:lnTo>
                <a:lnTo>
                  <a:pt x="571500" y="776883"/>
                </a:lnTo>
                <a:lnTo>
                  <a:pt x="589360" y="785813"/>
                </a:lnTo>
                <a:lnTo>
                  <a:pt x="598289" y="794743"/>
                </a:lnTo>
                <a:lnTo>
                  <a:pt x="616149" y="803672"/>
                </a:lnTo>
                <a:lnTo>
                  <a:pt x="625078" y="812601"/>
                </a:lnTo>
                <a:lnTo>
                  <a:pt x="642938" y="821531"/>
                </a:lnTo>
                <a:lnTo>
                  <a:pt x="660797" y="830461"/>
                </a:lnTo>
                <a:lnTo>
                  <a:pt x="678656" y="830461"/>
                </a:lnTo>
                <a:lnTo>
                  <a:pt x="696516" y="839391"/>
                </a:lnTo>
                <a:lnTo>
                  <a:pt x="714375" y="848320"/>
                </a:lnTo>
                <a:lnTo>
                  <a:pt x="732235" y="848320"/>
                </a:lnTo>
                <a:lnTo>
                  <a:pt x="750094" y="848320"/>
                </a:lnTo>
                <a:lnTo>
                  <a:pt x="776883" y="857250"/>
                </a:lnTo>
                <a:lnTo>
                  <a:pt x="794742" y="857250"/>
                </a:lnTo>
                <a:lnTo>
                  <a:pt x="812602" y="866180"/>
                </a:lnTo>
                <a:lnTo>
                  <a:pt x="830461" y="866180"/>
                </a:lnTo>
                <a:lnTo>
                  <a:pt x="857250" y="866180"/>
                </a:lnTo>
                <a:lnTo>
                  <a:pt x="875110" y="875109"/>
                </a:lnTo>
                <a:lnTo>
                  <a:pt x="892969" y="875109"/>
                </a:lnTo>
                <a:lnTo>
                  <a:pt x="919758" y="875109"/>
                </a:lnTo>
                <a:lnTo>
                  <a:pt x="937617" y="875109"/>
                </a:lnTo>
                <a:lnTo>
                  <a:pt x="964406" y="884039"/>
                </a:lnTo>
                <a:lnTo>
                  <a:pt x="982266" y="884039"/>
                </a:lnTo>
                <a:lnTo>
                  <a:pt x="1009055" y="884039"/>
                </a:lnTo>
                <a:lnTo>
                  <a:pt x="1026914" y="892969"/>
                </a:lnTo>
                <a:lnTo>
                  <a:pt x="1044774" y="892969"/>
                </a:lnTo>
                <a:lnTo>
                  <a:pt x="1062633" y="901898"/>
                </a:lnTo>
                <a:lnTo>
                  <a:pt x="1080492" y="901898"/>
                </a:lnTo>
                <a:lnTo>
                  <a:pt x="1098352" y="901898"/>
                </a:lnTo>
                <a:lnTo>
                  <a:pt x="1116211" y="910828"/>
                </a:lnTo>
                <a:lnTo>
                  <a:pt x="1134071" y="910828"/>
                </a:lnTo>
                <a:lnTo>
                  <a:pt x="1151930" y="919758"/>
                </a:lnTo>
                <a:lnTo>
                  <a:pt x="1169789" y="919758"/>
                </a:lnTo>
                <a:lnTo>
                  <a:pt x="1187649" y="928687"/>
                </a:lnTo>
                <a:lnTo>
                  <a:pt x="1205508" y="928687"/>
                </a:lnTo>
                <a:lnTo>
                  <a:pt x="1232297" y="928687"/>
                </a:lnTo>
                <a:lnTo>
                  <a:pt x="1250156" y="928687"/>
                </a:lnTo>
                <a:lnTo>
                  <a:pt x="1268016" y="928687"/>
                </a:lnTo>
                <a:lnTo>
                  <a:pt x="1285875" y="937617"/>
                </a:lnTo>
                <a:lnTo>
                  <a:pt x="1303735" y="937617"/>
                </a:lnTo>
                <a:lnTo>
                  <a:pt x="1321594" y="946547"/>
                </a:lnTo>
                <a:lnTo>
                  <a:pt x="1339453" y="946547"/>
                </a:lnTo>
                <a:lnTo>
                  <a:pt x="1357313" y="946547"/>
                </a:lnTo>
                <a:lnTo>
                  <a:pt x="1384102" y="946547"/>
                </a:lnTo>
                <a:lnTo>
                  <a:pt x="1401961" y="955476"/>
                </a:lnTo>
                <a:lnTo>
                  <a:pt x="1419821" y="955476"/>
                </a:lnTo>
                <a:lnTo>
                  <a:pt x="1437680" y="955476"/>
                </a:lnTo>
                <a:lnTo>
                  <a:pt x="1455539" y="955476"/>
                </a:lnTo>
                <a:lnTo>
                  <a:pt x="1473399" y="955476"/>
                </a:lnTo>
                <a:lnTo>
                  <a:pt x="1500188" y="955476"/>
                </a:lnTo>
                <a:lnTo>
                  <a:pt x="1518047" y="955476"/>
                </a:lnTo>
                <a:lnTo>
                  <a:pt x="1535906" y="955476"/>
                </a:lnTo>
                <a:lnTo>
                  <a:pt x="1553766" y="955476"/>
                </a:lnTo>
                <a:lnTo>
                  <a:pt x="1571625" y="955476"/>
                </a:lnTo>
                <a:lnTo>
                  <a:pt x="1598414" y="955476"/>
                </a:lnTo>
                <a:lnTo>
                  <a:pt x="1616274" y="955476"/>
                </a:lnTo>
                <a:lnTo>
                  <a:pt x="1643063" y="955476"/>
                </a:lnTo>
                <a:lnTo>
                  <a:pt x="1660922" y="955476"/>
                </a:lnTo>
                <a:lnTo>
                  <a:pt x="1687711" y="955476"/>
                </a:lnTo>
                <a:lnTo>
                  <a:pt x="1705571" y="946547"/>
                </a:lnTo>
                <a:lnTo>
                  <a:pt x="1732360" y="946547"/>
                </a:lnTo>
                <a:lnTo>
                  <a:pt x="1750219" y="946547"/>
                </a:lnTo>
                <a:lnTo>
                  <a:pt x="1777008" y="937617"/>
                </a:lnTo>
                <a:lnTo>
                  <a:pt x="1803797" y="928687"/>
                </a:lnTo>
                <a:lnTo>
                  <a:pt x="1821656" y="928687"/>
                </a:lnTo>
                <a:lnTo>
                  <a:pt x="1848446" y="919758"/>
                </a:lnTo>
                <a:lnTo>
                  <a:pt x="1875235" y="910828"/>
                </a:lnTo>
                <a:lnTo>
                  <a:pt x="1893094" y="910828"/>
                </a:lnTo>
                <a:lnTo>
                  <a:pt x="1919883" y="901898"/>
                </a:lnTo>
                <a:lnTo>
                  <a:pt x="1946672" y="892969"/>
                </a:lnTo>
                <a:lnTo>
                  <a:pt x="1973461" y="875109"/>
                </a:lnTo>
                <a:lnTo>
                  <a:pt x="2009180" y="866180"/>
                </a:lnTo>
                <a:lnTo>
                  <a:pt x="2035969" y="848320"/>
                </a:lnTo>
                <a:lnTo>
                  <a:pt x="2062758" y="830461"/>
                </a:lnTo>
                <a:lnTo>
                  <a:pt x="2089547" y="812601"/>
                </a:lnTo>
                <a:lnTo>
                  <a:pt x="2125266" y="794743"/>
                </a:lnTo>
                <a:lnTo>
                  <a:pt x="2152055" y="776883"/>
                </a:lnTo>
                <a:lnTo>
                  <a:pt x="2187774" y="759024"/>
                </a:lnTo>
                <a:lnTo>
                  <a:pt x="2223492" y="732235"/>
                </a:lnTo>
                <a:lnTo>
                  <a:pt x="2259211" y="714375"/>
                </a:lnTo>
                <a:lnTo>
                  <a:pt x="2294930" y="687586"/>
                </a:lnTo>
                <a:lnTo>
                  <a:pt x="2330649" y="660797"/>
                </a:lnTo>
                <a:lnTo>
                  <a:pt x="2366367" y="634008"/>
                </a:lnTo>
                <a:lnTo>
                  <a:pt x="2402086" y="598289"/>
                </a:lnTo>
                <a:lnTo>
                  <a:pt x="2437805" y="571500"/>
                </a:lnTo>
                <a:lnTo>
                  <a:pt x="2473524" y="544711"/>
                </a:lnTo>
                <a:lnTo>
                  <a:pt x="2509242" y="517922"/>
                </a:lnTo>
                <a:lnTo>
                  <a:pt x="2544961" y="491133"/>
                </a:lnTo>
                <a:lnTo>
                  <a:pt x="2580680" y="464344"/>
                </a:lnTo>
                <a:lnTo>
                  <a:pt x="2607469" y="437555"/>
                </a:lnTo>
                <a:lnTo>
                  <a:pt x="2643188" y="410766"/>
                </a:lnTo>
                <a:lnTo>
                  <a:pt x="2678906" y="383977"/>
                </a:lnTo>
                <a:lnTo>
                  <a:pt x="2714625" y="357188"/>
                </a:lnTo>
                <a:lnTo>
                  <a:pt x="2750344" y="330399"/>
                </a:lnTo>
                <a:lnTo>
                  <a:pt x="2777133" y="303609"/>
                </a:lnTo>
                <a:lnTo>
                  <a:pt x="2803922" y="276820"/>
                </a:lnTo>
                <a:lnTo>
                  <a:pt x="2830711" y="250031"/>
                </a:lnTo>
                <a:lnTo>
                  <a:pt x="2857500" y="223242"/>
                </a:lnTo>
                <a:lnTo>
                  <a:pt x="2884289" y="196453"/>
                </a:lnTo>
                <a:lnTo>
                  <a:pt x="2911078" y="169664"/>
                </a:lnTo>
                <a:lnTo>
                  <a:pt x="2937867" y="151805"/>
                </a:lnTo>
                <a:lnTo>
                  <a:pt x="2964656" y="125016"/>
                </a:lnTo>
                <a:lnTo>
                  <a:pt x="2991446" y="107156"/>
                </a:lnTo>
                <a:lnTo>
                  <a:pt x="3009305" y="89297"/>
                </a:lnTo>
                <a:lnTo>
                  <a:pt x="3018235" y="71438"/>
                </a:lnTo>
                <a:lnTo>
                  <a:pt x="3036094" y="53578"/>
                </a:lnTo>
                <a:lnTo>
                  <a:pt x="3053953" y="44649"/>
                </a:lnTo>
                <a:lnTo>
                  <a:pt x="3053953" y="26789"/>
                </a:lnTo>
                <a:lnTo>
                  <a:pt x="3062883" y="26789"/>
                </a:lnTo>
                <a:lnTo>
                  <a:pt x="3071813" y="17859"/>
                </a:lnTo>
                <a:lnTo>
                  <a:pt x="3071813" y="8930"/>
                </a:lnTo>
                <a:lnTo>
                  <a:pt x="3080742" y="8930"/>
                </a:lnTo>
                <a:lnTo>
                  <a:pt x="3080742" y="0"/>
                </a:lnTo>
                <a:lnTo>
                  <a:pt x="3080742" y="8930"/>
                </a:lnTo>
                <a:lnTo>
                  <a:pt x="3089672" y="8930"/>
                </a:lnTo>
                <a:lnTo>
                  <a:pt x="3089672" y="17859"/>
                </a:lnTo>
                <a:lnTo>
                  <a:pt x="3080742" y="26789"/>
                </a:lnTo>
                <a:lnTo>
                  <a:pt x="3080742" y="35719"/>
                </a:lnTo>
                <a:lnTo>
                  <a:pt x="3080742" y="35719"/>
                </a:lnTo>
                <a:lnTo>
                  <a:pt x="3080742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29125" y="2830711"/>
            <a:ext cx="187524" cy="294680"/>
          </a:xfrm>
          <a:custGeom>
            <a:avLst/>
            <a:gdLst/>
            <a:ahLst/>
            <a:cxnLst/>
            <a:rect l="0" t="0" r="0" b="0"/>
            <a:pathLst>
              <a:path w="187524" h="294680">
                <a:moveTo>
                  <a:pt x="44648" y="151804"/>
                </a:moveTo>
                <a:lnTo>
                  <a:pt x="44648" y="151804"/>
                </a:lnTo>
                <a:lnTo>
                  <a:pt x="44648" y="142875"/>
                </a:lnTo>
                <a:lnTo>
                  <a:pt x="44648" y="125015"/>
                </a:lnTo>
                <a:lnTo>
                  <a:pt x="44648" y="107156"/>
                </a:lnTo>
                <a:lnTo>
                  <a:pt x="44648" y="98226"/>
                </a:lnTo>
                <a:lnTo>
                  <a:pt x="53578" y="89296"/>
                </a:lnTo>
                <a:lnTo>
                  <a:pt x="53578" y="80367"/>
                </a:lnTo>
                <a:lnTo>
                  <a:pt x="53578" y="89296"/>
                </a:lnTo>
                <a:lnTo>
                  <a:pt x="53578" y="98226"/>
                </a:lnTo>
                <a:lnTo>
                  <a:pt x="53578" y="116085"/>
                </a:lnTo>
                <a:lnTo>
                  <a:pt x="44648" y="142875"/>
                </a:lnTo>
                <a:lnTo>
                  <a:pt x="35719" y="169664"/>
                </a:lnTo>
                <a:lnTo>
                  <a:pt x="26789" y="205382"/>
                </a:lnTo>
                <a:lnTo>
                  <a:pt x="17859" y="232171"/>
                </a:lnTo>
                <a:lnTo>
                  <a:pt x="8930" y="258960"/>
                </a:lnTo>
                <a:lnTo>
                  <a:pt x="0" y="276820"/>
                </a:lnTo>
                <a:lnTo>
                  <a:pt x="0" y="276820"/>
                </a:lnTo>
                <a:lnTo>
                  <a:pt x="8930" y="258960"/>
                </a:lnTo>
                <a:lnTo>
                  <a:pt x="17859" y="232171"/>
                </a:lnTo>
                <a:lnTo>
                  <a:pt x="17859" y="196453"/>
                </a:lnTo>
                <a:lnTo>
                  <a:pt x="35719" y="160734"/>
                </a:lnTo>
                <a:lnTo>
                  <a:pt x="44648" y="116085"/>
                </a:lnTo>
                <a:lnTo>
                  <a:pt x="62508" y="71437"/>
                </a:lnTo>
                <a:lnTo>
                  <a:pt x="80367" y="35718"/>
                </a:lnTo>
                <a:lnTo>
                  <a:pt x="89297" y="17859"/>
                </a:lnTo>
                <a:lnTo>
                  <a:pt x="98227" y="0"/>
                </a:lnTo>
                <a:lnTo>
                  <a:pt x="107156" y="8929"/>
                </a:lnTo>
                <a:lnTo>
                  <a:pt x="116086" y="26789"/>
                </a:lnTo>
                <a:lnTo>
                  <a:pt x="125016" y="53578"/>
                </a:lnTo>
                <a:lnTo>
                  <a:pt x="133945" y="89296"/>
                </a:lnTo>
                <a:lnTo>
                  <a:pt x="133945" y="133945"/>
                </a:lnTo>
                <a:lnTo>
                  <a:pt x="142875" y="178593"/>
                </a:lnTo>
                <a:lnTo>
                  <a:pt x="160734" y="214312"/>
                </a:lnTo>
                <a:lnTo>
                  <a:pt x="169664" y="250031"/>
                </a:lnTo>
                <a:lnTo>
                  <a:pt x="178594" y="267890"/>
                </a:lnTo>
                <a:lnTo>
                  <a:pt x="178594" y="285750"/>
                </a:lnTo>
                <a:lnTo>
                  <a:pt x="187523" y="294679"/>
                </a:lnTo>
                <a:lnTo>
                  <a:pt x="178594" y="294679"/>
                </a:lnTo>
                <a:lnTo>
                  <a:pt x="169664" y="294679"/>
                </a:lnTo>
                <a:lnTo>
                  <a:pt x="151805" y="294679"/>
                </a:lnTo>
                <a:lnTo>
                  <a:pt x="133945" y="285750"/>
                </a:lnTo>
                <a:lnTo>
                  <a:pt x="107156" y="267890"/>
                </a:lnTo>
                <a:lnTo>
                  <a:pt x="71438" y="250031"/>
                </a:lnTo>
                <a:lnTo>
                  <a:pt x="44648" y="232171"/>
                </a:lnTo>
                <a:lnTo>
                  <a:pt x="8930" y="214312"/>
                </a:lnTo>
                <a:lnTo>
                  <a:pt x="893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348758" y="3027164"/>
            <a:ext cx="285751" cy="62508"/>
          </a:xfrm>
          <a:custGeom>
            <a:avLst/>
            <a:gdLst/>
            <a:ahLst/>
            <a:cxnLst/>
            <a:rect l="0" t="0" r="0" b="0"/>
            <a:pathLst>
              <a:path w="285751" h="62508">
                <a:moveTo>
                  <a:pt x="0" y="53578"/>
                </a:moveTo>
                <a:lnTo>
                  <a:pt x="8930" y="53578"/>
                </a:lnTo>
                <a:lnTo>
                  <a:pt x="17859" y="62507"/>
                </a:lnTo>
                <a:lnTo>
                  <a:pt x="35719" y="62507"/>
                </a:lnTo>
                <a:lnTo>
                  <a:pt x="62508" y="62507"/>
                </a:lnTo>
                <a:lnTo>
                  <a:pt x="98226" y="53578"/>
                </a:lnTo>
                <a:lnTo>
                  <a:pt x="142875" y="44648"/>
                </a:lnTo>
                <a:lnTo>
                  <a:pt x="187523" y="35718"/>
                </a:lnTo>
                <a:lnTo>
                  <a:pt x="223242" y="26789"/>
                </a:lnTo>
                <a:lnTo>
                  <a:pt x="258961" y="26789"/>
                </a:lnTo>
                <a:lnTo>
                  <a:pt x="276820" y="1785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679156" y="2902148"/>
            <a:ext cx="80368" cy="285751"/>
          </a:xfrm>
          <a:custGeom>
            <a:avLst/>
            <a:gdLst/>
            <a:ahLst/>
            <a:cxnLst/>
            <a:rect l="0" t="0" r="0" b="0"/>
            <a:pathLst>
              <a:path w="80368" h="285751">
                <a:moveTo>
                  <a:pt x="0" y="0"/>
                </a:move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8930" y="89297"/>
                </a:lnTo>
                <a:lnTo>
                  <a:pt x="8930" y="125016"/>
                </a:lnTo>
                <a:lnTo>
                  <a:pt x="8930" y="169664"/>
                </a:lnTo>
                <a:lnTo>
                  <a:pt x="17860" y="205383"/>
                </a:lnTo>
                <a:lnTo>
                  <a:pt x="26789" y="241102"/>
                </a:lnTo>
                <a:lnTo>
                  <a:pt x="44649" y="276820"/>
                </a:lnTo>
                <a:lnTo>
                  <a:pt x="53578" y="285750"/>
                </a:lnTo>
                <a:lnTo>
                  <a:pt x="71438" y="285750"/>
                </a:lnTo>
                <a:lnTo>
                  <a:pt x="80367" y="267891"/>
                </a:lnTo>
                <a:lnTo>
                  <a:pt x="8036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608094" y="2786063"/>
            <a:ext cx="133946" cy="348258"/>
          </a:xfrm>
          <a:custGeom>
            <a:avLst/>
            <a:gdLst/>
            <a:ahLst/>
            <a:cxnLst/>
            <a:rect l="0" t="0" r="0" b="0"/>
            <a:pathLst>
              <a:path w="133946" h="348258">
                <a:moveTo>
                  <a:pt x="71437" y="0"/>
                </a:moveTo>
                <a:lnTo>
                  <a:pt x="62508" y="17858"/>
                </a:lnTo>
                <a:lnTo>
                  <a:pt x="62508" y="35718"/>
                </a:lnTo>
                <a:lnTo>
                  <a:pt x="53578" y="62507"/>
                </a:lnTo>
                <a:lnTo>
                  <a:pt x="44648" y="98226"/>
                </a:lnTo>
                <a:lnTo>
                  <a:pt x="35719" y="142874"/>
                </a:lnTo>
                <a:lnTo>
                  <a:pt x="26789" y="187523"/>
                </a:lnTo>
                <a:lnTo>
                  <a:pt x="17859" y="223241"/>
                </a:lnTo>
                <a:lnTo>
                  <a:pt x="8929" y="258960"/>
                </a:lnTo>
                <a:lnTo>
                  <a:pt x="8929" y="276819"/>
                </a:lnTo>
                <a:lnTo>
                  <a:pt x="0" y="294679"/>
                </a:lnTo>
                <a:lnTo>
                  <a:pt x="0" y="303608"/>
                </a:lnTo>
                <a:lnTo>
                  <a:pt x="0" y="303608"/>
                </a:lnTo>
                <a:lnTo>
                  <a:pt x="0" y="285749"/>
                </a:lnTo>
                <a:lnTo>
                  <a:pt x="0" y="267890"/>
                </a:lnTo>
                <a:lnTo>
                  <a:pt x="8929" y="241101"/>
                </a:lnTo>
                <a:lnTo>
                  <a:pt x="17859" y="196452"/>
                </a:lnTo>
                <a:lnTo>
                  <a:pt x="26789" y="151804"/>
                </a:lnTo>
                <a:lnTo>
                  <a:pt x="35719" y="98226"/>
                </a:lnTo>
                <a:lnTo>
                  <a:pt x="53578" y="53577"/>
                </a:lnTo>
                <a:lnTo>
                  <a:pt x="62508" y="17858"/>
                </a:lnTo>
                <a:lnTo>
                  <a:pt x="71437" y="0"/>
                </a:lnTo>
                <a:lnTo>
                  <a:pt x="80367" y="0"/>
                </a:lnTo>
                <a:lnTo>
                  <a:pt x="80367" y="17858"/>
                </a:lnTo>
                <a:lnTo>
                  <a:pt x="80367" y="44648"/>
                </a:lnTo>
                <a:lnTo>
                  <a:pt x="80367" y="89296"/>
                </a:lnTo>
                <a:lnTo>
                  <a:pt x="80367" y="133944"/>
                </a:lnTo>
                <a:lnTo>
                  <a:pt x="89297" y="178593"/>
                </a:lnTo>
                <a:lnTo>
                  <a:pt x="98226" y="214312"/>
                </a:lnTo>
                <a:lnTo>
                  <a:pt x="107156" y="250030"/>
                </a:lnTo>
                <a:lnTo>
                  <a:pt x="116086" y="285749"/>
                </a:lnTo>
                <a:lnTo>
                  <a:pt x="125015" y="312538"/>
                </a:lnTo>
                <a:lnTo>
                  <a:pt x="133945" y="339327"/>
                </a:lnTo>
                <a:lnTo>
                  <a:pt x="133945" y="348257"/>
                </a:lnTo>
                <a:lnTo>
                  <a:pt x="133945" y="348257"/>
                </a:lnTo>
                <a:lnTo>
                  <a:pt x="125015" y="348257"/>
                </a:lnTo>
                <a:lnTo>
                  <a:pt x="107156" y="330398"/>
                </a:lnTo>
                <a:lnTo>
                  <a:pt x="89297" y="312538"/>
                </a:lnTo>
                <a:lnTo>
                  <a:pt x="89297" y="3125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518797" y="2982515"/>
            <a:ext cx="285751" cy="53579"/>
          </a:xfrm>
          <a:custGeom>
            <a:avLst/>
            <a:gdLst/>
            <a:ahLst/>
            <a:cxnLst/>
            <a:rect l="0" t="0" r="0" b="0"/>
            <a:pathLst>
              <a:path w="285751" h="53579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53578"/>
                </a:lnTo>
                <a:lnTo>
                  <a:pt x="26789" y="53578"/>
                </a:lnTo>
                <a:lnTo>
                  <a:pt x="62508" y="53578"/>
                </a:lnTo>
                <a:lnTo>
                  <a:pt x="98226" y="53578"/>
                </a:lnTo>
                <a:lnTo>
                  <a:pt x="142875" y="44649"/>
                </a:lnTo>
                <a:lnTo>
                  <a:pt x="187523" y="35719"/>
                </a:lnTo>
                <a:lnTo>
                  <a:pt x="232172" y="26789"/>
                </a:lnTo>
                <a:lnTo>
                  <a:pt x="258961" y="1786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884914" y="2786063"/>
            <a:ext cx="196454" cy="53578"/>
          </a:xfrm>
          <a:custGeom>
            <a:avLst/>
            <a:gdLst/>
            <a:ahLst/>
            <a:cxnLst/>
            <a:rect l="0" t="0" r="0" b="0"/>
            <a:pathLst>
              <a:path w="196454" h="53578">
                <a:moveTo>
                  <a:pt x="0" y="53577"/>
                </a:moveTo>
                <a:lnTo>
                  <a:pt x="0" y="53577"/>
                </a:lnTo>
                <a:lnTo>
                  <a:pt x="0" y="53577"/>
                </a:lnTo>
                <a:lnTo>
                  <a:pt x="8930" y="53577"/>
                </a:lnTo>
                <a:lnTo>
                  <a:pt x="17859" y="53577"/>
                </a:lnTo>
                <a:lnTo>
                  <a:pt x="44649" y="44648"/>
                </a:lnTo>
                <a:lnTo>
                  <a:pt x="71438" y="35718"/>
                </a:lnTo>
                <a:lnTo>
                  <a:pt x="98227" y="26788"/>
                </a:lnTo>
                <a:lnTo>
                  <a:pt x="133945" y="26788"/>
                </a:lnTo>
                <a:lnTo>
                  <a:pt x="160734" y="8929"/>
                </a:lnTo>
                <a:lnTo>
                  <a:pt x="187524" y="8929"/>
                </a:lnTo>
                <a:lnTo>
                  <a:pt x="196453" y="0"/>
                </a:lnTo>
                <a:lnTo>
                  <a:pt x="196453" y="0"/>
                </a:lnTo>
                <a:lnTo>
                  <a:pt x="187524" y="8929"/>
                </a:lnTo>
                <a:lnTo>
                  <a:pt x="187524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813477" y="2866429"/>
            <a:ext cx="196454" cy="187525"/>
          </a:xfrm>
          <a:custGeom>
            <a:avLst/>
            <a:gdLst/>
            <a:ahLst/>
            <a:cxnLst/>
            <a:rect l="0" t="0" r="0" b="0"/>
            <a:pathLst>
              <a:path w="196454" h="187525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26789" y="17860"/>
                </a:lnTo>
                <a:lnTo>
                  <a:pt x="62507" y="17860"/>
                </a:lnTo>
                <a:lnTo>
                  <a:pt x="89296" y="26789"/>
                </a:lnTo>
                <a:lnTo>
                  <a:pt x="125015" y="26789"/>
                </a:lnTo>
                <a:lnTo>
                  <a:pt x="151804" y="44649"/>
                </a:lnTo>
                <a:lnTo>
                  <a:pt x="178593" y="53578"/>
                </a:lnTo>
                <a:lnTo>
                  <a:pt x="187523" y="80367"/>
                </a:lnTo>
                <a:lnTo>
                  <a:pt x="196453" y="98227"/>
                </a:lnTo>
                <a:lnTo>
                  <a:pt x="196453" y="125016"/>
                </a:lnTo>
                <a:lnTo>
                  <a:pt x="178593" y="142875"/>
                </a:lnTo>
                <a:lnTo>
                  <a:pt x="160734" y="160735"/>
                </a:lnTo>
                <a:lnTo>
                  <a:pt x="133945" y="178594"/>
                </a:lnTo>
                <a:lnTo>
                  <a:pt x="107156" y="187524"/>
                </a:lnTo>
                <a:lnTo>
                  <a:pt x="89296" y="178594"/>
                </a:lnTo>
                <a:lnTo>
                  <a:pt x="62507" y="160735"/>
                </a:lnTo>
                <a:lnTo>
                  <a:pt x="35718" y="142875"/>
                </a:lnTo>
                <a:lnTo>
                  <a:pt x="17859" y="125016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857875" y="3053953"/>
            <a:ext cx="196454" cy="339329"/>
          </a:xfrm>
          <a:custGeom>
            <a:avLst/>
            <a:gdLst/>
            <a:ahLst/>
            <a:cxnLst/>
            <a:rect l="0" t="0" r="0" b="0"/>
            <a:pathLst>
              <a:path w="196454" h="339329">
                <a:moveTo>
                  <a:pt x="98227" y="62508"/>
                </a:moveTo>
                <a:lnTo>
                  <a:pt x="98227" y="53578"/>
                </a:lnTo>
                <a:lnTo>
                  <a:pt x="98227" y="53578"/>
                </a:lnTo>
                <a:lnTo>
                  <a:pt x="89297" y="53578"/>
                </a:lnTo>
                <a:lnTo>
                  <a:pt x="89297" y="44648"/>
                </a:lnTo>
                <a:lnTo>
                  <a:pt x="89297" y="44648"/>
                </a:lnTo>
                <a:lnTo>
                  <a:pt x="89297" y="44648"/>
                </a:lnTo>
                <a:lnTo>
                  <a:pt x="89297" y="44648"/>
                </a:lnTo>
                <a:lnTo>
                  <a:pt x="89297" y="53578"/>
                </a:lnTo>
                <a:lnTo>
                  <a:pt x="89297" y="62508"/>
                </a:lnTo>
                <a:lnTo>
                  <a:pt x="80367" y="80367"/>
                </a:lnTo>
                <a:lnTo>
                  <a:pt x="71438" y="107156"/>
                </a:lnTo>
                <a:lnTo>
                  <a:pt x="62508" y="142875"/>
                </a:lnTo>
                <a:lnTo>
                  <a:pt x="44648" y="187523"/>
                </a:lnTo>
                <a:lnTo>
                  <a:pt x="35719" y="223242"/>
                </a:lnTo>
                <a:lnTo>
                  <a:pt x="17859" y="258961"/>
                </a:lnTo>
                <a:lnTo>
                  <a:pt x="8930" y="294679"/>
                </a:lnTo>
                <a:lnTo>
                  <a:pt x="0" y="312539"/>
                </a:lnTo>
                <a:lnTo>
                  <a:pt x="0" y="321468"/>
                </a:lnTo>
                <a:lnTo>
                  <a:pt x="0" y="321468"/>
                </a:lnTo>
                <a:lnTo>
                  <a:pt x="0" y="294679"/>
                </a:lnTo>
                <a:lnTo>
                  <a:pt x="8930" y="267890"/>
                </a:lnTo>
                <a:lnTo>
                  <a:pt x="17859" y="232172"/>
                </a:lnTo>
                <a:lnTo>
                  <a:pt x="17859" y="187523"/>
                </a:lnTo>
                <a:lnTo>
                  <a:pt x="26789" y="142875"/>
                </a:lnTo>
                <a:lnTo>
                  <a:pt x="35719" y="98226"/>
                </a:lnTo>
                <a:lnTo>
                  <a:pt x="53578" y="53578"/>
                </a:lnTo>
                <a:lnTo>
                  <a:pt x="53578" y="26789"/>
                </a:lnTo>
                <a:lnTo>
                  <a:pt x="62508" y="0"/>
                </a:lnTo>
                <a:lnTo>
                  <a:pt x="71438" y="0"/>
                </a:lnTo>
                <a:lnTo>
                  <a:pt x="71438" y="0"/>
                </a:lnTo>
                <a:lnTo>
                  <a:pt x="80367" y="8929"/>
                </a:lnTo>
                <a:lnTo>
                  <a:pt x="80367" y="35718"/>
                </a:lnTo>
                <a:lnTo>
                  <a:pt x="89297" y="62508"/>
                </a:lnTo>
                <a:lnTo>
                  <a:pt x="98227" y="107156"/>
                </a:lnTo>
                <a:lnTo>
                  <a:pt x="116086" y="142875"/>
                </a:lnTo>
                <a:lnTo>
                  <a:pt x="125016" y="187523"/>
                </a:lnTo>
                <a:lnTo>
                  <a:pt x="142875" y="223242"/>
                </a:lnTo>
                <a:lnTo>
                  <a:pt x="160734" y="258961"/>
                </a:lnTo>
                <a:lnTo>
                  <a:pt x="169664" y="285750"/>
                </a:lnTo>
                <a:lnTo>
                  <a:pt x="187523" y="303609"/>
                </a:lnTo>
                <a:lnTo>
                  <a:pt x="196453" y="321468"/>
                </a:lnTo>
                <a:lnTo>
                  <a:pt x="196453" y="339328"/>
                </a:lnTo>
                <a:lnTo>
                  <a:pt x="196453" y="339328"/>
                </a:lnTo>
                <a:lnTo>
                  <a:pt x="178594" y="339328"/>
                </a:lnTo>
                <a:lnTo>
                  <a:pt x="160734" y="321468"/>
                </a:lnTo>
                <a:lnTo>
                  <a:pt x="133945" y="294679"/>
                </a:lnTo>
                <a:lnTo>
                  <a:pt x="98227" y="250031"/>
                </a:lnTo>
                <a:lnTo>
                  <a:pt x="9822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804297" y="3214687"/>
            <a:ext cx="267892" cy="71439"/>
          </a:xfrm>
          <a:custGeom>
            <a:avLst/>
            <a:gdLst/>
            <a:ahLst/>
            <a:cxnLst/>
            <a:rect l="0" t="0" r="0" b="0"/>
            <a:pathLst>
              <a:path w="267892" h="71439">
                <a:moveTo>
                  <a:pt x="0" y="71438"/>
                </a:moveTo>
                <a:lnTo>
                  <a:pt x="8930" y="71438"/>
                </a:lnTo>
                <a:lnTo>
                  <a:pt x="26789" y="71438"/>
                </a:lnTo>
                <a:lnTo>
                  <a:pt x="44648" y="71438"/>
                </a:lnTo>
                <a:lnTo>
                  <a:pt x="71437" y="62508"/>
                </a:lnTo>
                <a:lnTo>
                  <a:pt x="98226" y="53578"/>
                </a:lnTo>
                <a:lnTo>
                  <a:pt x="133945" y="44649"/>
                </a:lnTo>
                <a:lnTo>
                  <a:pt x="169664" y="35719"/>
                </a:lnTo>
                <a:lnTo>
                  <a:pt x="196453" y="35719"/>
                </a:lnTo>
                <a:lnTo>
                  <a:pt x="223242" y="26789"/>
                </a:lnTo>
                <a:lnTo>
                  <a:pt x="250031" y="8930"/>
                </a:lnTo>
                <a:lnTo>
                  <a:pt x="267891" y="0"/>
                </a:lnTo>
                <a:lnTo>
                  <a:pt x="26789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045398" y="3125390"/>
            <a:ext cx="223244" cy="330400"/>
          </a:xfrm>
          <a:custGeom>
            <a:avLst/>
            <a:gdLst/>
            <a:ahLst/>
            <a:cxnLst/>
            <a:rect l="0" t="0" r="0" b="0"/>
            <a:pathLst>
              <a:path w="223244" h="330400">
                <a:moveTo>
                  <a:pt x="17860" y="26789"/>
                </a:moveTo>
                <a:lnTo>
                  <a:pt x="8930" y="2678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44649" y="17860"/>
                </a:lnTo>
                <a:lnTo>
                  <a:pt x="71438" y="8930"/>
                </a:lnTo>
                <a:lnTo>
                  <a:pt x="98227" y="8930"/>
                </a:lnTo>
                <a:lnTo>
                  <a:pt x="125016" y="0"/>
                </a:lnTo>
                <a:lnTo>
                  <a:pt x="142875" y="0"/>
                </a:lnTo>
                <a:lnTo>
                  <a:pt x="160735" y="0"/>
                </a:lnTo>
                <a:lnTo>
                  <a:pt x="160735" y="8930"/>
                </a:lnTo>
                <a:lnTo>
                  <a:pt x="160735" y="26789"/>
                </a:lnTo>
                <a:lnTo>
                  <a:pt x="151805" y="44649"/>
                </a:lnTo>
                <a:lnTo>
                  <a:pt x="133946" y="71438"/>
                </a:lnTo>
                <a:lnTo>
                  <a:pt x="116086" y="98227"/>
                </a:lnTo>
                <a:lnTo>
                  <a:pt x="107157" y="116086"/>
                </a:lnTo>
                <a:lnTo>
                  <a:pt x="98227" y="125016"/>
                </a:lnTo>
                <a:lnTo>
                  <a:pt x="107157" y="133946"/>
                </a:lnTo>
                <a:lnTo>
                  <a:pt x="116086" y="133946"/>
                </a:lnTo>
                <a:lnTo>
                  <a:pt x="142875" y="125016"/>
                </a:lnTo>
                <a:lnTo>
                  <a:pt x="169665" y="125016"/>
                </a:lnTo>
                <a:lnTo>
                  <a:pt x="187524" y="125016"/>
                </a:lnTo>
                <a:lnTo>
                  <a:pt x="205383" y="142875"/>
                </a:lnTo>
                <a:lnTo>
                  <a:pt x="223243" y="151805"/>
                </a:lnTo>
                <a:lnTo>
                  <a:pt x="223243" y="178594"/>
                </a:lnTo>
                <a:lnTo>
                  <a:pt x="205383" y="205383"/>
                </a:lnTo>
                <a:lnTo>
                  <a:pt x="187524" y="241102"/>
                </a:lnTo>
                <a:lnTo>
                  <a:pt x="151805" y="276821"/>
                </a:lnTo>
                <a:lnTo>
                  <a:pt x="125016" y="303610"/>
                </a:lnTo>
                <a:lnTo>
                  <a:pt x="98227" y="321469"/>
                </a:lnTo>
                <a:lnTo>
                  <a:pt x="80368" y="330399"/>
                </a:lnTo>
                <a:lnTo>
                  <a:pt x="71438" y="321469"/>
                </a:lnTo>
                <a:lnTo>
                  <a:pt x="80368" y="303610"/>
                </a:lnTo>
                <a:lnTo>
                  <a:pt x="98227" y="267891"/>
                </a:lnTo>
                <a:lnTo>
                  <a:pt x="125016" y="223242"/>
                </a:lnTo>
                <a:lnTo>
                  <a:pt x="151805" y="178594"/>
                </a:lnTo>
                <a:lnTo>
                  <a:pt x="15180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928688" y="1616273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16149" y="1616273"/>
            <a:ext cx="303610" cy="1839517"/>
          </a:xfrm>
          <a:custGeom>
            <a:avLst/>
            <a:gdLst/>
            <a:ahLst/>
            <a:cxnLst/>
            <a:rect l="0" t="0" r="0" b="0"/>
            <a:pathLst>
              <a:path w="303610" h="1839517">
                <a:moveTo>
                  <a:pt x="303609" y="0"/>
                </a:moveTo>
                <a:lnTo>
                  <a:pt x="294679" y="0"/>
                </a:lnTo>
                <a:lnTo>
                  <a:pt x="285750" y="0"/>
                </a:lnTo>
                <a:lnTo>
                  <a:pt x="276820" y="0"/>
                </a:lnTo>
                <a:lnTo>
                  <a:pt x="267890" y="0"/>
                </a:lnTo>
                <a:lnTo>
                  <a:pt x="258960" y="0"/>
                </a:lnTo>
                <a:lnTo>
                  <a:pt x="241101" y="0"/>
                </a:lnTo>
                <a:lnTo>
                  <a:pt x="232171" y="0"/>
                </a:lnTo>
                <a:lnTo>
                  <a:pt x="223242" y="0"/>
                </a:lnTo>
                <a:lnTo>
                  <a:pt x="214312" y="8930"/>
                </a:lnTo>
                <a:lnTo>
                  <a:pt x="196453" y="17860"/>
                </a:lnTo>
                <a:lnTo>
                  <a:pt x="178593" y="26789"/>
                </a:lnTo>
                <a:lnTo>
                  <a:pt x="169664" y="44649"/>
                </a:lnTo>
                <a:lnTo>
                  <a:pt x="151804" y="53578"/>
                </a:lnTo>
                <a:lnTo>
                  <a:pt x="133945" y="80367"/>
                </a:lnTo>
                <a:lnTo>
                  <a:pt x="125015" y="98227"/>
                </a:lnTo>
                <a:lnTo>
                  <a:pt x="107156" y="125016"/>
                </a:lnTo>
                <a:lnTo>
                  <a:pt x="98226" y="151805"/>
                </a:lnTo>
                <a:lnTo>
                  <a:pt x="98226" y="187524"/>
                </a:lnTo>
                <a:lnTo>
                  <a:pt x="89296" y="223242"/>
                </a:lnTo>
                <a:lnTo>
                  <a:pt x="89296" y="258961"/>
                </a:lnTo>
                <a:lnTo>
                  <a:pt x="89296" y="303610"/>
                </a:lnTo>
                <a:lnTo>
                  <a:pt x="89296" y="339328"/>
                </a:lnTo>
                <a:lnTo>
                  <a:pt x="89296" y="392906"/>
                </a:lnTo>
                <a:lnTo>
                  <a:pt x="89296" y="446485"/>
                </a:lnTo>
                <a:lnTo>
                  <a:pt x="89296" y="508992"/>
                </a:lnTo>
                <a:lnTo>
                  <a:pt x="89296" y="580430"/>
                </a:lnTo>
                <a:lnTo>
                  <a:pt x="89296" y="651867"/>
                </a:lnTo>
                <a:lnTo>
                  <a:pt x="89296" y="723305"/>
                </a:lnTo>
                <a:lnTo>
                  <a:pt x="89296" y="803672"/>
                </a:lnTo>
                <a:lnTo>
                  <a:pt x="80367" y="892969"/>
                </a:lnTo>
                <a:lnTo>
                  <a:pt x="71437" y="973336"/>
                </a:lnTo>
                <a:lnTo>
                  <a:pt x="62507" y="1053704"/>
                </a:lnTo>
                <a:lnTo>
                  <a:pt x="44648" y="1125141"/>
                </a:lnTo>
                <a:lnTo>
                  <a:pt x="35718" y="1196578"/>
                </a:lnTo>
                <a:lnTo>
                  <a:pt x="17859" y="1268016"/>
                </a:lnTo>
                <a:lnTo>
                  <a:pt x="8929" y="1339453"/>
                </a:lnTo>
                <a:lnTo>
                  <a:pt x="0" y="1410891"/>
                </a:lnTo>
                <a:lnTo>
                  <a:pt x="0" y="1473398"/>
                </a:lnTo>
                <a:lnTo>
                  <a:pt x="8929" y="1544836"/>
                </a:lnTo>
                <a:lnTo>
                  <a:pt x="17859" y="1607344"/>
                </a:lnTo>
                <a:lnTo>
                  <a:pt x="26789" y="1660922"/>
                </a:lnTo>
                <a:lnTo>
                  <a:pt x="35718" y="1705570"/>
                </a:lnTo>
                <a:lnTo>
                  <a:pt x="53578" y="1741289"/>
                </a:lnTo>
                <a:lnTo>
                  <a:pt x="62507" y="1768078"/>
                </a:lnTo>
                <a:lnTo>
                  <a:pt x="71437" y="1777008"/>
                </a:lnTo>
                <a:lnTo>
                  <a:pt x="80367" y="1794867"/>
                </a:lnTo>
                <a:lnTo>
                  <a:pt x="89296" y="1794867"/>
                </a:lnTo>
                <a:lnTo>
                  <a:pt x="107156" y="1803797"/>
                </a:lnTo>
                <a:lnTo>
                  <a:pt x="125015" y="1812727"/>
                </a:lnTo>
                <a:lnTo>
                  <a:pt x="142875" y="1821656"/>
                </a:lnTo>
                <a:lnTo>
                  <a:pt x="169664" y="1830586"/>
                </a:lnTo>
                <a:lnTo>
                  <a:pt x="187523" y="1839516"/>
                </a:lnTo>
                <a:lnTo>
                  <a:pt x="205382" y="1839516"/>
                </a:lnTo>
                <a:lnTo>
                  <a:pt x="205382" y="18395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133945" y="2250281"/>
            <a:ext cx="80369" cy="53579"/>
          </a:xfrm>
          <a:custGeom>
            <a:avLst/>
            <a:gdLst/>
            <a:ahLst/>
            <a:cxnLst/>
            <a:rect l="0" t="0" r="0" b="0"/>
            <a:pathLst>
              <a:path w="80369" h="53579">
                <a:moveTo>
                  <a:pt x="8930" y="44648"/>
                </a:move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17860" y="44648"/>
                </a:lnTo>
                <a:lnTo>
                  <a:pt x="26789" y="35719"/>
                </a:lnTo>
                <a:lnTo>
                  <a:pt x="44649" y="26789"/>
                </a:lnTo>
                <a:lnTo>
                  <a:pt x="53579" y="17859"/>
                </a:lnTo>
                <a:lnTo>
                  <a:pt x="62508" y="8930"/>
                </a:lnTo>
                <a:lnTo>
                  <a:pt x="80368" y="0"/>
                </a:lnTo>
                <a:lnTo>
                  <a:pt x="803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116086" y="2312789"/>
            <a:ext cx="116087" cy="187525"/>
          </a:xfrm>
          <a:custGeom>
            <a:avLst/>
            <a:gdLst/>
            <a:ahLst/>
            <a:cxnLst/>
            <a:rect l="0" t="0" r="0" b="0"/>
            <a:pathLst>
              <a:path w="116087" h="187525">
                <a:moveTo>
                  <a:pt x="26789" y="0"/>
                </a:moveTo>
                <a:lnTo>
                  <a:pt x="17859" y="26789"/>
                </a:lnTo>
                <a:lnTo>
                  <a:pt x="8930" y="44648"/>
                </a:lnTo>
                <a:lnTo>
                  <a:pt x="0" y="53578"/>
                </a:lnTo>
                <a:lnTo>
                  <a:pt x="0" y="71437"/>
                </a:lnTo>
                <a:lnTo>
                  <a:pt x="0" y="80367"/>
                </a:lnTo>
                <a:lnTo>
                  <a:pt x="0" y="8929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53578" y="98226"/>
                </a:lnTo>
                <a:lnTo>
                  <a:pt x="71438" y="98226"/>
                </a:lnTo>
                <a:lnTo>
                  <a:pt x="80367" y="98226"/>
                </a:lnTo>
                <a:lnTo>
                  <a:pt x="98227" y="98226"/>
                </a:lnTo>
                <a:lnTo>
                  <a:pt x="107156" y="107156"/>
                </a:lnTo>
                <a:lnTo>
                  <a:pt x="116086" y="125015"/>
                </a:lnTo>
                <a:lnTo>
                  <a:pt x="116086" y="133945"/>
                </a:lnTo>
                <a:lnTo>
                  <a:pt x="116086" y="151805"/>
                </a:lnTo>
                <a:lnTo>
                  <a:pt x="107156" y="169664"/>
                </a:lnTo>
                <a:lnTo>
                  <a:pt x="107156" y="178594"/>
                </a:lnTo>
                <a:lnTo>
                  <a:pt x="98227" y="187524"/>
                </a:lnTo>
                <a:lnTo>
                  <a:pt x="98227" y="187524"/>
                </a:lnTo>
                <a:lnTo>
                  <a:pt x="98227" y="178594"/>
                </a:lnTo>
                <a:lnTo>
                  <a:pt x="98227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384352" y="3554015"/>
            <a:ext cx="1500188" cy="1830588"/>
          </a:xfrm>
          <a:custGeom>
            <a:avLst/>
            <a:gdLst/>
            <a:ahLst/>
            <a:cxnLst/>
            <a:rect l="0" t="0" r="0" b="0"/>
            <a:pathLst>
              <a:path w="1500188" h="18305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8930"/>
                </a:lnTo>
                <a:lnTo>
                  <a:pt x="98226" y="8930"/>
                </a:lnTo>
                <a:lnTo>
                  <a:pt x="133945" y="8930"/>
                </a:lnTo>
                <a:lnTo>
                  <a:pt x="178593" y="8930"/>
                </a:lnTo>
                <a:lnTo>
                  <a:pt x="223242" y="8930"/>
                </a:lnTo>
                <a:lnTo>
                  <a:pt x="267890" y="8930"/>
                </a:lnTo>
                <a:lnTo>
                  <a:pt x="321468" y="17860"/>
                </a:lnTo>
                <a:lnTo>
                  <a:pt x="366117" y="26789"/>
                </a:lnTo>
                <a:lnTo>
                  <a:pt x="419695" y="35719"/>
                </a:lnTo>
                <a:lnTo>
                  <a:pt x="473273" y="62508"/>
                </a:lnTo>
                <a:lnTo>
                  <a:pt x="535781" y="80367"/>
                </a:lnTo>
                <a:lnTo>
                  <a:pt x="589359" y="107156"/>
                </a:lnTo>
                <a:lnTo>
                  <a:pt x="642937" y="125016"/>
                </a:lnTo>
                <a:lnTo>
                  <a:pt x="705445" y="151805"/>
                </a:lnTo>
                <a:lnTo>
                  <a:pt x="750093" y="169664"/>
                </a:lnTo>
                <a:lnTo>
                  <a:pt x="803671" y="187524"/>
                </a:lnTo>
                <a:lnTo>
                  <a:pt x="848320" y="205383"/>
                </a:lnTo>
                <a:lnTo>
                  <a:pt x="892968" y="223242"/>
                </a:lnTo>
                <a:lnTo>
                  <a:pt x="928687" y="241102"/>
                </a:lnTo>
                <a:lnTo>
                  <a:pt x="955476" y="258961"/>
                </a:lnTo>
                <a:lnTo>
                  <a:pt x="991195" y="285750"/>
                </a:lnTo>
                <a:lnTo>
                  <a:pt x="1009054" y="312539"/>
                </a:lnTo>
                <a:lnTo>
                  <a:pt x="1026914" y="348258"/>
                </a:lnTo>
                <a:lnTo>
                  <a:pt x="1053703" y="392906"/>
                </a:lnTo>
                <a:lnTo>
                  <a:pt x="1062632" y="437555"/>
                </a:lnTo>
                <a:lnTo>
                  <a:pt x="1089421" y="473274"/>
                </a:lnTo>
                <a:lnTo>
                  <a:pt x="1107281" y="526852"/>
                </a:lnTo>
                <a:lnTo>
                  <a:pt x="1134070" y="580430"/>
                </a:lnTo>
                <a:lnTo>
                  <a:pt x="1151929" y="634008"/>
                </a:lnTo>
                <a:lnTo>
                  <a:pt x="1178718" y="714375"/>
                </a:lnTo>
                <a:lnTo>
                  <a:pt x="1205507" y="794742"/>
                </a:lnTo>
                <a:lnTo>
                  <a:pt x="1241226" y="892969"/>
                </a:lnTo>
                <a:lnTo>
                  <a:pt x="1268015" y="991196"/>
                </a:lnTo>
                <a:lnTo>
                  <a:pt x="1294804" y="1098352"/>
                </a:lnTo>
                <a:lnTo>
                  <a:pt x="1321593" y="1205508"/>
                </a:lnTo>
                <a:lnTo>
                  <a:pt x="1348382" y="1294805"/>
                </a:lnTo>
                <a:lnTo>
                  <a:pt x="1375171" y="1375173"/>
                </a:lnTo>
                <a:lnTo>
                  <a:pt x="1393031" y="1446610"/>
                </a:lnTo>
                <a:lnTo>
                  <a:pt x="1410890" y="1509118"/>
                </a:lnTo>
                <a:lnTo>
                  <a:pt x="1437679" y="1553766"/>
                </a:lnTo>
                <a:lnTo>
                  <a:pt x="1446609" y="1598415"/>
                </a:lnTo>
                <a:lnTo>
                  <a:pt x="1464468" y="1643063"/>
                </a:lnTo>
                <a:lnTo>
                  <a:pt x="1473398" y="1669852"/>
                </a:lnTo>
                <a:lnTo>
                  <a:pt x="1482328" y="1696641"/>
                </a:lnTo>
                <a:lnTo>
                  <a:pt x="1482328" y="1714501"/>
                </a:lnTo>
                <a:lnTo>
                  <a:pt x="1491257" y="1732360"/>
                </a:lnTo>
                <a:lnTo>
                  <a:pt x="1491257" y="1750219"/>
                </a:lnTo>
                <a:lnTo>
                  <a:pt x="1491257" y="1777008"/>
                </a:lnTo>
                <a:lnTo>
                  <a:pt x="1500187" y="1794868"/>
                </a:lnTo>
                <a:lnTo>
                  <a:pt x="1500187" y="1812727"/>
                </a:lnTo>
                <a:lnTo>
                  <a:pt x="1500187" y="1821657"/>
                </a:lnTo>
                <a:lnTo>
                  <a:pt x="1500187" y="1830587"/>
                </a:lnTo>
                <a:lnTo>
                  <a:pt x="1500187" y="1830587"/>
                </a:lnTo>
                <a:lnTo>
                  <a:pt x="1500187" y="1821657"/>
                </a:lnTo>
                <a:lnTo>
                  <a:pt x="1491257" y="1812727"/>
                </a:lnTo>
                <a:lnTo>
                  <a:pt x="1482328" y="1803798"/>
                </a:lnTo>
                <a:lnTo>
                  <a:pt x="1464468" y="1777008"/>
                </a:lnTo>
                <a:lnTo>
                  <a:pt x="1446609" y="1750219"/>
                </a:lnTo>
                <a:lnTo>
                  <a:pt x="1428750" y="1723430"/>
                </a:lnTo>
                <a:lnTo>
                  <a:pt x="1401961" y="1687712"/>
                </a:lnTo>
                <a:lnTo>
                  <a:pt x="1401961" y="16877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714875" y="5375672"/>
            <a:ext cx="160735" cy="62509"/>
          </a:xfrm>
          <a:custGeom>
            <a:avLst/>
            <a:gdLst/>
            <a:ahLst/>
            <a:cxnLst/>
            <a:rect l="0" t="0" r="0" b="0"/>
            <a:pathLst>
              <a:path w="160735" h="62509">
                <a:moveTo>
                  <a:pt x="0" y="62508"/>
                </a:moveTo>
                <a:lnTo>
                  <a:pt x="0" y="62508"/>
                </a:lnTo>
                <a:lnTo>
                  <a:pt x="0" y="62508"/>
                </a:lnTo>
                <a:lnTo>
                  <a:pt x="0" y="62508"/>
                </a:lnTo>
                <a:lnTo>
                  <a:pt x="8930" y="53578"/>
                </a:lnTo>
                <a:lnTo>
                  <a:pt x="26789" y="53578"/>
                </a:lnTo>
                <a:lnTo>
                  <a:pt x="44648" y="53578"/>
                </a:lnTo>
                <a:lnTo>
                  <a:pt x="71438" y="53578"/>
                </a:lnTo>
                <a:lnTo>
                  <a:pt x="98227" y="53578"/>
                </a:lnTo>
                <a:lnTo>
                  <a:pt x="125016" y="53578"/>
                </a:lnTo>
                <a:lnTo>
                  <a:pt x="151805" y="44648"/>
                </a:lnTo>
                <a:lnTo>
                  <a:pt x="160734" y="35719"/>
                </a:lnTo>
                <a:lnTo>
                  <a:pt x="160734" y="1785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768453" y="4286250"/>
            <a:ext cx="98228" cy="71438"/>
          </a:xfrm>
          <a:custGeom>
            <a:avLst/>
            <a:gdLst/>
            <a:ahLst/>
            <a:cxnLst/>
            <a:rect l="0" t="0" r="0" b="0"/>
            <a:pathLst>
              <a:path w="98228" h="71438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17860" y="62507"/>
                </a:lnTo>
                <a:lnTo>
                  <a:pt x="35719" y="53578"/>
                </a:lnTo>
                <a:lnTo>
                  <a:pt x="44649" y="44648"/>
                </a:lnTo>
                <a:lnTo>
                  <a:pt x="62508" y="26789"/>
                </a:lnTo>
                <a:lnTo>
                  <a:pt x="80367" y="17859"/>
                </a:lnTo>
                <a:lnTo>
                  <a:pt x="89297" y="8929"/>
                </a:lnTo>
                <a:lnTo>
                  <a:pt x="98227" y="0"/>
                </a:lnTo>
                <a:lnTo>
                  <a:pt x="98227" y="0"/>
                </a:lnTo>
                <a:lnTo>
                  <a:pt x="89297" y="0"/>
                </a:lnTo>
                <a:lnTo>
                  <a:pt x="8929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741664" y="4357687"/>
            <a:ext cx="196454" cy="321470"/>
          </a:xfrm>
          <a:custGeom>
            <a:avLst/>
            <a:gdLst/>
            <a:ahLst/>
            <a:cxnLst/>
            <a:rect l="0" t="0" r="0" b="0"/>
            <a:pathLst>
              <a:path w="196454" h="321470">
                <a:moveTo>
                  <a:pt x="8930" y="0"/>
                </a:move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71438"/>
                </a:lnTo>
                <a:lnTo>
                  <a:pt x="0" y="98227"/>
                </a:lnTo>
                <a:lnTo>
                  <a:pt x="0" y="133945"/>
                </a:lnTo>
                <a:lnTo>
                  <a:pt x="8930" y="160734"/>
                </a:lnTo>
                <a:lnTo>
                  <a:pt x="8930" y="187524"/>
                </a:lnTo>
                <a:lnTo>
                  <a:pt x="17859" y="196453"/>
                </a:lnTo>
                <a:lnTo>
                  <a:pt x="26789" y="205383"/>
                </a:lnTo>
                <a:lnTo>
                  <a:pt x="35719" y="196453"/>
                </a:lnTo>
                <a:lnTo>
                  <a:pt x="53578" y="178594"/>
                </a:lnTo>
                <a:lnTo>
                  <a:pt x="62508" y="151805"/>
                </a:lnTo>
                <a:lnTo>
                  <a:pt x="80367" y="125016"/>
                </a:lnTo>
                <a:lnTo>
                  <a:pt x="107156" y="98227"/>
                </a:lnTo>
                <a:lnTo>
                  <a:pt x="133945" y="80367"/>
                </a:lnTo>
                <a:lnTo>
                  <a:pt x="160734" y="80367"/>
                </a:lnTo>
                <a:lnTo>
                  <a:pt x="178594" y="89297"/>
                </a:lnTo>
                <a:lnTo>
                  <a:pt x="196453" y="116086"/>
                </a:lnTo>
                <a:lnTo>
                  <a:pt x="196453" y="151805"/>
                </a:lnTo>
                <a:lnTo>
                  <a:pt x="187524" y="196453"/>
                </a:lnTo>
                <a:lnTo>
                  <a:pt x="178594" y="232172"/>
                </a:lnTo>
                <a:lnTo>
                  <a:pt x="160734" y="276820"/>
                </a:lnTo>
                <a:lnTo>
                  <a:pt x="142875" y="303609"/>
                </a:lnTo>
                <a:lnTo>
                  <a:pt x="125016" y="321469"/>
                </a:lnTo>
                <a:lnTo>
                  <a:pt x="116086" y="321469"/>
                </a:lnTo>
                <a:lnTo>
                  <a:pt x="107156" y="312539"/>
                </a:lnTo>
                <a:lnTo>
                  <a:pt x="107156" y="294680"/>
                </a:lnTo>
                <a:lnTo>
                  <a:pt x="107156" y="258961"/>
                </a:lnTo>
                <a:lnTo>
                  <a:pt x="107156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125266" y="5956101"/>
            <a:ext cx="98227" cy="125016"/>
          </a:xfrm>
          <a:custGeom>
            <a:avLst/>
            <a:gdLst/>
            <a:ahLst/>
            <a:cxnLst/>
            <a:rect l="0" t="0" r="0" b="0"/>
            <a:pathLst>
              <a:path w="98227" h="125016">
                <a:moveTo>
                  <a:pt x="0" y="125015"/>
                </a:moveTo>
                <a:lnTo>
                  <a:pt x="0" y="116086"/>
                </a:lnTo>
                <a:lnTo>
                  <a:pt x="8929" y="116086"/>
                </a:lnTo>
                <a:lnTo>
                  <a:pt x="17859" y="107156"/>
                </a:lnTo>
                <a:lnTo>
                  <a:pt x="35718" y="98226"/>
                </a:lnTo>
                <a:lnTo>
                  <a:pt x="44648" y="80367"/>
                </a:lnTo>
                <a:lnTo>
                  <a:pt x="62507" y="71437"/>
                </a:lnTo>
                <a:lnTo>
                  <a:pt x="71437" y="53578"/>
                </a:lnTo>
                <a:lnTo>
                  <a:pt x="89297" y="35719"/>
                </a:lnTo>
                <a:lnTo>
                  <a:pt x="98226" y="26789"/>
                </a:lnTo>
                <a:lnTo>
                  <a:pt x="98226" y="8929"/>
                </a:lnTo>
                <a:lnTo>
                  <a:pt x="98226" y="0"/>
                </a:lnTo>
                <a:lnTo>
                  <a:pt x="9822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2098477" y="6125765"/>
            <a:ext cx="214313" cy="241102"/>
          </a:xfrm>
          <a:custGeom>
            <a:avLst/>
            <a:gdLst/>
            <a:ahLst/>
            <a:cxnLst/>
            <a:rect l="0" t="0" r="0" b="0"/>
            <a:pathLst>
              <a:path w="214313" h="241102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8929" y="35719"/>
                </a:lnTo>
                <a:lnTo>
                  <a:pt x="17859" y="62508"/>
                </a:lnTo>
                <a:lnTo>
                  <a:pt x="26789" y="71437"/>
                </a:lnTo>
                <a:lnTo>
                  <a:pt x="44648" y="89297"/>
                </a:lnTo>
                <a:lnTo>
                  <a:pt x="62507" y="89297"/>
                </a:lnTo>
                <a:lnTo>
                  <a:pt x="71437" y="89297"/>
                </a:lnTo>
                <a:lnTo>
                  <a:pt x="89296" y="89297"/>
                </a:lnTo>
                <a:lnTo>
                  <a:pt x="107156" y="80367"/>
                </a:lnTo>
                <a:lnTo>
                  <a:pt x="133945" y="80367"/>
                </a:lnTo>
                <a:lnTo>
                  <a:pt x="151804" y="89297"/>
                </a:lnTo>
                <a:lnTo>
                  <a:pt x="178593" y="98226"/>
                </a:lnTo>
                <a:lnTo>
                  <a:pt x="196453" y="116086"/>
                </a:lnTo>
                <a:lnTo>
                  <a:pt x="205382" y="142875"/>
                </a:lnTo>
                <a:lnTo>
                  <a:pt x="214312" y="178594"/>
                </a:lnTo>
                <a:lnTo>
                  <a:pt x="205382" y="205383"/>
                </a:lnTo>
                <a:lnTo>
                  <a:pt x="187523" y="232172"/>
                </a:lnTo>
                <a:lnTo>
                  <a:pt x="169664" y="241101"/>
                </a:lnTo>
                <a:lnTo>
                  <a:pt x="151804" y="241101"/>
                </a:lnTo>
                <a:lnTo>
                  <a:pt x="125015" y="223242"/>
                </a:lnTo>
                <a:lnTo>
                  <a:pt x="98226" y="187523"/>
                </a:lnTo>
                <a:lnTo>
                  <a:pt x="80367" y="151805"/>
                </a:lnTo>
                <a:lnTo>
                  <a:pt x="80367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2339578" y="6090046"/>
            <a:ext cx="276821" cy="80368"/>
          </a:xfrm>
          <a:custGeom>
            <a:avLst/>
            <a:gdLst/>
            <a:ahLst/>
            <a:cxnLst/>
            <a:rect l="0" t="0" r="0" b="0"/>
            <a:pathLst>
              <a:path w="276821" h="80368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17860" y="17859"/>
                </a:lnTo>
                <a:lnTo>
                  <a:pt x="35719" y="35719"/>
                </a:lnTo>
                <a:lnTo>
                  <a:pt x="62508" y="44649"/>
                </a:lnTo>
                <a:lnTo>
                  <a:pt x="89297" y="53578"/>
                </a:lnTo>
                <a:lnTo>
                  <a:pt x="116086" y="62508"/>
                </a:lnTo>
                <a:lnTo>
                  <a:pt x="142875" y="71438"/>
                </a:lnTo>
                <a:lnTo>
                  <a:pt x="178594" y="80367"/>
                </a:lnTo>
                <a:lnTo>
                  <a:pt x="205383" y="80367"/>
                </a:lnTo>
                <a:lnTo>
                  <a:pt x="232172" y="80367"/>
                </a:lnTo>
                <a:lnTo>
                  <a:pt x="250031" y="80367"/>
                </a:lnTo>
                <a:lnTo>
                  <a:pt x="258961" y="80367"/>
                </a:lnTo>
                <a:lnTo>
                  <a:pt x="267891" y="71438"/>
                </a:lnTo>
                <a:lnTo>
                  <a:pt x="276820" y="71438"/>
                </a:lnTo>
                <a:lnTo>
                  <a:pt x="27682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455664" y="6027538"/>
            <a:ext cx="53579" cy="330400"/>
          </a:xfrm>
          <a:custGeom>
            <a:avLst/>
            <a:gdLst/>
            <a:ahLst/>
            <a:cxnLst/>
            <a:rect l="0" t="0" r="0" b="0"/>
            <a:pathLst>
              <a:path w="53579" h="330400">
                <a:moveTo>
                  <a:pt x="8930" y="0"/>
                </a:moveTo>
                <a:lnTo>
                  <a:pt x="0" y="17860"/>
                </a:lnTo>
                <a:lnTo>
                  <a:pt x="0" y="44649"/>
                </a:lnTo>
                <a:lnTo>
                  <a:pt x="0" y="98227"/>
                </a:lnTo>
                <a:lnTo>
                  <a:pt x="0" y="151805"/>
                </a:lnTo>
                <a:lnTo>
                  <a:pt x="8930" y="214313"/>
                </a:lnTo>
                <a:lnTo>
                  <a:pt x="17859" y="267891"/>
                </a:lnTo>
                <a:lnTo>
                  <a:pt x="26789" y="303610"/>
                </a:lnTo>
                <a:lnTo>
                  <a:pt x="26789" y="330399"/>
                </a:lnTo>
                <a:lnTo>
                  <a:pt x="35719" y="330399"/>
                </a:lnTo>
                <a:lnTo>
                  <a:pt x="44649" y="321469"/>
                </a:lnTo>
                <a:lnTo>
                  <a:pt x="53578" y="285750"/>
                </a:lnTo>
                <a:lnTo>
                  <a:pt x="53578" y="241102"/>
                </a:lnTo>
                <a:lnTo>
                  <a:pt x="53578" y="178594"/>
                </a:lnTo>
                <a:lnTo>
                  <a:pt x="53578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562820" y="5857874"/>
            <a:ext cx="107158" cy="169665"/>
          </a:xfrm>
          <a:custGeom>
            <a:avLst/>
            <a:gdLst/>
            <a:ahLst/>
            <a:cxnLst/>
            <a:rect l="0" t="0" r="0" b="0"/>
            <a:pathLst>
              <a:path w="107158" h="169665">
                <a:moveTo>
                  <a:pt x="0" y="169664"/>
                </a:moveTo>
                <a:lnTo>
                  <a:pt x="8930" y="169664"/>
                </a:lnTo>
                <a:lnTo>
                  <a:pt x="8930" y="160735"/>
                </a:lnTo>
                <a:lnTo>
                  <a:pt x="26789" y="151805"/>
                </a:lnTo>
                <a:lnTo>
                  <a:pt x="44649" y="125016"/>
                </a:lnTo>
                <a:lnTo>
                  <a:pt x="62508" y="107156"/>
                </a:lnTo>
                <a:lnTo>
                  <a:pt x="80368" y="89297"/>
                </a:lnTo>
                <a:lnTo>
                  <a:pt x="98227" y="62508"/>
                </a:lnTo>
                <a:lnTo>
                  <a:pt x="107157" y="44649"/>
                </a:lnTo>
                <a:lnTo>
                  <a:pt x="107157" y="26789"/>
                </a:lnTo>
                <a:lnTo>
                  <a:pt x="107157" y="893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2580680" y="6036468"/>
            <a:ext cx="187524" cy="232173"/>
          </a:xfrm>
          <a:custGeom>
            <a:avLst/>
            <a:gdLst/>
            <a:ahLst/>
            <a:cxnLst/>
            <a:rect l="0" t="0" r="0" b="0"/>
            <a:pathLst>
              <a:path w="187524" h="232173">
                <a:moveTo>
                  <a:pt x="0" y="0"/>
                </a:moveTo>
                <a:lnTo>
                  <a:pt x="8929" y="8930"/>
                </a:lnTo>
                <a:lnTo>
                  <a:pt x="8929" y="8930"/>
                </a:lnTo>
                <a:lnTo>
                  <a:pt x="17859" y="17859"/>
                </a:lnTo>
                <a:lnTo>
                  <a:pt x="26789" y="26789"/>
                </a:lnTo>
                <a:lnTo>
                  <a:pt x="44648" y="26789"/>
                </a:lnTo>
                <a:lnTo>
                  <a:pt x="62508" y="26789"/>
                </a:lnTo>
                <a:lnTo>
                  <a:pt x="80367" y="17859"/>
                </a:lnTo>
                <a:lnTo>
                  <a:pt x="107156" y="17859"/>
                </a:lnTo>
                <a:lnTo>
                  <a:pt x="125015" y="26789"/>
                </a:lnTo>
                <a:lnTo>
                  <a:pt x="151804" y="44648"/>
                </a:lnTo>
                <a:lnTo>
                  <a:pt x="169664" y="71437"/>
                </a:lnTo>
                <a:lnTo>
                  <a:pt x="187523" y="107156"/>
                </a:lnTo>
                <a:lnTo>
                  <a:pt x="187523" y="142875"/>
                </a:lnTo>
                <a:lnTo>
                  <a:pt x="187523" y="178594"/>
                </a:lnTo>
                <a:lnTo>
                  <a:pt x="187523" y="205383"/>
                </a:lnTo>
                <a:lnTo>
                  <a:pt x="169664" y="223242"/>
                </a:lnTo>
                <a:lnTo>
                  <a:pt x="160734" y="232172"/>
                </a:lnTo>
                <a:lnTo>
                  <a:pt x="133945" y="232172"/>
                </a:lnTo>
                <a:lnTo>
                  <a:pt x="116086" y="205383"/>
                </a:lnTo>
                <a:lnTo>
                  <a:pt x="98226" y="178594"/>
                </a:lnTo>
                <a:lnTo>
                  <a:pt x="80367" y="133945"/>
                </a:lnTo>
                <a:lnTo>
                  <a:pt x="80367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2259211" y="5670351"/>
            <a:ext cx="714376" cy="446485"/>
          </a:xfrm>
          <a:custGeom>
            <a:avLst/>
            <a:gdLst/>
            <a:ahLst/>
            <a:cxnLst/>
            <a:rect l="0" t="0" r="0" b="0"/>
            <a:pathLst>
              <a:path w="714376" h="446485">
                <a:moveTo>
                  <a:pt x="669727" y="446484"/>
                </a:moveTo>
                <a:lnTo>
                  <a:pt x="678656" y="446484"/>
                </a:lnTo>
                <a:lnTo>
                  <a:pt x="678656" y="446484"/>
                </a:lnTo>
                <a:lnTo>
                  <a:pt x="687586" y="446484"/>
                </a:lnTo>
                <a:lnTo>
                  <a:pt x="696516" y="428625"/>
                </a:lnTo>
                <a:lnTo>
                  <a:pt x="696516" y="419695"/>
                </a:lnTo>
                <a:lnTo>
                  <a:pt x="705445" y="392906"/>
                </a:lnTo>
                <a:lnTo>
                  <a:pt x="714375" y="375047"/>
                </a:lnTo>
                <a:lnTo>
                  <a:pt x="714375" y="348258"/>
                </a:lnTo>
                <a:lnTo>
                  <a:pt x="714375" y="321469"/>
                </a:lnTo>
                <a:lnTo>
                  <a:pt x="714375" y="294679"/>
                </a:lnTo>
                <a:lnTo>
                  <a:pt x="705445" y="267890"/>
                </a:lnTo>
                <a:lnTo>
                  <a:pt x="696516" y="241101"/>
                </a:lnTo>
                <a:lnTo>
                  <a:pt x="687586" y="223242"/>
                </a:lnTo>
                <a:lnTo>
                  <a:pt x="669727" y="205383"/>
                </a:lnTo>
                <a:lnTo>
                  <a:pt x="651867" y="196453"/>
                </a:lnTo>
                <a:lnTo>
                  <a:pt x="625078" y="178594"/>
                </a:lnTo>
                <a:lnTo>
                  <a:pt x="589359" y="169664"/>
                </a:lnTo>
                <a:lnTo>
                  <a:pt x="553641" y="160734"/>
                </a:lnTo>
                <a:lnTo>
                  <a:pt x="517922" y="151804"/>
                </a:lnTo>
                <a:lnTo>
                  <a:pt x="482203" y="142875"/>
                </a:lnTo>
                <a:lnTo>
                  <a:pt x="446484" y="133945"/>
                </a:lnTo>
                <a:lnTo>
                  <a:pt x="428625" y="133945"/>
                </a:lnTo>
                <a:lnTo>
                  <a:pt x="401836" y="125015"/>
                </a:lnTo>
                <a:lnTo>
                  <a:pt x="383977" y="125015"/>
                </a:lnTo>
                <a:lnTo>
                  <a:pt x="357187" y="116086"/>
                </a:lnTo>
                <a:lnTo>
                  <a:pt x="339328" y="116086"/>
                </a:lnTo>
                <a:lnTo>
                  <a:pt x="321469" y="116086"/>
                </a:lnTo>
                <a:lnTo>
                  <a:pt x="294680" y="116086"/>
                </a:lnTo>
                <a:lnTo>
                  <a:pt x="267891" y="116086"/>
                </a:lnTo>
                <a:lnTo>
                  <a:pt x="241102" y="116086"/>
                </a:lnTo>
                <a:lnTo>
                  <a:pt x="205383" y="116086"/>
                </a:lnTo>
                <a:lnTo>
                  <a:pt x="178594" y="125015"/>
                </a:lnTo>
                <a:lnTo>
                  <a:pt x="151805" y="133945"/>
                </a:lnTo>
                <a:lnTo>
                  <a:pt x="125016" y="142875"/>
                </a:lnTo>
                <a:lnTo>
                  <a:pt x="89297" y="142875"/>
                </a:lnTo>
                <a:lnTo>
                  <a:pt x="71437" y="151804"/>
                </a:lnTo>
                <a:lnTo>
                  <a:pt x="44648" y="151804"/>
                </a:lnTo>
                <a:lnTo>
                  <a:pt x="35719" y="142875"/>
                </a:lnTo>
                <a:lnTo>
                  <a:pt x="17859" y="142875"/>
                </a:lnTo>
                <a:lnTo>
                  <a:pt x="8930" y="125015"/>
                </a:lnTo>
                <a:lnTo>
                  <a:pt x="0" y="107156"/>
                </a:lnTo>
                <a:lnTo>
                  <a:pt x="0" y="89297"/>
                </a:lnTo>
                <a:lnTo>
                  <a:pt x="8930" y="71437"/>
                </a:lnTo>
                <a:lnTo>
                  <a:pt x="8930" y="53578"/>
                </a:lnTo>
                <a:lnTo>
                  <a:pt x="17859" y="44648"/>
                </a:lnTo>
                <a:lnTo>
                  <a:pt x="26789" y="44648"/>
                </a:lnTo>
                <a:lnTo>
                  <a:pt x="2678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44648"/>
                </a:lnTo>
                <a:lnTo>
                  <a:pt x="44648" y="44648"/>
                </a:lnTo>
                <a:lnTo>
                  <a:pt x="44648" y="44648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44648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62508"/>
                </a:lnTo>
                <a:lnTo>
                  <a:pt x="26789" y="62508"/>
                </a:lnTo>
                <a:lnTo>
                  <a:pt x="26789" y="62508"/>
                </a:lnTo>
                <a:lnTo>
                  <a:pt x="26789" y="53578"/>
                </a:lnTo>
                <a:lnTo>
                  <a:pt x="26789" y="53578"/>
                </a:lnTo>
                <a:lnTo>
                  <a:pt x="26789" y="44648"/>
                </a:lnTo>
                <a:lnTo>
                  <a:pt x="35719" y="35719"/>
                </a:lnTo>
                <a:lnTo>
                  <a:pt x="35719" y="26789"/>
                </a:lnTo>
                <a:lnTo>
                  <a:pt x="26789" y="17859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196703" y="5661421"/>
            <a:ext cx="142876" cy="116087"/>
          </a:xfrm>
          <a:custGeom>
            <a:avLst/>
            <a:gdLst/>
            <a:ahLst/>
            <a:cxnLst/>
            <a:rect l="0" t="0" r="0" b="0"/>
            <a:pathLst>
              <a:path w="142876" h="116087">
                <a:moveTo>
                  <a:pt x="35719" y="71438"/>
                </a:moveTo>
                <a:lnTo>
                  <a:pt x="35719" y="71438"/>
                </a:lnTo>
                <a:lnTo>
                  <a:pt x="26789" y="62508"/>
                </a:lnTo>
                <a:lnTo>
                  <a:pt x="17860" y="62508"/>
                </a:lnTo>
                <a:lnTo>
                  <a:pt x="8930" y="62508"/>
                </a:lnTo>
                <a:lnTo>
                  <a:pt x="8930" y="53578"/>
                </a:lnTo>
                <a:lnTo>
                  <a:pt x="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17860" y="62508"/>
                </a:lnTo>
                <a:lnTo>
                  <a:pt x="26789" y="62508"/>
                </a:lnTo>
                <a:lnTo>
                  <a:pt x="44649" y="53578"/>
                </a:lnTo>
                <a:lnTo>
                  <a:pt x="62508" y="44649"/>
                </a:lnTo>
                <a:lnTo>
                  <a:pt x="71438" y="35719"/>
                </a:lnTo>
                <a:lnTo>
                  <a:pt x="89297" y="17859"/>
                </a:lnTo>
                <a:lnTo>
                  <a:pt x="107156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25016" y="17859"/>
                </a:lnTo>
                <a:lnTo>
                  <a:pt x="133945" y="35719"/>
                </a:lnTo>
                <a:lnTo>
                  <a:pt x="133945" y="71438"/>
                </a:lnTo>
                <a:lnTo>
                  <a:pt x="133945" y="98227"/>
                </a:lnTo>
                <a:lnTo>
                  <a:pt x="142875" y="116086"/>
                </a:lnTo>
                <a:lnTo>
                  <a:pt x="142875" y="107156"/>
                </a:lnTo>
                <a:lnTo>
                  <a:pt x="142875" y="89297"/>
                </a:lnTo>
                <a:lnTo>
                  <a:pt x="142875" y="44649"/>
                </a:lnTo>
                <a:lnTo>
                  <a:pt x="14287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30801"/>
            <a:ext cx="7696199" cy="5937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reeform 17"/>
          <p:cNvSpPr/>
          <p:nvPr/>
        </p:nvSpPr>
        <p:spPr>
          <a:xfrm>
            <a:off x="392906" y="1973461"/>
            <a:ext cx="98228" cy="196454"/>
          </a:xfrm>
          <a:custGeom>
            <a:avLst/>
            <a:gdLst/>
            <a:ahLst/>
            <a:cxnLst/>
            <a:rect l="0" t="0" r="0" b="0"/>
            <a:pathLst>
              <a:path w="98228" h="196454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17860" y="17859"/>
                </a:lnTo>
                <a:lnTo>
                  <a:pt x="26789" y="44648"/>
                </a:lnTo>
                <a:lnTo>
                  <a:pt x="35719" y="80367"/>
                </a:lnTo>
                <a:lnTo>
                  <a:pt x="44649" y="116086"/>
                </a:lnTo>
                <a:lnTo>
                  <a:pt x="62508" y="142875"/>
                </a:lnTo>
                <a:lnTo>
                  <a:pt x="71438" y="169664"/>
                </a:lnTo>
                <a:lnTo>
                  <a:pt x="80368" y="187523"/>
                </a:lnTo>
                <a:lnTo>
                  <a:pt x="89297" y="196453"/>
                </a:lnTo>
                <a:lnTo>
                  <a:pt x="98227" y="196453"/>
                </a:lnTo>
                <a:lnTo>
                  <a:pt x="98227" y="196453"/>
                </a:lnTo>
                <a:lnTo>
                  <a:pt x="98227" y="187523"/>
                </a:lnTo>
                <a:lnTo>
                  <a:pt x="89297" y="169664"/>
                </a:lnTo>
                <a:lnTo>
                  <a:pt x="71438" y="142875"/>
                </a:lnTo>
                <a:lnTo>
                  <a:pt x="53578" y="116086"/>
                </a:lnTo>
                <a:lnTo>
                  <a:pt x="26789" y="80367"/>
                </a:lnTo>
                <a:lnTo>
                  <a:pt x="2678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03609" y="1875234"/>
            <a:ext cx="267892" cy="214314"/>
          </a:xfrm>
          <a:custGeom>
            <a:avLst/>
            <a:gdLst/>
            <a:ahLst/>
            <a:cxnLst/>
            <a:rect l="0" t="0" r="0" b="0"/>
            <a:pathLst>
              <a:path w="267892" h="214314">
                <a:moveTo>
                  <a:pt x="0" y="151805"/>
                </a:moveTo>
                <a:lnTo>
                  <a:pt x="0" y="151805"/>
                </a:lnTo>
                <a:lnTo>
                  <a:pt x="8930" y="142875"/>
                </a:lnTo>
                <a:lnTo>
                  <a:pt x="35719" y="125016"/>
                </a:lnTo>
                <a:lnTo>
                  <a:pt x="80368" y="89297"/>
                </a:lnTo>
                <a:lnTo>
                  <a:pt x="142875" y="53578"/>
                </a:lnTo>
                <a:lnTo>
                  <a:pt x="187524" y="26789"/>
                </a:lnTo>
                <a:lnTo>
                  <a:pt x="232172" y="8930"/>
                </a:lnTo>
                <a:lnTo>
                  <a:pt x="258961" y="0"/>
                </a:lnTo>
                <a:lnTo>
                  <a:pt x="267891" y="26789"/>
                </a:lnTo>
                <a:lnTo>
                  <a:pt x="258961" y="53578"/>
                </a:lnTo>
                <a:lnTo>
                  <a:pt x="232172" y="98227"/>
                </a:lnTo>
                <a:lnTo>
                  <a:pt x="205383" y="133945"/>
                </a:lnTo>
                <a:lnTo>
                  <a:pt x="169665" y="178594"/>
                </a:lnTo>
                <a:lnTo>
                  <a:pt x="142875" y="205383"/>
                </a:lnTo>
                <a:lnTo>
                  <a:pt x="125016" y="214313"/>
                </a:lnTo>
                <a:lnTo>
                  <a:pt x="125016" y="214313"/>
                </a:lnTo>
                <a:lnTo>
                  <a:pt x="133946" y="205383"/>
                </a:lnTo>
                <a:lnTo>
                  <a:pt x="160735" y="169664"/>
                </a:lnTo>
                <a:lnTo>
                  <a:pt x="187524" y="133945"/>
                </a:lnTo>
                <a:lnTo>
                  <a:pt x="223243" y="80367"/>
                </a:lnTo>
                <a:lnTo>
                  <a:pt x="258961" y="26789"/>
                </a:lnTo>
                <a:lnTo>
                  <a:pt x="25896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89359" y="1902023"/>
            <a:ext cx="53580" cy="285751"/>
          </a:xfrm>
          <a:custGeom>
            <a:avLst/>
            <a:gdLst/>
            <a:ahLst/>
            <a:cxnLst/>
            <a:rect l="0" t="0" r="0" b="0"/>
            <a:pathLst>
              <a:path w="53580" h="285751">
                <a:moveTo>
                  <a:pt x="17860" y="0"/>
                </a:moveTo>
                <a:lnTo>
                  <a:pt x="893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8930" y="71438"/>
                </a:lnTo>
                <a:lnTo>
                  <a:pt x="17860" y="107156"/>
                </a:lnTo>
                <a:lnTo>
                  <a:pt x="26790" y="133946"/>
                </a:lnTo>
                <a:lnTo>
                  <a:pt x="35719" y="178594"/>
                </a:lnTo>
                <a:lnTo>
                  <a:pt x="44649" y="214313"/>
                </a:lnTo>
                <a:lnTo>
                  <a:pt x="53579" y="241102"/>
                </a:lnTo>
                <a:lnTo>
                  <a:pt x="44649" y="267891"/>
                </a:lnTo>
                <a:lnTo>
                  <a:pt x="44649" y="276821"/>
                </a:lnTo>
                <a:lnTo>
                  <a:pt x="35719" y="285750"/>
                </a:lnTo>
                <a:lnTo>
                  <a:pt x="35719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83977" y="2616398"/>
            <a:ext cx="62508" cy="178595"/>
          </a:xfrm>
          <a:custGeom>
            <a:avLst/>
            <a:gdLst/>
            <a:ahLst/>
            <a:cxnLst/>
            <a:rect l="0" t="0" r="0" b="0"/>
            <a:pathLst>
              <a:path w="62508" h="178595">
                <a:moveTo>
                  <a:pt x="8929" y="17860"/>
                </a:move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17860"/>
                </a:lnTo>
                <a:lnTo>
                  <a:pt x="8929" y="26790"/>
                </a:lnTo>
                <a:lnTo>
                  <a:pt x="8929" y="44649"/>
                </a:lnTo>
                <a:lnTo>
                  <a:pt x="17859" y="71438"/>
                </a:lnTo>
                <a:lnTo>
                  <a:pt x="26789" y="89297"/>
                </a:lnTo>
                <a:lnTo>
                  <a:pt x="26789" y="116086"/>
                </a:lnTo>
                <a:lnTo>
                  <a:pt x="44648" y="142875"/>
                </a:lnTo>
                <a:lnTo>
                  <a:pt x="53578" y="160735"/>
                </a:lnTo>
                <a:lnTo>
                  <a:pt x="62507" y="178594"/>
                </a:lnTo>
                <a:lnTo>
                  <a:pt x="62507" y="178594"/>
                </a:lnTo>
                <a:lnTo>
                  <a:pt x="62507" y="178594"/>
                </a:lnTo>
                <a:lnTo>
                  <a:pt x="62507" y="169665"/>
                </a:lnTo>
                <a:lnTo>
                  <a:pt x="62507" y="151805"/>
                </a:lnTo>
                <a:lnTo>
                  <a:pt x="53578" y="125016"/>
                </a:lnTo>
                <a:lnTo>
                  <a:pt x="35718" y="89297"/>
                </a:lnTo>
                <a:lnTo>
                  <a:pt x="26789" y="53579"/>
                </a:lnTo>
                <a:lnTo>
                  <a:pt x="8929" y="2679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39328" y="2339578"/>
            <a:ext cx="258962" cy="223243"/>
          </a:xfrm>
          <a:custGeom>
            <a:avLst/>
            <a:gdLst/>
            <a:ahLst/>
            <a:cxnLst/>
            <a:rect l="0" t="0" r="0" b="0"/>
            <a:pathLst>
              <a:path w="258962" h="223243">
                <a:moveTo>
                  <a:pt x="0" y="169664"/>
                </a:moveTo>
                <a:lnTo>
                  <a:pt x="0" y="160735"/>
                </a:lnTo>
                <a:lnTo>
                  <a:pt x="8930" y="151805"/>
                </a:lnTo>
                <a:lnTo>
                  <a:pt x="26789" y="125016"/>
                </a:lnTo>
                <a:lnTo>
                  <a:pt x="71438" y="98226"/>
                </a:lnTo>
                <a:lnTo>
                  <a:pt x="116086" y="71437"/>
                </a:lnTo>
                <a:lnTo>
                  <a:pt x="160735" y="35719"/>
                </a:lnTo>
                <a:lnTo>
                  <a:pt x="205383" y="17859"/>
                </a:lnTo>
                <a:lnTo>
                  <a:pt x="241102" y="0"/>
                </a:lnTo>
                <a:lnTo>
                  <a:pt x="258961" y="8930"/>
                </a:lnTo>
                <a:lnTo>
                  <a:pt x="258961" y="17859"/>
                </a:lnTo>
                <a:lnTo>
                  <a:pt x="250031" y="53578"/>
                </a:lnTo>
                <a:lnTo>
                  <a:pt x="223242" y="98226"/>
                </a:lnTo>
                <a:lnTo>
                  <a:pt x="196453" y="142875"/>
                </a:lnTo>
                <a:lnTo>
                  <a:pt x="178594" y="178594"/>
                </a:lnTo>
                <a:lnTo>
                  <a:pt x="151805" y="205383"/>
                </a:lnTo>
                <a:lnTo>
                  <a:pt x="142875" y="223242"/>
                </a:lnTo>
                <a:lnTo>
                  <a:pt x="151805" y="223242"/>
                </a:lnTo>
                <a:lnTo>
                  <a:pt x="160735" y="214313"/>
                </a:lnTo>
                <a:lnTo>
                  <a:pt x="187524" y="196453"/>
                </a:lnTo>
                <a:lnTo>
                  <a:pt x="214313" y="160735"/>
                </a:lnTo>
                <a:lnTo>
                  <a:pt x="232172" y="125016"/>
                </a:lnTo>
                <a:lnTo>
                  <a:pt x="232172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71500" y="2384226"/>
            <a:ext cx="214314" cy="142877"/>
          </a:xfrm>
          <a:custGeom>
            <a:avLst/>
            <a:gdLst/>
            <a:ahLst/>
            <a:cxnLst/>
            <a:rect l="0" t="0" r="0" b="0"/>
            <a:pathLst>
              <a:path w="214314" h="142877">
                <a:moveTo>
                  <a:pt x="0" y="89297"/>
                </a:moveTo>
                <a:lnTo>
                  <a:pt x="0" y="89297"/>
                </a:lnTo>
                <a:lnTo>
                  <a:pt x="0" y="89297"/>
                </a:lnTo>
                <a:lnTo>
                  <a:pt x="0" y="80368"/>
                </a:lnTo>
                <a:lnTo>
                  <a:pt x="8930" y="80368"/>
                </a:lnTo>
                <a:lnTo>
                  <a:pt x="26789" y="62508"/>
                </a:lnTo>
                <a:lnTo>
                  <a:pt x="44649" y="53578"/>
                </a:lnTo>
                <a:lnTo>
                  <a:pt x="53578" y="35719"/>
                </a:lnTo>
                <a:lnTo>
                  <a:pt x="71438" y="35719"/>
                </a:lnTo>
                <a:lnTo>
                  <a:pt x="71438" y="35719"/>
                </a:lnTo>
                <a:lnTo>
                  <a:pt x="71438" y="53578"/>
                </a:lnTo>
                <a:lnTo>
                  <a:pt x="71438" y="80368"/>
                </a:lnTo>
                <a:lnTo>
                  <a:pt x="62508" y="107157"/>
                </a:lnTo>
                <a:lnTo>
                  <a:pt x="62508" y="133946"/>
                </a:lnTo>
                <a:lnTo>
                  <a:pt x="62508" y="142876"/>
                </a:lnTo>
                <a:lnTo>
                  <a:pt x="80367" y="142876"/>
                </a:lnTo>
                <a:lnTo>
                  <a:pt x="98227" y="133946"/>
                </a:lnTo>
                <a:lnTo>
                  <a:pt x="125016" y="107157"/>
                </a:lnTo>
                <a:lnTo>
                  <a:pt x="151805" y="80368"/>
                </a:lnTo>
                <a:lnTo>
                  <a:pt x="169664" y="44649"/>
                </a:lnTo>
                <a:lnTo>
                  <a:pt x="196453" y="1786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37555" y="2839640"/>
            <a:ext cx="125016" cy="267892"/>
          </a:xfrm>
          <a:custGeom>
            <a:avLst/>
            <a:gdLst/>
            <a:ahLst/>
            <a:cxnLst/>
            <a:rect l="0" t="0" r="0" b="0"/>
            <a:pathLst>
              <a:path w="125016" h="267892">
                <a:moveTo>
                  <a:pt x="71437" y="80367"/>
                </a:moveTo>
                <a:lnTo>
                  <a:pt x="71437" y="80367"/>
                </a:lnTo>
                <a:lnTo>
                  <a:pt x="71437" y="80367"/>
                </a:lnTo>
                <a:lnTo>
                  <a:pt x="71437" y="80367"/>
                </a:lnTo>
                <a:lnTo>
                  <a:pt x="71437" y="89297"/>
                </a:lnTo>
                <a:lnTo>
                  <a:pt x="71437" y="107156"/>
                </a:lnTo>
                <a:lnTo>
                  <a:pt x="71437" y="133946"/>
                </a:lnTo>
                <a:lnTo>
                  <a:pt x="80367" y="169664"/>
                </a:lnTo>
                <a:lnTo>
                  <a:pt x="89297" y="196453"/>
                </a:lnTo>
                <a:lnTo>
                  <a:pt x="107156" y="223242"/>
                </a:lnTo>
                <a:lnTo>
                  <a:pt x="116086" y="250031"/>
                </a:lnTo>
                <a:lnTo>
                  <a:pt x="125015" y="267891"/>
                </a:lnTo>
                <a:lnTo>
                  <a:pt x="125015" y="267891"/>
                </a:lnTo>
                <a:lnTo>
                  <a:pt x="125015" y="267891"/>
                </a:lnTo>
                <a:lnTo>
                  <a:pt x="116086" y="258961"/>
                </a:lnTo>
                <a:lnTo>
                  <a:pt x="107156" y="241102"/>
                </a:lnTo>
                <a:lnTo>
                  <a:pt x="89297" y="223242"/>
                </a:lnTo>
                <a:lnTo>
                  <a:pt x="71437" y="196453"/>
                </a:lnTo>
                <a:lnTo>
                  <a:pt x="44648" y="169664"/>
                </a:lnTo>
                <a:lnTo>
                  <a:pt x="26789" y="151805"/>
                </a:lnTo>
                <a:lnTo>
                  <a:pt x="8929" y="125016"/>
                </a:lnTo>
                <a:lnTo>
                  <a:pt x="0" y="107156"/>
                </a:lnTo>
                <a:lnTo>
                  <a:pt x="0" y="98227"/>
                </a:lnTo>
                <a:lnTo>
                  <a:pt x="0" y="80367"/>
                </a:lnTo>
                <a:lnTo>
                  <a:pt x="8929" y="62508"/>
                </a:lnTo>
                <a:lnTo>
                  <a:pt x="26789" y="44649"/>
                </a:lnTo>
                <a:lnTo>
                  <a:pt x="44648" y="17860"/>
                </a:lnTo>
                <a:lnTo>
                  <a:pt x="71437" y="8930"/>
                </a:lnTo>
                <a:lnTo>
                  <a:pt x="89297" y="0"/>
                </a:lnTo>
                <a:lnTo>
                  <a:pt x="98226" y="8930"/>
                </a:lnTo>
                <a:lnTo>
                  <a:pt x="107156" y="26789"/>
                </a:lnTo>
                <a:lnTo>
                  <a:pt x="98226" y="53578"/>
                </a:lnTo>
                <a:lnTo>
                  <a:pt x="89297" y="98227"/>
                </a:lnTo>
                <a:lnTo>
                  <a:pt x="71437" y="133946"/>
                </a:lnTo>
                <a:lnTo>
                  <a:pt x="62508" y="169664"/>
                </a:lnTo>
                <a:lnTo>
                  <a:pt x="44648" y="187524"/>
                </a:lnTo>
                <a:lnTo>
                  <a:pt x="44648" y="196453"/>
                </a:lnTo>
                <a:lnTo>
                  <a:pt x="44648" y="178594"/>
                </a:lnTo>
                <a:lnTo>
                  <a:pt x="62508" y="160735"/>
                </a:lnTo>
                <a:lnTo>
                  <a:pt x="80367" y="125016"/>
                </a:lnTo>
                <a:lnTo>
                  <a:pt x="98226" y="80367"/>
                </a:lnTo>
                <a:lnTo>
                  <a:pt x="125015" y="44649"/>
                </a:lnTo>
                <a:lnTo>
                  <a:pt x="125015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80430" y="2812851"/>
            <a:ext cx="125016" cy="267892"/>
          </a:xfrm>
          <a:custGeom>
            <a:avLst/>
            <a:gdLst/>
            <a:ahLst/>
            <a:cxnLst/>
            <a:rect l="0" t="0" r="0" b="0"/>
            <a:pathLst>
              <a:path w="125016" h="267892">
                <a:moveTo>
                  <a:pt x="17859" y="62508"/>
                </a:moveTo>
                <a:lnTo>
                  <a:pt x="8929" y="71438"/>
                </a:lnTo>
                <a:lnTo>
                  <a:pt x="0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53578"/>
                </a:lnTo>
                <a:lnTo>
                  <a:pt x="8929" y="35719"/>
                </a:lnTo>
                <a:lnTo>
                  <a:pt x="26789" y="1786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71437" y="0"/>
                </a:lnTo>
                <a:lnTo>
                  <a:pt x="71437" y="26789"/>
                </a:lnTo>
                <a:lnTo>
                  <a:pt x="71437" y="53578"/>
                </a:lnTo>
                <a:lnTo>
                  <a:pt x="62508" y="80367"/>
                </a:lnTo>
                <a:lnTo>
                  <a:pt x="53578" y="107156"/>
                </a:lnTo>
                <a:lnTo>
                  <a:pt x="44648" y="125016"/>
                </a:lnTo>
                <a:lnTo>
                  <a:pt x="44648" y="133945"/>
                </a:lnTo>
                <a:lnTo>
                  <a:pt x="44648" y="142875"/>
                </a:lnTo>
                <a:lnTo>
                  <a:pt x="53578" y="133945"/>
                </a:lnTo>
                <a:lnTo>
                  <a:pt x="71437" y="116086"/>
                </a:lnTo>
                <a:lnTo>
                  <a:pt x="80367" y="107156"/>
                </a:lnTo>
                <a:lnTo>
                  <a:pt x="98226" y="98227"/>
                </a:lnTo>
                <a:lnTo>
                  <a:pt x="116086" y="98227"/>
                </a:lnTo>
                <a:lnTo>
                  <a:pt x="116086" y="107156"/>
                </a:lnTo>
                <a:lnTo>
                  <a:pt x="125015" y="125016"/>
                </a:lnTo>
                <a:lnTo>
                  <a:pt x="116086" y="151805"/>
                </a:lnTo>
                <a:lnTo>
                  <a:pt x="107156" y="178594"/>
                </a:lnTo>
                <a:lnTo>
                  <a:pt x="98226" y="214313"/>
                </a:lnTo>
                <a:lnTo>
                  <a:pt x="89297" y="241102"/>
                </a:lnTo>
                <a:lnTo>
                  <a:pt x="89297" y="258961"/>
                </a:lnTo>
                <a:lnTo>
                  <a:pt x="89297" y="267891"/>
                </a:lnTo>
                <a:lnTo>
                  <a:pt x="89297" y="258961"/>
                </a:lnTo>
                <a:lnTo>
                  <a:pt x="98226" y="241102"/>
                </a:lnTo>
                <a:lnTo>
                  <a:pt x="9822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73274" y="3250406"/>
            <a:ext cx="133946" cy="232173"/>
          </a:xfrm>
          <a:custGeom>
            <a:avLst/>
            <a:gdLst/>
            <a:ahLst/>
            <a:cxnLst/>
            <a:rect l="0" t="0" r="0" b="0"/>
            <a:pathLst>
              <a:path w="133946" h="232173">
                <a:moveTo>
                  <a:pt x="62507" y="62508"/>
                </a:moveTo>
                <a:lnTo>
                  <a:pt x="62507" y="71437"/>
                </a:lnTo>
                <a:lnTo>
                  <a:pt x="71437" y="80367"/>
                </a:lnTo>
                <a:lnTo>
                  <a:pt x="71437" y="107156"/>
                </a:lnTo>
                <a:lnTo>
                  <a:pt x="71437" y="125015"/>
                </a:lnTo>
                <a:lnTo>
                  <a:pt x="80367" y="151805"/>
                </a:lnTo>
                <a:lnTo>
                  <a:pt x="89296" y="178594"/>
                </a:lnTo>
                <a:lnTo>
                  <a:pt x="98226" y="205383"/>
                </a:lnTo>
                <a:lnTo>
                  <a:pt x="107156" y="223242"/>
                </a:lnTo>
                <a:lnTo>
                  <a:pt x="116085" y="232172"/>
                </a:lnTo>
                <a:lnTo>
                  <a:pt x="116085" y="232172"/>
                </a:lnTo>
                <a:lnTo>
                  <a:pt x="116085" y="232172"/>
                </a:lnTo>
                <a:lnTo>
                  <a:pt x="107156" y="223242"/>
                </a:lnTo>
                <a:lnTo>
                  <a:pt x="98226" y="196453"/>
                </a:lnTo>
                <a:lnTo>
                  <a:pt x="89296" y="178594"/>
                </a:lnTo>
                <a:lnTo>
                  <a:pt x="71437" y="142875"/>
                </a:lnTo>
                <a:lnTo>
                  <a:pt x="53578" y="116086"/>
                </a:lnTo>
                <a:lnTo>
                  <a:pt x="26789" y="89297"/>
                </a:lnTo>
                <a:lnTo>
                  <a:pt x="8929" y="71437"/>
                </a:lnTo>
                <a:lnTo>
                  <a:pt x="0" y="62508"/>
                </a:lnTo>
                <a:lnTo>
                  <a:pt x="0" y="62508"/>
                </a:lnTo>
                <a:lnTo>
                  <a:pt x="0" y="53578"/>
                </a:lnTo>
                <a:lnTo>
                  <a:pt x="8929" y="44648"/>
                </a:lnTo>
                <a:lnTo>
                  <a:pt x="26789" y="35719"/>
                </a:lnTo>
                <a:lnTo>
                  <a:pt x="53578" y="26789"/>
                </a:lnTo>
                <a:lnTo>
                  <a:pt x="71437" y="17859"/>
                </a:lnTo>
                <a:lnTo>
                  <a:pt x="98226" y="0"/>
                </a:lnTo>
                <a:lnTo>
                  <a:pt x="116085" y="0"/>
                </a:lnTo>
                <a:lnTo>
                  <a:pt x="125015" y="8930"/>
                </a:lnTo>
                <a:lnTo>
                  <a:pt x="133945" y="26789"/>
                </a:lnTo>
                <a:lnTo>
                  <a:pt x="133945" y="53578"/>
                </a:lnTo>
                <a:lnTo>
                  <a:pt x="116085" y="89297"/>
                </a:lnTo>
                <a:lnTo>
                  <a:pt x="98226" y="125015"/>
                </a:lnTo>
                <a:lnTo>
                  <a:pt x="80367" y="151805"/>
                </a:lnTo>
                <a:lnTo>
                  <a:pt x="71437" y="169664"/>
                </a:lnTo>
                <a:lnTo>
                  <a:pt x="53578" y="169664"/>
                </a:lnTo>
                <a:lnTo>
                  <a:pt x="53578" y="169664"/>
                </a:lnTo>
                <a:lnTo>
                  <a:pt x="62507" y="151805"/>
                </a:lnTo>
                <a:lnTo>
                  <a:pt x="71437" y="125015"/>
                </a:lnTo>
                <a:lnTo>
                  <a:pt x="89296" y="98226"/>
                </a:lnTo>
                <a:lnTo>
                  <a:pt x="107156" y="62508"/>
                </a:lnTo>
                <a:lnTo>
                  <a:pt x="125015" y="35719"/>
                </a:lnTo>
                <a:lnTo>
                  <a:pt x="12501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25078" y="3196828"/>
            <a:ext cx="133947" cy="125016"/>
          </a:xfrm>
          <a:custGeom>
            <a:avLst/>
            <a:gdLst/>
            <a:ahLst/>
            <a:cxnLst/>
            <a:rect l="0" t="0" r="0" b="0"/>
            <a:pathLst>
              <a:path w="133947" h="125016">
                <a:moveTo>
                  <a:pt x="17860" y="53578"/>
                </a:moveTo>
                <a:lnTo>
                  <a:pt x="17860" y="62508"/>
                </a:lnTo>
                <a:lnTo>
                  <a:pt x="8930" y="62508"/>
                </a:lnTo>
                <a:lnTo>
                  <a:pt x="8930" y="80367"/>
                </a:lnTo>
                <a:lnTo>
                  <a:pt x="0" y="89297"/>
                </a:lnTo>
                <a:lnTo>
                  <a:pt x="8930" y="98226"/>
                </a:lnTo>
                <a:lnTo>
                  <a:pt x="8930" y="107156"/>
                </a:lnTo>
                <a:lnTo>
                  <a:pt x="26789" y="116086"/>
                </a:lnTo>
                <a:lnTo>
                  <a:pt x="44649" y="125015"/>
                </a:lnTo>
                <a:lnTo>
                  <a:pt x="62508" y="125015"/>
                </a:lnTo>
                <a:lnTo>
                  <a:pt x="80367" y="116086"/>
                </a:lnTo>
                <a:lnTo>
                  <a:pt x="98227" y="107156"/>
                </a:lnTo>
                <a:lnTo>
                  <a:pt x="116086" y="98226"/>
                </a:lnTo>
                <a:lnTo>
                  <a:pt x="125016" y="80367"/>
                </a:lnTo>
                <a:lnTo>
                  <a:pt x="133946" y="62508"/>
                </a:lnTo>
                <a:lnTo>
                  <a:pt x="133946" y="44648"/>
                </a:lnTo>
                <a:lnTo>
                  <a:pt x="125016" y="26789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5445" y="3205757"/>
            <a:ext cx="107158" cy="267892"/>
          </a:xfrm>
          <a:custGeom>
            <a:avLst/>
            <a:gdLst/>
            <a:ahLst/>
            <a:cxnLst/>
            <a:rect l="0" t="0" r="0" b="0"/>
            <a:pathLst>
              <a:path w="107158" h="267892">
                <a:moveTo>
                  <a:pt x="0" y="0"/>
                </a:moveTo>
                <a:lnTo>
                  <a:pt x="0" y="17860"/>
                </a:lnTo>
                <a:lnTo>
                  <a:pt x="0" y="44649"/>
                </a:lnTo>
                <a:lnTo>
                  <a:pt x="8930" y="80368"/>
                </a:lnTo>
                <a:lnTo>
                  <a:pt x="8930" y="125016"/>
                </a:lnTo>
                <a:lnTo>
                  <a:pt x="26789" y="160735"/>
                </a:lnTo>
                <a:lnTo>
                  <a:pt x="35719" y="196454"/>
                </a:lnTo>
                <a:lnTo>
                  <a:pt x="53579" y="223243"/>
                </a:lnTo>
                <a:lnTo>
                  <a:pt x="62508" y="250032"/>
                </a:lnTo>
                <a:lnTo>
                  <a:pt x="80368" y="258961"/>
                </a:lnTo>
                <a:lnTo>
                  <a:pt x="89297" y="267891"/>
                </a:lnTo>
                <a:lnTo>
                  <a:pt x="107157" y="267891"/>
                </a:lnTo>
                <a:lnTo>
                  <a:pt x="107157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73274" y="3625453"/>
            <a:ext cx="169665" cy="276821"/>
          </a:xfrm>
          <a:custGeom>
            <a:avLst/>
            <a:gdLst/>
            <a:ahLst/>
            <a:cxnLst/>
            <a:rect l="0" t="0" r="0" b="0"/>
            <a:pathLst>
              <a:path w="169665" h="276821">
                <a:moveTo>
                  <a:pt x="44648" y="98226"/>
                </a:moveTo>
                <a:lnTo>
                  <a:pt x="44648" y="98226"/>
                </a:lnTo>
                <a:lnTo>
                  <a:pt x="44648" y="89297"/>
                </a:lnTo>
                <a:lnTo>
                  <a:pt x="35718" y="80367"/>
                </a:lnTo>
                <a:lnTo>
                  <a:pt x="35718" y="80367"/>
                </a:lnTo>
                <a:lnTo>
                  <a:pt x="44648" y="89297"/>
                </a:lnTo>
                <a:lnTo>
                  <a:pt x="53578" y="107156"/>
                </a:lnTo>
                <a:lnTo>
                  <a:pt x="62507" y="133945"/>
                </a:lnTo>
                <a:lnTo>
                  <a:pt x="80367" y="169664"/>
                </a:lnTo>
                <a:lnTo>
                  <a:pt x="98226" y="205383"/>
                </a:lnTo>
                <a:lnTo>
                  <a:pt x="107156" y="232172"/>
                </a:lnTo>
                <a:lnTo>
                  <a:pt x="116085" y="258961"/>
                </a:lnTo>
                <a:lnTo>
                  <a:pt x="125015" y="276820"/>
                </a:lnTo>
                <a:lnTo>
                  <a:pt x="125015" y="276820"/>
                </a:lnTo>
                <a:lnTo>
                  <a:pt x="116085" y="276820"/>
                </a:lnTo>
                <a:lnTo>
                  <a:pt x="107156" y="258961"/>
                </a:lnTo>
                <a:lnTo>
                  <a:pt x="98226" y="232172"/>
                </a:lnTo>
                <a:lnTo>
                  <a:pt x="80367" y="205383"/>
                </a:lnTo>
                <a:lnTo>
                  <a:pt x="62507" y="178593"/>
                </a:lnTo>
                <a:lnTo>
                  <a:pt x="44648" y="151804"/>
                </a:lnTo>
                <a:lnTo>
                  <a:pt x="26789" y="125015"/>
                </a:lnTo>
                <a:lnTo>
                  <a:pt x="17859" y="107156"/>
                </a:lnTo>
                <a:lnTo>
                  <a:pt x="0" y="98226"/>
                </a:lnTo>
                <a:lnTo>
                  <a:pt x="0" y="89297"/>
                </a:lnTo>
                <a:lnTo>
                  <a:pt x="0" y="80367"/>
                </a:lnTo>
                <a:lnTo>
                  <a:pt x="8929" y="71437"/>
                </a:lnTo>
                <a:lnTo>
                  <a:pt x="17859" y="71437"/>
                </a:lnTo>
                <a:lnTo>
                  <a:pt x="35718" y="53578"/>
                </a:lnTo>
                <a:lnTo>
                  <a:pt x="62507" y="35718"/>
                </a:lnTo>
                <a:lnTo>
                  <a:pt x="89296" y="17859"/>
                </a:lnTo>
                <a:lnTo>
                  <a:pt x="116085" y="8929"/>
                </a:lnTo>
                <a:lnTo>
                  <a:pt x="142875" y="0"/>
                </a:lnTo>
                <a:lnTo>
                  <a:pt x="160734" y="8929"/>
                </a:lnTo>
                <a:lnTo>
                  <a:pt x="169664" y="26789"/>
                </a:lnTo>
                <a:lnTo>
                  <a:pt x="169664" y="53578"/>
                </a:lnTo>
                <a:lnTo>
                  <a:pt x="160734" y="89297"/>
                </a:lnTo>
                <a:lnTo>
                  <a:pt x="142875" y="125015"/>
                </a:lnTo>
                <a:lnTo>
                  <a:pt x="133945" y="151804"/>
                </a:lnTo>
                <a:lnTo>
                  <a:pt x="116085" y="169664"/>
                </a:lnTo>
                <a:lnTo>
                  <a:pt x="107156" y="178593"/>
                </a:lnTo>
                <a:lnTo>
                  <a:pt x="107156" y="169664"/>
                </a:lnTo>
                <a:lnTo>
                  <a:pt x="116085" y="151804"/>
                </a:lnTo>
                <a:lnTo>
                  <a:pt x="125015" y="125015"/>
                </a:lnTo>
                <a:lnTo>
                  <a:pt x="133945" y="98226"/>
                </a:lnTo>
                <a:lnTo>
                  <a:pt x="151804" y="71437"/>
                </a:lnTo>
                <a:lnTo>
                  <a:pt x="160734" y="44648"/>
                </a:lnTo>
                <a:lnTo>
                  <a:pt x="16073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42938" y="3554015"/>
            <a:ext cx="142876" cy="232173"/>
          </a:xfrm>
          <a:custGeom>
            <a:avLst/>
            <a:gdLst/>
            <a:ahLst/>
            <a:cxnLst/>
            <a:rect l="0" t="0" r="0" b="0"/>
            <a:pathLst>
              <a:path w="142876" h="232173">
                <a:moveTo>
                  <a:pt x="8929" y="98227"/>
                </a:moveTo>
                <a:lnTo>
                  <a:pt x="8929" y="98227"/>
                </a:lnTo>
                <a:lnTo>
                  <a:pt x="8929" y="98227"/>
                </a:lnTo>
                <a:lnTo>
                  <a:pt x="8929" y="98227"/>
                </a:lnTo>
                <a:lnTo>
                  <a:pt x="17859" y="89297"/>
                </a:lnTo>
                <a:lnTo>
                  <a:pt x="26789" y="71438"/>
                </a:lnTo>
                <a:lnTo>
                  <a:pt x="44648" y="53578"/>
                </a:lnTo>
                <a:lnTo>
                  <a:pt x="53578" y="35719"/>
                </a:lnTo>
                <a:lnTo>
                  <a:pt x="71437" y="26789"/>
                </a:lnTo>
                <a:lnTo>
                  <a:pt x="80367" y="8930"/>
                </a:lnTo>
                <a:lnTo>
                  <a:pt x="89296" y="0"/>
                </a:lnTo>
                <a:lnTo>
                  <a:pt x="89296" y="0"/>
                </a:lnTo>
                <a:lnTo>
                  <a:pt x="89296" y="8930"/>
                </a:lnTo>
                <a:lnTo>
                  <a:pt x="71437" y="17860"/>
                </a:lnTo>
                <a:lnTo>
                  <a:pt x="62507" y="35719"/>
                </a:lnTo>
                <a:lnTo>
                  <a:pt x="44648" y="53578"/>
                </a:lnTo>
                <a:lnTo>
                  <a:pt x="26789" y="71438"/>
                </a:lnTo>
                <a:lnTo>
                  <a:pt x="8929" y="89297"/>
                </a:lnTo>
                <a:lnTo>
                  <a:pt x="0" y="98227"/>
                </a:lnTo>
                <a:lnTo>
                  <a:pt x="0" y="107156"/>
                </a:lnTo>
                <a:lnTo>
                  <a:pt x="0" y="116086"/>
                </a:lnTo>
                <a:lnTo>
                  <a:pt x="8929" y="125016"/>
                </a:lnTo>
                <a:lnTo>
                  <a:pt x="26789" y="125016"/>
                </a:lnTo>
                <a:lnTo>
                  <a:pt x="44648" y="125016"/>
                </a:lnTo>
                <a:lnTo>
                  <a:pt x="62507" y="116086"/>
                </a:lnTo>
                <a:lnTo>
                  <a:pt x="80367" y="116086"/>
                </a:lnTo>
                <a:lnTo>
                  <a:pt x="98226" y="116086"/>
                </a:lnTo>
                <a:lnTo>
                  <a:pt x="125015" y="125016"/>
                </a:lnTo>
                <a:lnTo>
                  <a:pt x="133945" y="133946"/>
                </a:lnTo>
                <a:lnTo>
                  <a:pt x="142875" y="151805"/>
                </a:lnTo>
                <a:lnTo>
                  <a:pt x="142875" y="169664"/>
                </a:lnTo>
                <a:lnTo>
                  <a:pt x="133945" y="196453"/>
                </a:lnTo>
                <a:lnTo>
                  <a:pt x="125015" y="214313"/>
                </a:lnTo>
                <a:lnTo>
                  <a:pt x="116086" y="223242"/>
                </a:lnTo>
                <a:lnTo>
                  <a:pt x="107156" y="232172"/>
                </a:lnTo>
                <a:lnTo>
                  <a:pt x="98226" y="232172"/>
                </a:lnTo>
                <a:lnTo>
                  <a:pt x="89296" y="223242"/>
                </a:lnTo>
                <a:lnTo>
                  <a:pt x="80367" y="205383"/>
                </a:lnTo>
                <a:lnTo>
                  <a:pt x="80367" y="178594"/>
                </a:lnTo>
                <a:lnTo>
                  <a:pt x="80367" y="151805"/>
                </a:lnTo>
                <a:lnTo>
                  <a:pt x="80367" y="125016"/>
                </a:lnTo>
                <a:lnTo>
                  <a:pt x="98226" y="98227"/>
                </a:lnTo>
                <a:lnTo>
                  <a:pt x="9822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848570" y="5965030"/>
            <a:ext cx="8931" cy="17861"/>
          </a:xfrm>
          <a:custGeom>
            <a:avLst/>
            <a:gdLst/>
            <a:ahLst/>
            <a:cxnLst/>
            <a:rect l="0" t="0" r="0" b="0"/>
            <a:pathLst>
              <a:path w="8931" h="17861">
                <a:moveTo>
                  <a:pt x="8930" y="17860"/>
                </a:moveTo>
                <a:lnTo>
                  <a:pt x="8930" y="17860"/>
                </a:lnTo>
                <a:lnTo>
                  <a:pt x="8930" y="1786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6" name="Freeform 9215"/>
          <p:cNvSpPr/>
          <p:nvPr/>
        </p:nvSpPr>
        <p:spPr>
          <a:xfrm>
            <a:off x="2678906" y="5509617"/>
            <a:ext cx="580431" cy="553641"/>
          </a:xfrm>
          <a:custGeom>
            <a:avLst/>
            <a:gdLst/>
            <a:ahLst/>
            <a:cxnLst/>
            <a:rect l="0" t="0" r="0" b="0"/>
            <a:pathLst>
              <a:path w="580431" h="553641">
                <a:moveTo>
                  <a:pt x="357188" y="44649"/>
                </a:moveTo>
                <a:lnTo>
                  <a:pt x="348258" y="44649"/>
                </a:lnTo>
                <a:lnTo>
                  <a:pt x="348258" y="35719"/>
                </a:lnTo>
                <a:lnTo>
                  <a:pt x="339328" y="35719"/>
                </a:lnTo>
                <a:lnTo>
                  <a:pt x="339328" y="35719"/>
                </a:lnTo>
                <a:lnTo>
                  <a:pt x="339328" y="26789"/>
                </a:lnTo>
                <a:lnTo>
                  <a:pt x="330399" y="26789"/>
                </a:lnTo>
                <a:lnTo>
                  <a:pt x="330399" y="17860"/>
                </a:lnTo>
                <a:lnTo>
                  <a:pt x="330399" y="17860"/>
                </a:lnTo>
                <a:lnTo>
                  <a:pt x="321469" y="8930"/>
                </a:lnTo>
                <a:lnTo>
                  <a:pt x="321469" y="8930"/>
                </a:lnTo>
                <a:lnTo>
                  <a:pt x="312539" y="0"/>
                </a:lnTo>
                <a:lnTo>
                  <a:pt x="303610" y="0"/>
                </a:lnTo>
                <a:lnTo>
                  <a:pt x="294680" y="0"/>
                </a:lnTo>
                <a:lnTo>
                  <a:pt x="285750" y="0"/>
                </a:lnTo>
                <a:lnTo>
                  <a:pt x="276821" y="0"/>
                </a:lnTo>
                <a:lnTo>
                  <a:pt x="267891" y="0"/>
                </a:lnTo>
                <a:lnTo>
                  <a:pt x="250032" y="8930"/>
                </a:lnTo>
                <a:lnTo>
                  <a:pt x="232172" y="8930"/>
                </a:lnTo>
                <a:lnTo>
                  <a:pt x="214313" y="17860"/>
                </a:lnTo>
                <a:lnTo>
                  <a:pt x="187524" y="26789"/>
                </a:lnTo>
                <a:lnTo>
                  <a:pt x="169664" y="35719"/>
                </a:lnTo>
                <a:lnTo>
                  <a:pt x="142875" y="44649"/>
                </a:lnTo>
                <a:lnTo>
                  <a:pt x="125016" y="62508"/>
                </a:lnTo>
                <a:lnTo>
                  <a:pt x="107157" y="71437"/>
                </a:lnTo>
                <a:lnTo>
                  <a:pt x="80367" y="89296"/>
                </a:lnTo>
                <a:lnTo>
                  <a:pt x="62508" y="107156"/>
                </a:lnTo>
                <a:lnTo>
                  <a:pt x="44649" y="133945"/>
                </a:lnTo>
                <a:lnTo>
                  <a:pt x="35719" y="160734"/>
                </a:lnTo>
                <a:lnTo>
                  <a:pt x="17860" y="196453"/>
                </a:lnTo>
                <a:lnTo>
                  <a:pt x="8930" y="232171"/>
                </a:lnTo>
                <a:lnTo>
                  <a:pt x="0" y="267890"/>
                </a:lnTo>
                <a:lnTo>
                  <a:pt x="0" y="312538"/>
                </a:lnTo>
                <a:lnTo>
                  <a:pt x="0" y="348257"/>
                </a:lnTo>
                <a:lnTo>
                  <a:pt x="8930" y="383976"/>
                </a:lnTo>
                <a:lnTo>
                  <a:pt x="17860" y="419695"/>
                </a:lnTo>
                <a:lnTo>
                  <a:pt x="35719" y="455413"/>
                </a:lnTo>
                <a:lnTo>
                  <a:pt x="44649" y="482203"/>
                </a:lnTo>
                <a:lnTo>
                  <a:pt x="71438" y="508992"/>
                </a:lnTo>
                <a:lnTo>
                  <a:pt x="89297" y="526851"/>
                </a:lnTo>
                <a:lnTo>
                  <a:pt x="125016" y="544710"/>
                </a:lnTo>
                <a:lnTo>
                  <a:pt x="151805" y="553640"/>
                </a:lnTo>
                <a:lnTo>
                  <a:pt x="187524" y="553640"/>
                </a:lnTo>
                <a:lnTo>
                  <a:pt x="232172" y="544710"/>
                </a:lnTo>
                <a:lnTo>
                  <a:pt x="267891" y="535781"/>
                </a:lnTo>
                <a:lnTo>
                  <a:pt x="303610" y="517921"/>
                </a:lnTo>
                <a:lnTo>
                  <a:pt x="339328" y="491132"/>
                </a:lnTo>
                <a:lnTo>
                  <a:pt x="375047" y="464343"/>
                </a:lnTo>
                <a:lnTo>
                  <a:pt x="419696" y="437554"/>
                </a:lnTo>
                <a:lnTo>
                  <a:pt x="455414" y="410765"/>
                </a:lnTo>
                <a:lnTo>
                  <a:pt x="482203" y="383976"/>
                </a:lnTo>
                <a:lnTo>
                  <a:pt x="517922" y="348257"/>
                </a:lnTo>
                <a:lnTo>
                  <a:pt x="535782" y="321468"/>
                </a:lnTo>
                <a:lnTo>
                  <a:pt x="562571" y="285749"/>
                </a:lnTo>
                <a:lnTo>
                  <a:pt x="571500" y="250031"/>
                </a:lnTo>
                <a:lnTo>
                  <a:pt x="580430" y="214312"/>
                </a:lnTo>
                <a:lnTo>
                  <a:pt x="580430" y="187523"/>
                </a:lnTo>
                <a:lnTo>
                  <a:pt x="580430" y="151804"/>
                </a:lnTo>
                <a:lnTo>
                  <a:pt x="562571" y="133945"/>
                </a:lnTo>
                <a:lnTo>
                  <a:pt x="544711" y="107156"/>
                </a:lnTo>
                <a:lnTo>
                  <a:pt x="517922" y="89296"/>
                </a:lnTo>
                <a:lnTo>
                  <a:pt x="491133" y="80367"/>
                </a:lnTo>
                <a:lnTo>
                  <a:pt x="455414" y="71437"/>
                </a:lnTo>
                <a:lnTo>
                  <a:pt x="419696" y="62508"/>
                </a:lnTo>
                <a:lnTo>
                  <a:pt x="383977" y="71437"/>
                </a:lnTo>
                <a:lnTo>
                  <a:pt x="339328" y="80367"/>
                </a:lnTo>
                <a:lnTo>
                  <a:pt x="303610" y="89296"/>
                </a:lnTo>
                <a:lnTo>
                  <a:pt x="276821" y="107156"/>
                </a:lnTo>
                <a:lnTo>
                  <a:pt x="250032" y="116085"/>
                </a:lnTo>
                <a:lnTo>
                  <a:pt x="232172" y="125015"/>
                </a:lnTo>
                <a:lnTo>
                  <a:pt x="232172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Freeform 9216"/>
          <p:cNvSpPr/>
          <p:nvPr/>
        </p:nvSpPr>
        <p:spPr>
          <a:xfrm>
            <a:off x="3812977" y="5527477"/>
            <a:ext cx="580430" cy="589359"/>
          </a:xfrm>
          <a:custGeom>
            <a:avLst/>
            <a:gdLst/>
            <a:ahLst/>
            <a:cxnLst/>
            <a:rect l="0" t="0" r="0" b="0"/>
            <a:pathLst>
              <a:path w="580430" h="589359">
                <a:moveTo>
                  <a:pt x="410765" y="80366"/>
                </a:moveTo>
                <a:lnTo>
                  <a:pt x="410765" y="80366"/>
                </a:lnTo>
                <a:lnTo>
                  <a:pt x="410765" y="80366"/>
                </a:lnTo>
                <a:lnTo>
                  <a:pt x="410765" y="71436"/>
                </a:lnTo>
                <a:lnTo>
                  <a:pt x="401836" y="71436"/>
                </a:lnTo>
                <a:lnTo>
                  <a:pt x="401836" y="71436"/>
                </a:lnTo>
                <a:lnTo>
                  <a:pt x="392906" y="62507"/>
                </a:lnTo>
                <a:lnTo>
                  <a:pt x="383976" y="62507"/>
                </a:lnTo>
                <a:lnTo>
                  <a:pt x="375046" y="53577"/>
                </a:lnTo>
                <a:lnTo>
                  <a:pt x="366117" y="53577"/>
                </a:lnTo>
                <a:lnTo>
                  <a:pt x="357187" y="44648"/>
                </a:lnTo>
                <a:lnTo>
                  <a:pt x="348257" y="35718"/>
                </a:lnTo>
                <a:lnTo>
                  <a:pt x="330398" y="35718"/>
                </a:lnTo>
                <a:lnTo>
                  <a:pt x="312539" y="26789"/>
                </a:lnTo>
                <a:lnTo>
                  <a:pt x="303609" y="26789"/>
                </a:lnTo>
                <a:lnTo>
                  <a:pt x="276820" y="26789"/>
                </a:lnTo>
                <a:lnTo>
                  <a:pt x="258961" y="26789"/>
                </a:lnTo>
                <a:lnTo>
                  <a:pt x="232171" y="26789"/>
                </a:lnTo>
                <a:lnTo>
                  <a:pt x="214312" y="26789"/>
                </a:lnTo>
                <a:lnTo>
                  <a:pt x="187523" y="35718"/>
                </a:lnTo>
                <a:lnTo>
                  <a:pt x="169664" y="35718"/>
                </a:lnTo>
                <a:lnTo>
                  <a:pt x="142875" y="44648"/>
                </a:lnTo>
                <a:lnTo>
                  <a:pt x="125015" y="44648"/>
                </a:lnTo>
                <a:lnTo>
                  <a:pt x="107156" y="62507"/>
                </a:lnTo>
                <a:lnTo>
                  <a:pt x="89296" y="71436"/>
                </a:lnTo>
                <a:lnTo>
                  <a:pt x="71437" y="80366"/>
                </a:lnTo>
                <a:lnTo>
                  <a:pt x="62507" y="98225"/>
                </a:lnTo>
                <a:lnTo>
                  <a:pt x="44648" y="125014"/>
                </a:lnTo>
                <a:lnTo>
                  <a:pt x="35718" y="151803"/>
                </a:lnTo>
                <a:lnTo>
                  <a:pt x="26789" y="178593"/>
                </a:lnTo>
                <a:lnTo>
                  <a:pt x="17859" y="214311"/>
                </a:lnTo>
                <a:lnTo>
                  <a:pt x="8929" y="250030"/>
                </a:lnTo>
                <a:lnTo>
                  <a:pt x="8929" y="285749"/>
                </a:lnTo>
                <a:lnTo>
                  <a:pt x="0" y="312538"/>
                </a:lnTo>
                <a:lnTo>
                  <a:pt x="8929" y="348257"/>
                </a:lnTo>
                <a:lnTo>
                  <a:pt x="17859" y="383975"/>
                </a:lnTo>
                <a:lnTo>
                  <a:pt x="26789" y="419694"/>
                </a:lnTo>
                <a:lnTo>
                  <a:pt x="44648" y="446483"/>
                </a:lnTo>
                <a:lnTo>
                  <a:pt x="62507" y="482202"/>
                </a:lnTo>
                <a:lnTo>
                  <a:pt x="89296" y="508991"/>
                </a:lnTo>
                <a:lnTo>
                  <a:pt x="116086" y="535780"/>
                </a:lnTo>
                <a:lnTo>
                  <a:pt x="142875" y="553639"/>
                </a:lnTo>
                <a:lnTo>
                  <a:pt x="178593" y="571499"/>
                </a:lnTo>
                <a:lnTo>
                  <a:pt x="205382" y="580428"/>
                </a:lnTo>
                <a:lnTo>
                  <a:pt x="241101" y="589358"/>
                </a:lnTo>
                <a:lnTo>
                  <a:pt x="285750" y="589358"/>
                </a:lnTo>
                <a:lnTo>
                  <a:pt x="321468" y="580428"/>
                </a:lnTo>
                <a:lnTo>
                  <a:pt x="357187" y="571499"/>
                </a:lnTo>
                <a:lnTo>
                  <a:pt x="383976" y="553639"/>
                </a:lnTo>
                <a:lnTo>
                  <a:pt x="419695" y="526850"/>
                </a:lnTo>
                <a:lnTo>
                  <a:pt x="446484" y="508991"/>
                </a:lnTo>
                <a:lnTo>
                  <a:pt x="482203" y="482202"/>
                </a:lnTo>
                <a:lnTo>
                  <a:pt x="508992" y="446483"/>
                </a:lnTo>
                <a:lnTo>
                  <a:pt x="526851" y="410764"/>
                </a:lnTo>
                <a:lnTo>
                  <a:pt x="544711" y="375046"/>
                </a:lnTo>
                <a:lnTo>
                  <a:pt x="562570" y="339327"/>
                </a:lnTo>
                <a:lnTo>
                  <a:pt x="571500" y="294678"/>
                </a:lnTo>
                <a:lnTo>
                  <a:pt x="580429" y="258960"/>
                </a:lnTo>
                <a:lnTo>
                  <a:pt x="571500" y="214311"/>
                </a:lnTo>
                <a:lnTo>
                  <a:pt x="562570" y="169663"/>
                </a:lnTo>
                <a:lnTo>
                  <a:pt x="553640" y="133944"/>
                </a:lnTo>
                <a:lnTo>
                  <a:pt x="535781" y="107155"/>
                </a:lnTo>
                <a:lnTo>
                  <a:pt x="508992" y="71436"/>
                </a:lnTo>
                <a:lnTo>
                  <a:pt x="473273" y="44648"/>
                </a:lnTo>
                <a:lnTo>
                  <a:pt x="446484" y="26789"/>
                </a:lnTo>
                <a:lnTo>
                  <a:pt x="410765" y="8929"/>
                </a:lnTo>
                <a:lnTo>
                  <a:pt x="375046" y="0"/>
                </a:lnTo>
                <a:lnTo>
                  <a:pt x="339328" y="0"/>
                </a:lnTo>
                <a:lnTo>
                  <a:pt x="303609" y="8929"/>
                </a:lnTo>
                <a:lnTo>
                  <a:pt x="258961" y="17859"/>
                </a:lnTo>
                <a:lnTo>
                  <a:pt x="232171" y="35718"/>
                </a:lnTo>
                <a:lnTo>
                  <a:pt x="205382" y="44648"/>
                </a:lnTo>
                <a:lnTo>
                  <a:pt x="205382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9" name="Freeform 9218"/>
          <p:cNvSpPr/>
          <p:nvPr/>
        </p:nvSpPr>
        <p:spPr>
          <a:xfrm>
            <a:off x="4955977" y="5500688"/>
            <a:ext cx="598290" cy="580429"/>
          </a:xfrm>
          <a:custGeom>
            <a:avLst/>
            <a:gdLst/>
            <a:ahLst/>
            <a:cxnLst/>
            <a:rect l="0" t="0" r="0" b="0"/>
            <a:pathLst>
              <a:path w="598290" h="580429">
                <a:moveTo>
                  <a:pt x="428625" y="125014"/>
                </a:moveTo>
                <a:lnTo>
                  <a:pt x="419695" y="125014"/>
                </a:lnTo>
                <a:lnTo>
                  <a:pt x="419695" y="116085"/>
                </a:lnTo>
                <a:lnTo>
                  <a:pt x="410765" y="107155"/>
                </a:lnTo>
                <a:lnTo>
                  <a:pt x="401836" y="98225"/>
                </a:lnTo>
                <a:lnTo>
                  <a:pt x="401836" y="89296"/>
                </a:lnTo>
                <a:lnTo>
                  <a:pt x="392906" y="80366"/>
                </a:lnTo>
                <a:lnTo>
                  <a:pt x="392906" y="71437"/>
                </a:lnTo>
                <a:lnTo>
                  <a:pt x="383976" y="62507"/>
                </a:lnTo>
                <a:lnTo>
                  <a:pt x="375046" y="53578"/>
                </a:lnTo>
                <a:lnTo>
                  <a:pt x="357187" y="44648"/>
                </a:lnTo>
                <a:lnTo>
                  <a:pt x="348257" y="26789"/>
                </a:lnTo>
                <a:lnTo>
                  <a:pt x="330398" y="17859"/>
                </a:lnTo>
                <a:lnTo>
                  <a:pt x="312539" y="17859"/>
                </a:lnTo>
                <a:lnTo>
                  <a:pt x="294679" y="8929"/>
                </a:lnTo>
                <a:lnTo>
                  <a:pt x="267890" y="8929"/>
                </a:lnTo>
                <a:lnTo>
                  <a:pt x="250031" y="0"/>
                </a:lnTo>
                <a:lnTo>
                  <a:pt x="223242" y="0"/>
                </a:lnTo>
                <a:lnTo>
                  <a:pt x="205382" y="0"/>
                </a:lnTo>
                <a:lnTo>
                  <a:pt x="187523" y="8929"/>
                </a:lnTo>
                <a:lnTo>
                  <a:pt x="160734" y="17859"/>
                </a:lnTo>
                <a:lnTo>
                  <a:pt x="142875" y="26789"/>
                </a:lnTo>
                <a:lnTo>
                  <a:pt x="116086" y="44648"/>
                </a:lnTo>
                <a:lnTo>
                  <a:pt x="89296" y="62507"/>
                </a:lnTo>
                <a:lnTo>
                  <a:pt x="71437" y="80366"/>
                </a:lnTo>
                <a:lnTo>
                  <a:pt x="53578" y="98225"/>
                </a:lnTo>
                <a:lnTo>
                  <a:pt x="35718" y="133944"/>
                </a:lnTo>
                <a:lnTo>
                  <a:pt x="17859" y="160733"/>
                </a:lnTo>
                <a:lnTo>
                  <a:pt x="8929" y="196452"/>
                </a:lnTo>
                <a:lnTo>
                  <a:pt x="0" y="232171"/>
                </a:lnTo>
                <a:lnTo>
                  <a:pt x="0" y="276819"/>
                </a:lnTo>
                <a:lnTo>
                  <a:pt x="8929" y="312538"/>
                </a:lnTo>
                <a:lnTo>
                  <a:pt x="17859" y="357186"/>
                </a:lnTo>
                <a:lnTo>
                  <a:pt x="35718" y="392905"/>
                </a:lnTo>
                <a:lnTo>
                  <a:pt x="53578" y="428624"/>
                </a:lnTo>
                <a:lnTo>
                  <a:pt x="80367" y="464342"/>
                </a:lnTo>
                <a:lnTo>
                  <a:pt x="116086" y="491132"/>
                </a:lnTo>
                <a:lnTo>
                  <a:pt x="142875" y="508991"/>
                </a:lnTo>
                <a:lnTo>
                  <a:pt x="178593" y="535780"/>
                </a:lnTo>
                <a:lnTo>
                  <a:pt x="214312" y="553639"/>
                </a:lnTo>
                <a:lnTo>
                  <a:pt x="241101" y="562569"/>
                </a:lnTo>
                <a:lnTo>
                  <a:pt x="276820" y="571499"/>
                </a:lnTo>
                <a:lnTo>
                  <a:pt x="312539" y="580428"/>
                </a:lnTo>
                <a:lnTo>
                  <a:pt x="339328" y="580428"/>
                </a:lnTo>
                <a:lnTo>
                  <a:pt x="375046" y="580428"/>
                </a:lnTo>
                <a:lnTo>
                  <a:pt x="401836" y="562569"/>
                </a:lnTo>
                <a:lnTo>
                  <a:pt x="437554" y="544710"/>
                </a:lnTo>
                <a:lnTo>
                  <a:pt x="464343" y="517921"/>
                </a:lnTo>
                <a:lnTo>
                  <a:pt x="500062" y="491132"/>
                </a:lnTo>
                <a:lnTo>
                  <a:pt x="526851" y="455413"/>
                </a:lnTo>
                <a:lnTo>
                  <a:pt x="544711" y="419694"/>
                </a:lnTo>
                <a:lnTo>
                  <a:pt x="571500" y="383975"/>
                </a:lnTo>
                <a:lnTo>
                  <a:pt x="580429" y="357186"/>
                </a:lnTo>
                <a:lnTo>
                  <a:pt x="589359" y="321467"/>
                </a:lnTo>
                <a:lnTo>
                  <a:pt x="598289" y="285749"/>
                </a:lnTo>
                <a:lnTo>
                  <a:pt x="598289" y="258960"/>
                </a:lnTo>
                <a:lnTo>
                  <a:pt x="598289" y="223241"/>
                </a:lnTo>
                <a:lnTo>
                  <a:pt x="589359" y="187522"/>
                </a:lnTo>
                <a:lnTo>
                  <a:pt x="571500" y="160733"/>
                </a:lnTo>
                <a:lnTo>
                  <a:pt x="553640" y="133944"/>
                </a:lnTo>
                <a:lnTo>
                  <a:pt x="526851" y="98225"/>
                </a:lnTo>
                <a:lnTo>
                  <a:pt x="500062" y="80366"/>
                </a:lnTo>
                <a:lnTo>
                  <a:pt x="464343" y="62507"/>
                </a:lnTo>
                <a:lnTo>
                  <a:pt x="428625" y="44648"/>
                </a:lnTo>
                <a:lnTo>
                  <a:pt x="392906" y="35718"/>
                </a:lnTo>
                <a:lnTo>
                  <a:pt x="357187" y="35718"/>
                </a:lnTo>
                <a:lnTo>
                  <a:pt x="339328" y="26789"/>
                </a:lnTo>
                <a:lnTo>
                  <a:pt x="312539" y="35718"/>
                </a:lnTo>
                <a:lnTo>
                  <a:pt x="294679" y="44648"/>
                </a:lnTo>
                <a:lnTo>
                  <a:pt x="285750" y="44648"/>
                </a:lnTo>
                <a:lnTo>
                  <a:pt x="28575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Freeform 9219"/>
          <p:cNvSpPr/>
          <p:nvPr/>
        </p:nvSpPr>
        <p:spPr>
          <a:xfrm>
            <a:off x="6188273" y="5509617"/>
            <a:ext cx="616150" cy="535782"/>
          </a:xfrm>
          <a:custGeom>
            <a:avLst/>
            <a:gdLst/>
            <a:ahLst/>
            <a:cxnLst/>
            <a:rect l="0" t="0" r="0" b="0"/>
            <a:pathLst>
              <a:path w="616150" h="535782">
                <a:moveTo>
                  <a:pt x="267891" y="26789"/>
                </a:moveTo>
                <a:lnTo>
                  <a:pt x="258961" y="17860"/>
                </a:lnTo>
                <a:lnTo>
                  <a:pt x="250032" y="17860"/>
                </a:lnTo>
                <a:lnTo>
                  <a:pt x="232172" y="17860"/>
                </a:lnTo>
                <a:lnTo>
                  <a:pt x="223243" y="17860"/>
                </a:lnTo>
                <a:lnTo>
                  <a:pt x="205383" y="8930"/>
                </a:lnTo>
                <a:lnTo>
                  <a:pt x="187524" y="8930"/>
                </a:lnTo>
                <a:lnTo>
                  <a:pt x="169665" y="0"/>
                </a:lnTo>
                <a:lnTo>
                  <a:pt x="151805" y="0"/>
                </a:lnTo>
                <a:lnTo>
                  <a:pt x="133946" y="0"/>
                </a:lnTo>
                <a:lnTo>
                  <a:pt x="116086" y="0"/>
                </a:lnTo>
                <a:lnTo>
                  <a:pt x="107157" y="8930"/>
                </a:lnTo>
                <a:lnTo>
                  <a:pt x="89297" y="17860"/>
                </a:lnTo>
                <a:lnTo>
                  <a:pt x="80368" y="26789"/>
                </a:lnTo>
                <a:lnTo>
                  <a:pt x="62508" y="35719"/>
                </a:lnTo>
                <a:lnTo>
                  <a:pt x="53579" y="62508"/>
                </a:lnTo>
                <a:lnTo>
                  <a:pt x="44649" y="80367"/>
                </a:lnTo>
                <a:lnTo>
                  <a:pt x="35719" y="98226"/>
                </a:lnTo>
                <a:lnTo>
                  <a:pt x="17860" y="133945"/>
                </a:lnTo>
                <a:lnTo>
                  <a:pt x="8930" y="160734"/>
                </a:lnTo>
                <a:lnTo>
                  <a:pt x="8930" y="196453"/>
                </a:lnTo>
                <a:lnTo>
                  <a:pt x="0" y="232171"/>
                </a:lnTo>
                <a:lnTo>
                  <a:pt x="0" y="267890"/>
                </a:lnTo>
                <a:lnTo>
                  <a:pt x="0" y="303609"/>
                </a:lnTo>
                <a:lnTo>
                  <a:pt x="0" y="330398"/>
                </a:lnTo>
                <a:lnTo>
                  <a:pt x="8930" y="366117"/>
                </a:lnTo>
                <a:lnTo>
                  <a:pt x="26790" y="392906"/>
                </a:lnTo>
                <a:lnTo>
                  <a:pt x="35719" y="419695"/>
                </a:lnTo>
                <a:lnTo>
                  <a:pt x="62508" y="446484"/>
                </a:lnTo>
                <a:lnTo>
                  <a:pt x="80368" y="473273"/>
                </a:lnTo>
                <a:lnTo>
                  <a:pt x="107157" y="491132"/>
                </a:lnTo>
                <a:lnTo>
                  <a:pt x="133946" y="517921"/>
                </a:lnTo>
                <a:lnTo>
                  <a:pt x="160735" y="526851"/>
                </a:lnTo>
                <a:lnTo>
                  <a:pt x="196454" y="535781"/>
                </a:lnTo>
                <a:lnTo>
                  <a:pt x="232172" y="535781"/>
                </a:lnTo>
                <a:lnTo>
                  <a:pt x="267891" y="535781"/>
                </a:lnTo>
                <a:lnTo>
                  <a:pt x="303610" y="526851"/>
                </a:lnTo>
                <a:lnTo>
                  <a:pt x="339329" y="508992"/>
                </a:lnTo>
                <a:lnTo>
                  <a:pt x="383977" y="482203"/>
                </a:lnTo>
                <a:lnTo>
                  <a:pt x="419696" y="455413"/>
                </a:lnTo>
                <a:lnTo>
                  <a:pt x="464344" y="428624"/>
                </a:lnTo>
                <a:lnTo>
                  <a:pt x="500063" y="392906"/>
                </a:lnTo>
                <a:lnTo>
                  <a:pt x="535782" y="357187"/>
                </a:lnTo>
                <a:lnTo>
                  <a:pt x="562571" y="330398"/>
                </a:lnTo>
                <a:lnTo>
                  <a:pt x="580430" y="294679"/>
                </a:lnTo>
                <a:lnTo>
                  <a:pt x="598290" y="258960"/>
                </a:lnTo>
                <a:lnTo>
                  <a:pt x="607219" y="223242"/>
                </a:lnTo>
                <a:lnTo>
                  <a:pt x="616149" y="187523"/>
                </a:lnTo>
                <a:lnTo>
                  <a:pt x="616149" y="160734"/>
                </a:lnTo>
                <a:lnTo>
                  <a:pt x="616149" y="125015"/>
                </a:lnTo>
                <a:lnTo>
                  <a:pt x="598290" y="98226"/>
                </a:lnTo>
                <a:lnTo>
                  <a:pt x="589360" y="71437"/>
                </a:lnTo>
                <a:lnTo>
                  <a:pt x="571500" y="44649"/>
                </a:lnTo>
                <a:lnTo>
                  <a:pt x="544711" y="26789"/>
                </a:lnTo>
                <a:lnTo>
                  <a:pt x="508993" y="8930"/>
                </a:lnTo>
                <a:lnTo>
                  <a:pt x="464344" y="0"/>
                </a:lnTo>
                <a:lnTo>
                  <a:pt x="410766" y="0"/>
                </a:lnTo>
                <a:lnTo>
                  <a:pt x="348258" y="8930"/>
                </a:lnTo>
                <a:lnTo>
                  <a:pt x="285750" y="17860"/>
                </a:lnTo>
                <a:lnTo>
                  <a:pt x="232172" y="35719"/>
                </a:lnTo>
                <a:lnTo>
                  <a:pt x="196454" y="44649"/>
                </a:lnTo>
                <a:lnTo>
                  <a:pt x="151805" y="62508"/>
                </a:lnTo>
                <a:lnTo>
                  <a:pt x="133946" y="80367"/>
                </a:lnTo>
                <a:lnTo>
                  <a:pt x="116086" y="98226"/>
                </a:lnTo>
                <a:lnTo>
                  <a:pt x="98227" y="116085"/>
                </a:lnTo>
                <a:lnTo>
                  <a:pt x="89297" y="125015"/>
                </a:lnTo>
                <a:lnTo>
                  <a:pt x="89297" y="1250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Freeform 9220"/>
          <p:cNvSpPr/>
          <p:nvPr/>
        </p:nvSpPr>
        <p:spPr>
          <a:xfrm>
            <a:off x="7215188" y="5518547"/>
            <a:ext cx="830461" cy="607219"/>
          </a:xfrm>
          <a:custGeom>
            <a:avLst/>
            <a:gdLst/>
            <a:ahLst/>
            <a:cxnLst/>
            <a:rect l="0" t="0" r="0" b="0"/>
            <a:pathLst>
              <a:path w="830461" h="607219">
                <a:moveTo>
                  <a:pt x="473273" y="8930"/>
                </a:moveTo>
                <a:lnTo>
                  <a:pt x="455414" y="0"/>
                </a:lnTo>
                <a:lnTo>
                  <a:pt x="428625" y="0"/>
                </a:lnTo>
                <a:lnTo>
                  <a:pt x="392906" y="0"/>
                </a:lnTo>
                <a:lnTo>
                  <a:pt x="357187" y="0"/>
                </a:lnTo>
                <a:lnTo>
                  <a:pt x="312539" y="0"/>
                </a:lnTo>
                <a:lnTo>
                  <a:pt x="267890" y="8930"/>
                </a:lnTo>
                <a:lnTo>
                  <a:pt x="223242" y="26789"/>
                </a:lnTo>
                <a:lnTo>
                  <a:pt x="187523" y="35719"/>
                </a:lnTo>
                <a:lnTo>
                  <a:pt x="142875" y="53578"/>
                </a:lnTo>
                <a:lnTo>
                  <a:pt x="98226" y="71437"/>
                </a:lnTo>
                <a:lnTo>
                  <a:pt x="71437" y="98226"/>
                </a:lnTo>
                <a:lnTo>
                  <a:pt x="44648" y="125015"/>
                </a:lnTo>
                <a:lnTo>
                  <a:pt x="26789" y="160733"/>
                </a:lnTo>
                <a:lnTo>
                  <a:pt x="8929" y="196452"/>
                </a:lnTo>
                <a:lnTo>
                  <a:pt x="0" y="232171"/>
                </a:lnTo>
                <a:lnTo>
                  <a:pt x="0" y="276819"/>
                </a:lnTo>
                <a:lnTo>
                  <a:pt x="0" y="321468"/>
                </a:lnTo>
                <a:lnTo>
                  <a:pt x="8929" y="357187"/>
                </a:lnTo>
                <a:lnTo>
                  <a:pt x="17859" y="392905"/>
                </a:lnTo>
                <a:lnTo>
                  <a:pt x="26789" y="428624"/>
                </a:lnTo>
                <a:lnTo>
                  <a:pt x="44648" y="473273"/>
                </a:lnTo>
                <a:lnTo>
                  <a:pt x="62507" y="500062"/>
                </a:lnTo>
                <a:lnTo>
                  <a:pt x="80367" y="535780"/>
                </a:lnTo>
                <a:lnTo>
                  <a:pt x="107156" y="553640"/>
                </a:lnTo>
                <a:lnTo>
                  <a:pt x="133945" y="580429"/>
                </a:lnTo>
                <a:lnTo>
                  <a:pt x="160734" y="589358"/>
                </a:lnTo>
                <a:lnTo>
                  <a:pt x="187523" y="607218"/>
                </a:lnTo>
                <a:lnTo>
                  <a:pt x="214312" y="607218"/>
                </a:lnTo>
                <a:lnTo>
                  <a:pt x="232171" y="607218"/>
                </a:lnTo>
                <a:lnTo>
                  <a:pt x="258960" y="607218"/>
                </a:lnTo>
                <a:lnTo>
                  <a:pt x="285750" y="589358"/>
                </a:lnTo>
                <a:lnTo>
                  <a:pt x="321468" y="580429"/>
                </a:lnTo>
                <a:lnTo>
                  <a:pt x="357187" y="562569"/>
                </a:lnTo>
                <a:lnTo>
                  <a:pt x="401835" y="535780"/>
                </a:lnTo>
                <a:lnTo>
                  <a:pt x="446484" y="500062"/>
                </a:lnTo>
                <a:lnTo>
                  <a:pt x="500062" y="473273"/>
                </a:lnTo>
                <a:lnTo>
                  <a:pt x="553640" y="437554"/>
                </a:lnTo>
                <a:lnTo>
                  <a:pt x="607218" y="401835"/>
                </a:lnTo>
                <a:lnTo>
                  <a:pt x="660796" y="366116"/>
                </a:lnTo>
                <a:lnTo>
                  <a:pt x="714375" y="330398"/>
                </a:lnTo>
                <a:lnTo>
                  <a:pt x="759023" y="303608"/>
                </a:lnTo>
                <a:lnTo>
                  <a:pt x="794742" y="267890"/>
                </a:lnTo>
                <a:lnTo>
                  <a:pt x="821531" y="232171"/>
                </a:lnTo>
                <a:lnTo>
                  <a:pt x="830460" y="205382"/>
                </a:lnTo>
                <a:lnTo>
                  <a:pt x="830460" y="169663"/>
                </a:lnTo>
                <a:lnTo>
                  <a:pt x="821531" y="142874"/>
                </a:lnTo>
                <a:lnTo>
                  <a:pt x="803671" y="116085"/>
                </a:lnTo>
                <a:lnTo>
                  <a:pt x="776882" y="89296"/>
                </a:lnTo>
                <a:lnTo>
                  <a:pt x="750093" y="71437"/>
                </a:lnTo>
                <a:lnTo>
                  <a:pt x="723304" y="44648"/>
                </a:lnTo>
                <a:lnTo>
                  <a:pt x="696515" y="35719"/>
                </a:lnTo>
                <a:lnTo>
                  <a:pt x="660796" y="26789"/>
                </a:lnTo>
                <a:lnTo>
                  <a:pt x="616148" y="26789"/>
                </a:lnTo>
                <a:lnTo>
                  <a:pt x="562570" y="26789"/>
                </a:lnTo>
                <a:lnTo>
                  <a:pt x="508992" y="44648"/>
                </a:lnTo>
                <a:lnTo>
                  <a:pt x="455414" y="53578"/>
                </a:lnTo>
                <a:lnTo>
                  <a:pt x="392906" y="80366"/>
                </a:lnTo>
                <a:lnTo>
                  <a:pt x="348257" y="98226"/>
                </a:lnTo>
                <a:lnTo>
                  <a:pt x="312539" y="116085"/>
                </a:lnTo>
                <a:lnTo>
                  <a:pt x="312539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2" name="Freeform 9221"/>
          <p:cNvSpPr/>
          <p:nvPr/>
        </p:nvSpPr>
        <p:spPr>
          <a:xfrm>
            <a:off x="3661172" y="3955851"/>
            <a:ext cx="98227" cy="1446611"/>
          </a:xfrm>
          <a:custGeom>
            <a:avLst/>
            <a:gdLst/>
            <a:ahLst/>
            <a:cxnLst/>
            <a:rect l="0" t="0" r="0" b="0"/>
            <a:pathLst>
              <a:path w="98227" h="1446611">
                <a:moveTo>
                  <a:pt x="98226" y="35719"/>
                </a:moveTo>
                <a:lnTo>
                  <a:pt x="98226" y="26789"/>
                </a:lnTo>
                <a:lnTo>
                  <a:pt x="89297" y="26789"/>
                </a:lnTo>
                <a:lnTo>
                  <a:pt x="80367" y="17860"/>
                </a:lnTo>
                <a:lnTo>
                  <a:pt x="80367" y="17860"/>
                </a:lnTo>
                <a:lnTo>
                  <a:pt x="71437" y="8930"/>
                </a:lnTo>
                <a:lnTo>
                  <a:pt x="62508" y="893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8930"/>
                </a:lnTo>
                <a:lnTo>
                  <a:pt x="53578" y="17860"/>
                </a:lnTo>
                <a:lnTo>
                  <a:pt x="44648" y="35719"/>
                </a:lnTo>
                <a:lnTo>
                  <a:pt x="35719" y="62508"/>
                </a:lnTo>
                <a:lnTo>
                  <a:pt x="35719" y="107156"/>
                </a:lnTo>
                <a:lnTo>
                  <a:pt x="35719" y="160735"/>
                </a:lnTo>
                <a:lnTo>
                  <a:pt x="35719" y="223242"/>
                </a:lnTo>
                <a:lnTo>
                  <a:pt x="35719" y="303610"/>
                </a:lnTo>
                <a:lnTo>
                  <a:pt x="35719" y="392906"/>
                </a:lnTo>
                <a:lnTo>
                  <a:pt x="44648" y="500063"/>
                </a:lnTo>
                <a:lnTo>
                  <a:pt x="53578" y="607219"/>
                </a:lnTo>
                <a:lnTo>
                  <a:pt x="62508" y="723305"/>
                </a:lnTo>
                <a:lnTo>
                  <a:pt x="62508" y="839391"/>
                </a:lnTo>
                <a:lnTo>
                  <a:pt x="62508" y="946547"/>
                </a:lnTo>
                <a:lnTo>
                  <a:pt x="62508" y="1044774"/>
                </a:lnTo>
                <a:lnTo>
                  <a:pt x="62508" y="1125141"/>
                </a:lnTo>
                <a:lnTo>
                  <a:pt x="53578" y="1196579"/>
                </a:lnTo>
                <a:lnTo>
                  <a:pt x="44648" y="1250157"/>
                </a:lnTo>
                <a:lnTo>
                  <a:pt x="35719" y="1294805"/>
                </a:lnTo>
                <a:lnTo>
                  <a:pt x="26789" y="1330524"/>
                </a:lnTo>
                <a:lnTo>
                  <a:pt x="17859" y="1366243"/>
                </a:lnTo>
                <a:lnTo>
                  <a:pt x="8930" y="1401962"/>
                </a:lnTo>
                <a:lnTo>
                  <a:pt x="8930" y="1419821"/>
                </a:lnTo>
                <a:lnTo>
                  <a:pt x="0" y="1437680"/>
                </a:lnTo>
                <a:lnTo>
                  <a:pt x="0" y="1446610"/>
                </a:lnTo>
                <a:lnTo>
                  <a:pt x="8930" y="1437680"/>
                </a:lnTo>
                <a:lnTo>
                  <a:pt x="8930" y="1401962"/>
                </a:lnTo>
                <a:lnTo>
                  <a:pt x="17859" y="1339454"/>
                </a:lnTo>
                <a:lnTo>
                  <a:pt x="17859" y="13394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3" name="Freeform 9222"/>
          <p:cNvSpPr/>
          <p:nvPr/>
        </p:nvSpPr>
        <p:spPr>
          <a:xfrm>
            <a:off x="3687961" y="3920132"/>
            <a:ext cx="3214688" cy="1616275"/>
          </a:xfrm>
          <a:custGeom>
            <a:avLst/>
            <a:gdLst/>
            <a:ahLst/>
            <a:cxnLst/>
            <a:rect l="0" t="0" r="0" b="0"/>
            <a:pathLst>
              <a:path w="3214688" h="1616275">
                <a:moveTo>
                  <a:pt x="26789" y="17860"/>
                </a:moveTo>
                <a:lnTo>
                  <a:pt x="17859" y="17860"/>
                </a:lnTo>
                <a:lnTo>
                  <a:pt x="17859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59" y="17860"/>
                </a:lnTo>
                <a:lnTo>
                  <a:pt x="26789" y="17860"/>
                </a:lnTo>
                <a:lnTo>
                  <a:pt x="53578" y="17860"/>
                </a:lnTo>
                <a:lnTo>
                  <a:pt x="71437" y="17860"/>
                </a:lnTo>
                <a:lnTo>
                  <a:pt x="98227" y="17860"/>
                </a:lnTo>
                <a:lnTo>
                  <a:pt x="133945" y="17860"/>
                </a:lnTo>
                <a:lnTo>
                  <a:pt x="169664" y="26789"/>
                </a:lnTo>
                <a:lnTo>
                  <a:pt x="214312" y="26789"/>
                </a:lnTo>
                <a:lnTo>
                  <a:pt x="258961" y="35719"/>
                </a:lnTo>
                <a:lnTo>
                  <a:pt x="312539" y="35719"/>
                </a:lnTo>
                <a:lnTo>
                  <a:pt x="375047" y="44649"/>
                </a:lnTo>
                <a:lnTo>
                  <a:pt x="446484" y="44649"/>
                </a:lnTo>
                <a:lnTo>
                  <a:pt x="517922" y="44649"/>
                </a:lnTo>
                <a:lnTo>
                  <a:pt x="589359" y="44649"/>
                </a:lnTo>
                <a:lnTo>
                  <a:pt x="678656" y="44649"/>
                </a:lnTo>
                <a:lnTo>
                  <a:pt x="767953" y="44649"/>
                </a:lnTo>
                <a:lnTo>
                  <a:pt x="857250" y="35719"/>
                </a:lnTo>
                <a:lnTo>
                  <a:pt x="955477" y="35719"/>
                </a:lnTo>
                <a:lnTo>
                  <a:pt x="1053703" y="26789"/>
                </a:lnTo>
                <a:lnTo>
                  <a:pt x="1151930" y="26789"/>
                </a:lnTo>
                <a:lnTo>
                  <a:pt x="1250156" y="26789"/>
                </a:lnTo>
                <a:lnTo>
                  <a:pt x="1348383" y="26789"/>
                </a:lnTo>
                <a:lnTo>
                  <a:pt x="1455539" y="35719"/>
                </a:lnTo>
                <a:lnTo>
                  <a:pt x="1553766" y="35719"/>
                </a:lnTo>
                <a:lnTo>
                  <a:pt x="1660922" y="35719"/>
                </a:lnTo>
                <a:lnTo>
                  <a:pt x="1768078" y="35719"/>
                </a:lnTo>
                <a:lnTo>
                  <a:pt x="1884164" y="35719"/>
                </a:lnTo>
                <a:lnTo>
                  <a:pt x="1991320" y="26789"/>
                </a:lnTo>
                <a:lnTo>
                  <a:pt x="2107406" y="26789"/>
                </a:lnTo>
                <a:lnTo>
                  <a:pt x="2205633" y="17860"/>
                </a:lnTo>
                <a:lnTo>
                  <a:pt x="2312789" y="17860"/>
                </a:lnTo>
                <a:lnTo>
                  <a:pt x="2411016" y="17860"/>
                </a:lnTo>
                <a:lnTo>
                  <a:pt x="2500312" y="8930"/>
                </a:lnTo>
                <a:lnTo>
                  <a:pt x="2589609" y="8930"/>
                </a:lnTo>
                <a:lnTo>
                  <a:pt x="2669977" y="8930"/>
                </a:lnTo>
                <a:lnTo>
                  <a:pt x="2750344" y="8930"/>
                </a:lnTo>
                <a:lnTo>
                  <a:pt x="2821781" y="8930"/>
                </a:lnTo>
                <a:lnTo>
                  <a:pt x="2884289" y="8930"/>
                </a:lnTo>
                <a:lnTo>
                  <a:pt x="2937867" y="8930"/>
                </a:lnTo>
                <a:lnTo>
                  <a:pt x="2982516" y="8930"/>
                </a:lnTo>
                <a:lnTo>
                  <a:pt x="3018234" y="0"/>
                </a:lnTo>
                <a:lnTo>
                  <a:pt x="3053953" y="0"/>
                </a:lnTo>
                <a:lnTo>
                  <a:pt x="3071812" y="0"/>
                </a:lnTo>
                <a:lnTo>
                  <a:pt x="3089672" y="8930"/>
                </a:lnTo>
                <a:lnTo>
                  <a:pt x="3098602" y="8930"/>
                </a:lnTo>
                <a:lnTo>
                  <a:pt x="3107531" y="17860"/>
                </a:lnTo>
                <a:lnTo>
                  <a:pt x="3107531" y="26789"/>
                </a:lnTo>
                <a:lnTo>
                  <a:pt x="3107531" y="44649"/>
                </a:lnTo>
                <a:lnTo>
                  <a:pt x="3098602" y="62508"/>
                </a:lnTo>
                <a:lnTo>
                  <a:pt x="3089672" y="89297"/>
                </a:lnTo>
                <a:lnTo>
                  <a:pt x="3080742" y="116086"/>
                </a:lnTo>
                <a:lnTo>
                  <a:pt x="3071812" y="151805"/>
                </a:lnTo>
                <a:lnTo>
                  <a:pt x="3062883" y="187524"/>
                </a:lnTo>
                <a:lnTo>
                  <a:pt x="3053953" y="241102"/>
                </a:lnTo>
                <a:lnTo>
                  <a:pt x="3053953" y="294680"/>
                </a:lnTo>
                <a:lnTo>
                  <a:pt x="3062883" y="366118"/>
                </a:lnTo>
                <a:lnTo>
                  <a:pt x="3080742" y="446485"/>
                </a:lnTo>
                <a:lnTo>
                  <a:pt x="3107531" y="535782"/>
                </a:lnTo>
                <a:lnTo>
                  <a:pt x="3134320" y="634008"/>
                </a:lnTo>
                <a:lnTo>
                  <a:pt x="3152180" y="732235"/>
                </a:lnTo>
                <a:lnTo>
                  <a:pt x="3178969" y="830461"/>
                </a:lnTo>
                <a:lnTo>
                  <a:pt x="3187898" y="919758"/>
                </a:lnTo>
                <a:lnTo>
                  <a:pt x="3196828" y="1000126"/>
                </a:lnTo>
                <a:lnTo>
                  <a:pt x="3196828" y="1071563"/>
                </a:lnTo>
                <a:lnTo>
                  <a:pt x="3196828" y="1143001"/>
                </a:lnTo>
                <a:lnTo>
                  <a:pt x="3187898" y="1196579"/>
                </a:lnTo>
                <a:lnTo>
                  <a:pt x="3187898" y="1250157"/>
                </a:lnTo>
                <a:lnTo>
                  <a:pt x="3178969" y="1294806"/>
                </a:lnTo>
                <a:lnTo>
                  <a:pt x="3178969" y="1330524"/>
                </a:lnTo>
                <a:lnTo>
                  <a:pt x="3178969" y="1366243"/>
                </a:lnTo>
                <a:lnTo>
                  <a:pt x="3187898" y="1393032"/>
                </a:lnTo>
                <a:lnTo>
                  <a:pt x="3187898" y="1410891"/>
                </a:lnTo>
                <a:lnTo>
                  <a:pt x="3196828" y="1428751"/>
                </a:lnTo>
                <a:lnTo>
                  <a:pt x="3205758" y="1437681"/>
                </a:lnTo>
                <a:lnTo>
                  <a:pt x="3205758" y="1446610"/>
                </a:lnTo>
                <a:lnTo>
                  <a:pt x="3214687" y="1455540"/>
                </a:lnTo>
                <a:lnTo>
                  <a:pt x="3214687" y="1464470"/>
                </a:lnTo>
                <a:lnTo>
                  <a:pt x="3214687" y="1473399"/>
                </a:lnTo>
                <a:lnTo>
                  <a:pt x="3214687" y="1473399"/>
                </a:lnTo>
                <a:lnTo>
                  <a:pt x="3205758" y="1482329"/>
                </a:lnTo>
                <a:lnTo>
                  <a:pt x="3196828" y="1491259"/>
                </a:lnTo>
                <a:lnTo>
                  <a:pt x="3187898" y="1500188"/>
                </a:lnTo>
                <a:lnTo>
                  <a:pt x="3178969" y="1500188"/>
                </a:lnTo>
                <a:lnTo>
                  <a:pt x="3161109" y="1509118"/>
                </a:lnTo>
                <a:lnTo>
                  <a:pt x="3143250" y="1509118"/>
                </a:lnTo>
                <a:lnTo>
                  <a:pt x="3116461" y="1509118"/>
                </a:lnTo>
                <a:lnTo>
                  <a:pt x="3089672" y="1509118"/>
                </a:lnTo>
                <a:lnTo>
                  <a:pt x="3062883" y="1509118"/>
                </a:lnTo>
                <a:lnTo>
                  <a:pt x="3027164" y="1509118"/>
                </a:lnTo>
                <a:lnTo>
                  <a:pt x="2991445" y="1509118"/>
                </a:lnTo>
                <a:lnTo>
                  <a:pt x="2955727" y="1509118"/>
                </a:lnTo>
                <a:lnTo>
                  <a:pt x="2911078" y="1518048"/>
                </a:lnTo>
                <a:lnTo>
                  <a:pt x="2866430" y="1518048"/>
                </a:lnTo>
                <a:lnTo>
                  <a:pt x="2821781" y="1518048"/>
                </a:lnTo>
                <a:lnTo>
                  <a:pt x="2768203" y="1526977"/>
                </a:lnTo>
                <a:lnTo>
                  <a:pt x="2714625" y="1526977"/>
                </a:lnTo>
                <a:lnTo>
                  <a:pt x="2669977" y="1535907"/>
                </a:lnTo>
                <a:lnTo>
                  <a:pt x="2616398" y="1544837"/>
                </a:lnTo>
                <a:lnTo>
                  <a:pt x="2562820" y="1553766"/>
                </a:lnTo>
                <a:lnTo>
                  <a:pt x="2509242" y="1553766"/>
                </a:lnTo>
                <a:lnTo>
                  <a:pt x="2446734" y="1562696"/>
                </a:lnTo>
                <a:lnTo>
                  <a:pt x="2393156" y="1571626"/>
                </a:lnTo>
                <a:lnTo>
                  <a:pt x="2330648" y="1571626"/>
                </a:lnTo>
                <a:lnTo>
                  <a:pt x="2268141" y="1580556"/>
                </a:lnTo>
                <a:lnTo>
                  <a:pt x="2205633" y="1580556"/>
                </a:lnTo>
                <a:lnTo>
                  <a:pt x="2134195" y="1580556"/>
                </a:lnTo>
                <a:lnTo>
                  <a:pt x="2071687" y="1580556"/>
                </a:lnTo>
                <a:lnTo>
                  <a:pt x="2000250" y="1589485"/>
                </a:lnTo>
                <a:lnTo>
                  <a:pt x="1928812" y="1589485"/>
                </a:lnTo>
                <a:lnTo>
                  <a:pt x="1857375" y="1598415"/>
                </a:lnTo>
                <a:lnTo>
                  <a:pt x="1785937" y="1598415"/>
                </a:lnTo>
                <a:lnTo>
                  <a:pt x="1714500" y="1598415"/>
                </a:lnTo>
                <a:lnTo>
                  <a:pt x="1643062" y="1598415"/>
                </a:lnTo>
                <a:lnTo>
                  <a:pt x="1571625" y="1598415"/>
                </a:lnTo>
                <a:lnTo>
                  <a:pt x="1500187" y="1598415"/>
                </a:lnTo>
                <a:lnTo>
                  <a:pt x="1428750" y="1598415"/>
                </a:lnTo>
                <a:lnTo>
                  <a:pt x="1357312" y="1598415"/>
                </a:lnTo>
                <a:lnTo>
                  <a:pt x="1285875" y="1598415"/>
                </a:lnTo>
                <a:lnTo>
                  <a:pt x="1214437" y="1589485"/>
                </a:lnTo>
                <a:lnTo>
                  <a:pt x="1151930" y="1589485"/>
                </a:lnTo>
                <a:lnTo>
                  <a:pt x="1080492" y="1589485"/>
                </a:lnTo>
                <a:lnTo>
                  <a:pt x="1017984" y="1589485"/>
                </a:lnTo>
                <a:lnTo>
                  <a:pt x="946547" y="1589485"/>
                </a:lnTo>
                <a:lnTo>
                  <a:pt x="875109" y="1589485"/>
                </a:lnTo>
                <a:lnTo>
                  <a:pt x="803672" y="1589485"/>
                </a:lnTo>
                <a:lnTo>
                  <a:pt x="741164" y="1598415"/>
                </a:lnTo>
                <a:lnTo>
                  <a:pt x="678656" y="1598415"/>
                </a:lnTo>
                <a:lnTo>
                  <a:pt x="616148" y="1607345"/>
                </a:lnTo>
                <a:lnTo>
                  <a:pt x="553641" y="1607345"/>
                </a:lnTo>
                <a:lnTo>
                  <a:pt x="500062" y="1607345"/>
                </a:lnTo>
                <a:lnTo>
                  <a:pt x="446484" y="1607345"/>
                </a:lnTo>
                <a:lnTo>
                  <a:pt x="392906" y="1607345"/>
                </a:lnTo>
                <a:lnTo>
                  <a:pt x="339328" y="1607345"/>
                </a:lnTo>
                <a:lnTo>
                  <a:pt x="294680" y="1607345"/>
                </a:lnTo>
                <a:lnTo>
                  <a:pt x="241102" y="1607345"/>
                </a:lnTo>
                <a:lnTo>
                  <a:pt x="196453" y="1607345"/>
                </a:lnTo>
                <a:lnTo>
                  <a:pt x="151805" y="1616274"/>
                </a:lnTo>
                <a:lnTo>
                  <a:pt x="116086" y="1616274"/>
                </a:lnTo>
                <a:lnTo>
                  <a:pt x="80367" y="1616274"/>
                </a:lnTo>
                <a:lnTo>
                  <a:pt x="53578" y="1616274"/>
                </a:lnTo>
                <a:lnTo>
                  <a:pt x="35719" y="1616274"/>
                </a:lnTo>
                <a:lnTo>
                  <a:pt x="17859" y="1616274"/>
                </a:lnTo>
                <a:lnTo>
                  <a:pt x="0" y="1616274"/>
                </a:lnTo>
                <a:lnTo>
                  <a:pt x="0" y="1607345"/>
                </a:lnTo>
                <a:lnTo>
                  <a:pt x="0" y="1607345"/>
                </a:lnTo>
                <a:lnTo>
                  <a:pt x="0" y="1607345"/>
                </a:lnTo>
                <a:lnTo>
                  <a:pt x="8930" y="1607345"/>
                </a:lnTo>
                <a:lnTo>
                  <a:pt x="17859" y="1607345"/>
                </a:lnTo>
                <a:lnTo>
                  <a:pt x="26789" y="1607345"/>
                </a:lnTo>
                <a:lnTo>
                  <a:pt x="35719" y="1598415"/>
                </a:lnTo>
                <a:lnTo>
                  <a:pt x="35719" y="159841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4" name="Freeform 9223"/>
          <p:cNvSpPr/>
          <p:nvPr/>
        </p:nvSpPr>
        <p:spPr>
          <a:xfrm>
            <a:off x="2937867" y="4116586"/>
            <a:ext cx="26790" cy="35719"/>
          </a:xfrm>
          <a:custGeom>
            <a:avLst/>
            <a:gdLst/>
            <a:ahLst/>
            <a:cxnLst/>
            <a:rect l="0" t="0" r="0" b="0"/>
            <a:pathLst>
              <a:path w="26790" h="35719">
                <a:moveTo>
                  <a:pt x="17860" y="35718"/>
                </a:moveTo>
                <a:lnTo>
                  <a:pt x="8930" y="35718"/>
                </a:lnTo>
                <a:lnTo>
                  <a:pt x="0" y="26789"/>
                </a:lnTo>
                <a:lnTo>
                  <a:pt x="0" y="1785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5" name="Freeform 9224"/>
          <p:cNvSpPr/>
          <p:nvPr/>
        </p:nvSpPr>
        <p:spPr>
          <a:xfrm>
            <a:off x="7688461" y="4036218"/>
            <a:ext cx="35720" cy="89298"/>
          </a:xfrm>
          <a:custGeom>
            <a:avLst/>
            <a:gdLst/>
            <a:ahLst/>
            <a:cxnLst/>
            <a:rect l="0" t="0" r="0" b="0"/>
            <a:pathLst>
              <a:path w="35720" h="89298">
                <a:moveTo>
                  <a:pt x="26789" y="89297"/>
                </a:moveTo>
                <a:lnTo>
                  <a:pt x="26789" y="80368"/>
                </a:lnTo>
                <a:lnTo>
                  <a:pt x="26789" y="62508"/>
                </a:lnTo>
                <a:lnTo>
                  <a:pt x="26789" y="44649"/>
                </a:lnTo>
                <a:lnTo>
                  <a:pt x="35719" y="1786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  <a:lnTo>
                  <a:pt x="17859" y="8930"/>
                </a:lnTo>
                <a:lnTo>
                  <a:pt x="0" y="17860"/>
                </a:lnTo>
                <a:lnTo>
                  <a:pt x="0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Freeform 9225"/>
          <p:cNvSpPr/>
          <p:nvPr/>
        </p:nvSpPr>
        <p:spPr>
          <a:xfrm>
            <a:off x="2875359" y="4607718"/>
            <a:ext cx="26790" cy="8931"/>
          </a:xfrm>
          <a:custGeom>
            <a:avLst/>
            <a:gdLst/>
            <a:ahLst/>
            <a:cxnLst/>
            <a:rect l="0" t="0" r="0" b="0"/>
            <a:pathLst>
              <a:path w="26790" h="8931">
                <a:moveTo>
                  <a:pt x="0" y="0"/>
                </a:moveTo>
                <a:lnTo>
                  <a:pt x="8930" y="0"/>
                </a:lnTo>
                <a:lnTo>
                  <a:pt x="17860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Freeform 9226"/>
          <p:cNvSpPr/>
          <p:nvPr/>
        </p:nvSpPr>
        <p:spPr>
          <a:xfrm>
            <a:off x="7483078" y="4438054"/>
            <a:ext cx="44650" cy="53579"/>
          </a:xfrm>
          <a:custGeom>
            <a:avLst/>
            <a:gdLst/>
            <a:ahLst/>
            <a:cxnLst/>
            <a:rect l="0" t="0" r="0" b="0"/>
            <a:pathLst>
              <a:path w="44650" h="53579">
                <a:moveTo>
                  <a:pt x="35719" y="53578"/>
                </a:moveTo>
                <a:lnTo>
                  <a:pt x="35719" y="44649"/>
                </a:lnTo>
                <a:lnTo>
                  <a:pt x="44649" y="35719"/>
                </a:lnTo>
                <a:lnTo>
                  <a:pt x="35719" y="26789"/>
                </a:lnTo>
                <a:lnTo>
                  <a:pt x="26789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8" name="Freeform 9227"/>
          <p:cNvSpPr/>
          <p:nvPr/>
        </p:nvSpPr>
        <p:spPr>
          <a:xfrm>
            <a:off x="2848570" y="5027414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9" name="Freeform 9228"/>
          <p:cNvSpPr/>
          <p:nvPr/>
        </p:nvSpPr>
        <p:spPr>
          <a:xfrm>
            <a:off x="2803922" y="4955977"/>
            <a:ext cx="35720" cy="26790"/>
          </a:xfrm>
          <a:custGeom>
            <a:avLst/>
            <a:gdLst/>
            <a:ahLst/>
            <a:cxnLst/>
            <a:rect l="0" t="0" r="0" b="0"/>
            <a:pathLst>
              <a:path w="35720" h="26790">
                <a:moveTo>
                  <a:pt x="17859" y="26789"/>
                </a:moveTo>
                <a:lnTo>
                  <a:pt x="8930" y="8929"/>
                </a:lnTo>
                <a:lnTo>
                  <a:pt x="0" y="0"/>
                </a:lnTo>
                <a:lnTo>
                  <a:pt x="1785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 8.8 Detailed worst-case boundary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1"/>
            <a:ext cx="6180136" cy="4427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7161609" y="2500313"/>
            <a:ext cx="142876" cy="330399"/>
          </a:xfrm>
          <a:custGeom>
            <a:avLst/>
            <a:gdLst/>
            <a:ahLst/>
            <a:cxnLst/>
            <a:rect l="0" t="0" r="0" b="0"/>
            <a:pathLst>
              <a:path w="142876" h="330399">
                <a:moveTo>
                  <a:pt x="142875" y="26789"/>
                </a:moveTo>
                <a:lnTo>
                  <a:pt x="142875" y="26789"/>
                </a:lnTo>
                <a:lnTo>
                  <a:pt x="133946" y="17859"/>
                </a:lnTo>
                <a:lnTo>
                  <a:pt x="133946" y="8929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0"/>
                </a:lnTo>
                <a:lnTo>
                  <a:pt x="80368" y="17859"/>
                </a:lnTo>
                <a:lnTo>
                  <a:pt x="53579" y="44648"/>
                </a:lnTo>
                <a:lnTo>
                  <a:pt x="26789" y="71437"/>
                </a:lnTo>
                <a:lnTo>
                  <a:pt x="8930" y="98226"/>
                </a:lnTo>
                <a:lnTo>
                  <a:pt x="0" y="107156"/>
                </a:lnTo>
                <a:lnTo>
                  <a:pt x="0" y="125015"/>
                </a:lnTo>
                <a:lnTo>
                  <a:pt x="0" y="125015"/>
                </a:lnTo>
                <a:lnTo>
                  <a:pt x="17860" y="133945"/>
                </a:lnTo>
                <a:lnTo>
                  <a:pt x="44649" y="133945"/>
                </a:lnTo>
                <a:lnTo>
                  <a:pt x="80368" y="133945"/>
                </a:lnTo>
                <a:lnTo>
                  <a:pt x="107157" y="151804"/>
                </a:lnTo>
                <a:lnTo>
                  <a:pt x="125016" y="169664"/>
                </a:lnTo>
                <a:lnTo>
                  <a:pt x="133946" y="205382"/>
                </a:lnTo>
                <a:lnTo>
                  <a:pt x="133946" y="241101"/>
                </a:lnTo>
                <a:lnTo>
                  <a:pt x="125016" y="276820"/>
                </a:lnTo>
                <a:lnTo>
                  <a:pt x="98227" y="303608"/>
                </a:lnTo>
                <a:lnTo>
                  <a:pt x="80368" y="321468"/>
                </a:lnTo>
                <a:lnTo>
                  <a:pt x="62508" y="330398"/>
                </a:lnTo>
                <a:lnTo>
                  <a:pt x="44649" y="321468"/>
                </a:lnTo>
                <a:lnTo>
                  <a:pt x="35719" y="303608"/>
                </a:lnTo>
                <a:lnTo>
                  <a:pt x="35719" y="276820"/>
                </a:lnTo>
                <a:lnTo>
                  <a:pt x="44649" y="241101"/>
                </a:lnTo>
                <a:lnTo>
                  <a:pt x="62508" y="196453"/>
                </a:lnTo>
                <a:lnTo>
                  <a:pt x="89297" y="151804"/>
                </a:lnTo>
                <a:lnTo>
                  <a:pt x="116086" y="98226"/>
                </a:lnTo>
                <a:lnTo>
                  <a:pt x="11608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358063" y="2321719"/>
            <a:ext cx="80368" cy="446485"/>
          </a:xfrm>
          <a:custGeom>
            <a:avLst/>
            <a:gdLst/>
            <a:ahLst/>
            <a:cxnLst/>
            <a:rect l="0" t="0" r="0" b="0"/>
            <a:pathLst>
              <a:path w="80368" h="446485">
                <a:moveTo>
                  <a:pt x="44648" y="0"/>
                </a:moveTo>
                <a:lnTo>
                  <a:pt x="44648" y="0"/>
                </a:lnTo>
                <a:lnTo>
                  <a:pt x="44648" y="8929"/>
                </a:lnTo>
                <a:lnTo>
                  <a:pt x="35718" y="17859"/>
                </a:lnTo>
                <a:lnTo>
                  <a:pt x="44648" y="35718"/>
                </a:lnTo>
                <a:lnTo>
                  <a:pt x="44648" y="71437"/>
                </a:lnTo>
                <a:lnTo>
                  <a:pt x="44648" y="116085"/>
                </a:lnTo>
                <a:lnTo>
                  <a:pt x="53578" y="178594"/>
                </a:lnTo>
                <a:lnTo>
                  <a:pt x="53578" y="241101"/>
                </a:lnTo>
                <a:lnTo>
                  <a:pt x="53578" y="303609"/>
                </a:lnTo>
                <a:lnTo>
                  <a:pt x="62507" y="357187"/>
                </a:lnTo>
                <a:lnTo>
                  <a:pt x="71437" y="401836"/>
                </a:lnTo>
                <a:lnTo>
                  <a:pt x="71437" y="428625"/>
                </a:lnTo>
                <a:lnTo>
                  <a:pt x="80367" y="446484"/>
                </a:lnTo>
                <a:lnTo>
                  <a:pt x="80367" y="446484"/>
                </a:lnTo>
                <a:lnTo>
                  <a:pt x="71437" y="437554"/>
                </a:lnTo>
                <a:lnTo>
                  <a:pt x="62507" y="419695"/>
                </a:lnTo>
                <a:lnTo>
                  <a:pt x="44648" y="383976"/>
                </a:lnTo>
                <a:lnTo>
                  <a:pt x="17859" y="348258"/>
                </a:lnTo>
                <a:lnTo>
                  <a:pt x="0" y="321469"/>
                </a:lnTo>
                <a:lnTo>
                  <a:pt x="0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295555" y="2419945"/>
            <a:ext cx="375048" cy="276822"/>
          </a:xfrm>
          <a:custGeom>
            <a:avLst/>
            <a:gdLst/>
            <a:ahLst/>
            <a:cxnLst/>
            <a:rect l="0" t="0" r="0" b="0"/>
            <a:pathLst>
              <a:path w="375048" h="276822">
                <a:moveTo>
                  <a:pt x="0" y="169664"/>
                </a:moveTo>
                <a:lnTo>
                  <a:pt x="0" y="169664"/>
                </a:lnTo>
                <a:lnTo>
                  <a:pt x="17859" y="160735"/>
                </a:lnTo>
                <a:lnTo>
                  <a:pt x="35718" y="151805"/>
                </a:lnTo>
                <a:lnTo>
                  <a:pt x="53578" y="142875"/>
                </a:lnTo>
                <a:lnTo>
                  <a:pt x="89297" y="125016"/>
                </a:lnTo>
                <a:lnTo>
                  <a:pt x="116086" y="107157"/>
                </a:lnTo>
                <a:lnTo>
                  <a:pt x="151804" y="98227"/>
                </a:lnTo>
                <a:lnTo>
                  <a:pt x="178593" y="80368"/>
                </a:lnTo>
                <a:lnTo>
                  <a:pt x="196453" y="80368"/>
                </a:lnTo>
                <a:lnTo>
                  <a:pt x="214312" y="80368"/>
                </a:lnTo>
                <a:lnTo>
                  <a:pt x="223242" y="89297"/>
                </a:lnTo>
                <a:lnTo>
                  <a:pt x="232172" y="107157"/>
                </a:lnTo>
                <a:lnTo>
                  <a:pt x="232172" y="142875"/>
                </a:lnTo>
                <a:lnTo>
                  <a:pt x="232172" y="169664"/>
                </a:lnTo>
                <a:lnTo>
                  <a:pt x="241101" y="205383"/>
                </a:lnTo>
                <a:lnTo>
                  <a:pt x="250031" y="241102"/>
                </a:lnTo>
                <a:lnTo>
                  <a:pt x="258961" y="258961"/>
                </a:lnTo>
                <a:lnTo>
                  <a:pt x="267890" y="276821"/>
                </a:lnTo>
                <a:lnTo>
                  <a:pt x="276820" y="267891"/>
                </a:lnTo>
                <a:lnTo>
                  <a:pt x="276820" y="258961"/>
                </a:lnTo>
                <a:lnTo>
                  <a:pt x="285750" y="232172"/>
                </a:lnTo>
                <a:lnTo>
                  <a:pt x="285750" y="205383"/>
                </a:lnTo>
                <a:lnTo>
                  <a:pt x="285750" y="160735"/>
                </a:lnTo>
                <a:lnTo>
                  <a:pt x="285750" y="116086"/>
                </a:lnTo>
                <a:lnTo>
                  <a:pt x="285750" y="80368"/>
                </a:lnTo>
                <a:lnTo>
                  <a:pt x="294679" y="53578"/>
                </a:lnTo>
                <a:lnTo>
                  <a:pt x="312539" y="26789"/>
                </a:lnTo>
                <a:lnTo>
                  <a:pt x="321468" y="17859"/>
                </a:lnTo>
                <a:lnTo>
                  <a:pt x="339328" y="8930"/>
                </a:lnTo>
                <a:lnTo>
                  <a:pt x="357187" y="0"/>
                </a:lnTo>
                <a:lnTo>
                  <a:pt x="375047" y="0"/>
                </a:lnTo>
                <a:lnTo>
                  <a:pt x="3750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652742" y="2482453"/>
            <a:ext cx="133947" cy="107157"/>
          </a:xfrm>
          <a:custGeom>
            <a:avLst/>
            <a:gdLst/>
            <a:ahLst/>
            <a:cxnLst/>
            <a:rect l="0" t="0" r="0" b="0"/>
            <a:pathLst>
              <a:path w="133947" h="107157">
                <a:moveTo>
                  <a:pt x="26789" y="17860"/>
                </a:moveTo>
                <a:lnTo>
                  <a:pt x="17860" y="26789"/>
                </a:lnTo>
                <a:lnTo>
                  <a:pt x="893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0367"/>
                </a:lnTo>
                <a:lnTo>
                  <a:pt x="26789" y="98227"/>
                </a:lnTo>
                <a:lnTo>
                  <a:pt x="44649" y="107156"/>
                </a:lnTo>
                <a:lnTo>
                  <a:pt x="62508" y="107156"/>
                </a:lnTo>
                <a:lnTo>
                  <a:pt x="89297" y="107156"/>
                </a:lnTo>
                <a:lnTo>
                  <a:pt x="107156" y="98227"/>
                </a:lnTo>
                <a:lnTo>
                  <a:pt x="125016" y="89297"/>
                </a:lnTo>
                <a:lnTo>
                  <a:pt x="133946" y="71438"/>
                </a:lnTo>
                <a:lnTo>
                  <a:pt x="133946" y="53578"/>
                </a:lnTo>
                <a:lnTo>
                  <a:pt x="125016" y="35719"/>
                </a:lnTo>
                <a:lnTo>
                  <a:pt x="107156" y="8930"/>
                </a:lnTo>
                <a:lnTo>
                  <a:pt x="80367" y="0"/>
                </a:lnTo>
                <a:lnTo>
                  <a:pt x="62508" y="0"/>
                </a:lnTo>
                <a:lnTo>
                  <a:pt x="44649" y="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35719"/>
                </a:lnTo>
                <a:lnTo>
                  <a:pt x="35719" y="35719"/>
                </a:lnTo>
                <a:lnTo>
                  <a:pt x="53578" y="44649"/>
                </a:lnTo>
                <a:lnTo>
                  <a:pt x="71438" y="44649"/>
                </a:lnTo>
                <a:lnTo>
                  <a:pt x="89297" y="35719"/>
                </a:lnTo>
                <a:lnTo>
                  <a:pt x="107156" y="17860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813477" y="2303859"/>
            <a:ext cx="366118" cy="339330"/>
          </a:xfrm>
          <a:custGeom>
            <a:avLst/>
            <a:gdLst/>
            <a:ahLst/>
            <a:cxnLst/>
            <a:rect l="0" t="0" r="0" b="0"/>
            <a:pathLst>
              <a:path w="366118" h="339330">
                <a:moveTo>
                  <a:pt x="8929" y="98227"/>
                </a:moveTo>
                <a:lnTo>
                  <a:pt x="8929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107156"/>
                </a:lnTo>
                <a:lnTo>
                  <a:pt x="8929" y="116086"/>
                </a:lnTo>
                <a:lnTo>
                  <a:pt x="8929" y="142875"/>
                </a:lnTo>
                <a:lnTo>
                  <a:pt x="17859" y="160735"/>
                </a:lnTo>
                <a:lnTo>
                  <a:pt x="17859" y="187524"/>
                </a:lnTo>
                <a:lnTo>
                  <a:pt x="26789" y="205383"/>
                </a:lnTo>
                <a:lnTo>
                  <a:pt x="35718" y="223243"/>
                </a:lnTo>
                <a:lnTo>
                  <a:pt x="44648" y="232172"/>
                </a:lnTo>
                <a:lnTo>
                  <a:pt x="53578" y="232172"/>
                </a:lnTo>
                <a:lnTo>
                  <a:pt x="62507" y="223243"/>
                </a:lnTo>
                <a:lnTo>
                  <a:pt x="71437" y="214313"/>
                </a:lnTo>
                <a:lnTo>
                  <a:pt x="80367" y="187524"/>
                </a:lnTo>
                <a:lnTo>
                  <a:pt x="89296" y="151805"/>
                </a:lnTo>
                <a:lnTo>
                  <a:pt x="98226" y="125016"/>
                </a:lnTo>
                <a:lnTo>
                  <a:pt x="107156" y="89297"/>
                </a:lnTo>
                <a:lnTo>
                  <a:pt x="116086" y="71438"/>
                </a:lnTo>
                <a:lnTo>
                  <a:pt x="125015" y="71438"/>
                </a:lnTo>
                <a:lnTo>
                  <a:pt x="133945" y="80367"/>
                </a:lnTo>
                <a:lnTo>
                  <a:pt x="142875" y="98227"/>
                </a:lnTo>
                <a:lnTo>
                  <a:pt x="142875" y="116086"/>
                </a:lnTo>
                <a:lnTo>
                  <a:pt x="160734" y="142875"/>
                </a:lnTo>
                <a:lnTo>
                  <a:pt x="169664" y="169664"/>
                </a:lnTo>
                <a:lnTo>
                  <a:pt x="187523" y="187524"/>
                </a:lnTo>
                <a:lnTo>
                  <a:pt x="205382" y="196454"/>
                </a:lnTo>
                <a:lnTo>
                  <a:pt x="214312" y="196454"/>
                </a:lnTo>
                <a:lnTo>
                  <a:pt x="232171" y="187524"/>
                </a:lnTo>
                <a:lnTo>
                  <a:pt x="250031" y="169664"/>
                </a:lnTo>
                <a:lnTo>
                  <a:pt x="258961" y="142875"/>
                </a:lnTo>
                <a:lnTo>
                  <a:pt x="267890" y="107156"/>
                </a:lnTo>
                <a:lnTo>
                  <a:pt x="276820" y="71438"/>
                </a:lnTo>
                <a:lnTo>
                  <a:pt x="276820" y="35719"/>
                </a:lnTo>
                <a:lnTo>
                  <a:pt x="276820" y="8930"/>
                </a:lnTo>
                <a:lnTo>
                  <a:pt x="276820" y="0"/>
                </a:lnTo>
                <a:lnTo>
                  <a:pt x="267890" y="0"/>
                </a:lnTo>
                <a:lnTo>
                  <a:pt x="258961" y="17860"/>
                </a:lnTo>
                <a:lnTo>
                  <a:pt x="241101" y="35719"/>
                </a:lnTo>
                <a:lnTo>
                  <a:pt x="232171" y="62508"/>
                </a:lnTo>
                <a:lnTo>
                  <a:pt x="232171" y="89297"/>
                </a:lnTo>
                <a:lnTo>
                  <a:pt x="223242" y="107156"/>
                </a:lnTo>
                <a:lnTo>
                  <a:pt x="232171" y="116086"/>
                </a:lnTo>
                <a:lnTo>
                  <a:pt x="232171" y="125016"/>
                </a:lnTo>
                <a:lnTo>
                  <a:pt x="250031" y="116086"/>
                </a:lnTo>
                <a:lnTo>
                  <a:pt x="258961" y="107156"/>
                </a:lnTo>
                <a:lnTo>
                  <a:pt x="276820" y="80367"/>
                </a:lnTo>
                <a:lnTo>
                  <a:pt x="285750" y="62508"/>
                </a:lnTo>
                <a:lnTo>
                  <a:pt x="294679" y="44649"/>
                </a:lnTo>
                <a:lnTo>
                  <a:pt x="312539" y="44649"/>
                </a:lnTo>
                <a:lnTo>
                  <a:pt x="312539" y="44649"/>
                </a:lnTo>
                <a:lnTo>
                  <a:pt x="321468" y="53578"/>
                </a:lnTo>
                <a:lnTo>
                  <a:pt x="321468" y="80367"/>
                </a:lnTo>
                <a:lnTo>
                  <a:pt x="330398" y="107156"/>
                </a:lnTo>
                <a:lnTo>
                  <a:pt x="339328" y="142875"/>
                </a:lnTo>
                <a:lnTo>
                  <a:pt x="357187" y="178594"/>
                </a:lnTo>
                <a:lnTo>
                  <a:pt x="357187" y="223243"/>
                </a:lnTo>
                <a:lnTo>
                  <a:pt x="366117" y="258961"/>
                </a:lnTo>
                <a:lnTo>
                  <a:pt x="357187" y="285750"/>
                </a:lnTo>
                <a:lnTo>
                  <a:pt x="348257" y="303610"/>
                </a:lnTo>
                <a:lnTo>
                  <a:pt x="330398" y="312539"/>
                </a:lnTo>
                <a:lnTo>
                  <a:pt x="312539" y="312539"/>
                </a:lnTo>
                <a:lnTo>
                  <a:pt x="285750" y="303610"/>
                </a:lnTo>
                <a:lnTo>
                  <a:pt x="258961" y="303610"/>
                </a:lnTo>
                <a:lnTo>
                  <a:pt x="232171" y="312539"/>
                </a:lnTo>
                <a:lnTo>
                  <a:pt x="205382" y="339329"/>
                </a:lnTo>
                <a:lnTo>
                  <a:pt x="205382" y="3393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06258" y="2884289"/>
            <a:ext cx="634009" cy="526852"/>
          </a:xfrm>
          <a:custGeom>
            <a:avLst/>
            <a:gdLst/>
            <a:ahLst/>
            <a:cxnLst/>
            <a:rect l="0" t="0" r="0" b="0"/>
            <a:pathLst>
              <a:path w="634009" h="526852">
                <a:moveTo>
                  <a:pt x="0" y="250031"/>
                </a:moveTo>
                <a:lnTo>
                  <a:pt x="8930" y="250031"/>
                </a:lnTo>
                <a:lnTo>
                  <a:pt x="8930" y="267890"/>
                </a:lnTo>
                <a:lnTo>
                  <a:pt x="17859" y="285750"/>
                </a:lnTo>
                <a:lnTo>
                  <a:pt x="26789" y="312539"/>
                </a:lnTo>
                <a:lnTo>
                  <a:pt x="44648" y="357187"/>
                </a:lnTo>
                <a:lnTo>
                  <a:pt x="53578" y="392906"/>
                </a:lnTo>
                <a:lnTo>
                  <a:pt x="71437" y="428625"/>
                </a:lnTo>
                <a:lnTo>
                  <a:pt x="80367" y="464343"/>
                </a:lnTo>
                <a:lnTo>
                  <a:pt x="89297" y="491132"/>
                </a:lnTo>
                <a:lnTo>
                  <a:pt x="89297" y="508992"/>
                </a:lnTo>
                <a:lnTo>
                  <a:pt x="89297" y="526851"/>
                </a:lnTo>
                <a:lnTo>
                  <a:pt x="89297" y="526851"/>
                </a:lnTo>
                <a:lnTo>
                  <a:pt x="89297" y="508992"/>
                </a:lnTo>
                <a:lnTo>
                  <a:pt x="89297" y="482203"/>
                </a:lnTo>
                <a:lnTo>
                  <a:pt x="98226" y="437554"/>
                </a:lnTo>
                <a:lnTo>
                  <a:pt x="98226" y="375047"/>
                </a:lnTo>
                <a:lnTo>
                  <a:pt x="107156" y="312539"/>
                </a:lnTo>
                <a:lnTo>
                  <a:pt x="116086" y="258961"/>
                </a:lnTo>
                <a:lnTo>
                  <a:pt x="133945" y="223242"/>
                </a:lnTo>
                <a:lnTo>
                  <a:pt x="142875" y="223242"/>
                </a:lnTo>
                <a:lnTo>
                  <a:pt x="160734" y="241101"/>
                </a:lnTo>
                <a:lnTo>
                  <a:pt x="178594" y="276820"/>
                </a:lnTo>
                <a:lnTo>
                  <a:pt x="187523" y="330398"/>
                </a:lnTo>
                <a:lnTo>
                  <a:pt x="205383" y="375047"/>
                </a:lnTo>
                <a:lnTo>
                  <a:pt x="214312" y="419695"/>
                </a:lnTo>
                <a:lnTo>
                  <a:pt x="232172" y="455414"/>
                </a:lnTo>
                <a:lnTo>
                  <a:pt x="241101" y="473273"/>
                </a:lnTo>
                <a:lnTo>
                  <a:pt x="258961" y="482203"/>
                </a:lnTo>
                <a:lnTo>
                  <a:pt x="267890" y="482203"/>
                </a:lnTo>
                <a:lnTo>
                  <a:pt x="285750" y="464343"/>
                </a:lnTo>
                <a:lnTo>
                  <a:pt x="303609" y="437554"/>
                </a:lnTo>
                <a:lnTo>
                  <a:pt x="321469" y="401836"/>
                </a:lnTo>
                <a:lnTo>
                  <a:pt x="339328" y="357187"/>
                </a:lnTo>
                <a:lnTo>
                  <a:pt x="357187" y="312539"/>
                </a:lnTo>
                <a:lnTo>
                  <a:pt x="357187" y="294679"/>
                </a:lnTo>
                <a:lnTo>
                  <a:pt x="366117" y="285750"/>
                </a:lnTo>
                <a:lnTo>
                  <a:pt x="366117" y="303609"/>
                </a:lnTo>
                <a:lnTo>
                  <a:pt x="366117" y="321468"/>
                </a:lnTo>
                <a:lnTo>
                  <a:pt x="375047" y="357187"/>
                </a:lnTo>
                <a:lnTo>
                  <a:pt x="383976" y="392906"/>
                </a:lnTo>
                <a:lnTo>
                  <a:pt x="383976" y="419695"/>
                </a:lnTo>
                <a:lnTo>
                  <a:pt x="401836" y="437554"/>
                </a:lnTo>
                <a:lnTo>
                  <a:pt x="410765" y="446484"/>
                </a:lnTo>
                <a:lnTo>
                  <a:pt x="419695" y="446484"/>
                </a:lnTo>
                <a:lnTo>
                  <a:pt x="428625" y="437554"/>
                </a:lnTo>
                <a:lnTo>
                  <a:pt x="446484" y="419695"/>
                </a:lnTo>
                <a:lnTo>
                  <a:pt x="446484" y="383976"/>
                </a:lnTo>
                <a:lnTo>
                  <a:pt x="446484" y="348257"/>
                </a:lnTo>
                <a:lnTo>
                  <a:pt x="437555" y="303609"/>
                </a:lnTo>
                <a:lnTo>
                  <a:pt x="428625" y="276820"/>
                </a:lnTo>
                <a:lnTo>
                  <a:pt x="401836" y="258961"/>
                </a:lnTo>
                <a:lnTo>
                  <a:pt x="375047" y="258961"/>
                </a:lnTo>
                <a:lnTo>
                  <a:pt x="357187" y="276820"/>
                </a:lnTo>
                <a:lnTo>
                  <a:pt x="339328" y="312539"/>
                </a:lnTo>
                <a:lnTo>
                  <a:pt x="339328" y="339328"/>
                </a:lnTo>
                <a:lnTo>
                  <a:pt x="339328" y="375047"/>
                </a:lnTo>
                <a:lnTo>
                  <a:pt x="357187" y="392906"/>
                </a:lnTo>
                <a:lnTo>
                  <a:pt x="366117" y="410765"/>
                </a:lnTo>
                <a:lnTo>
                  <a:pt x="392906" y="410765"/>
                </a:lnTo>
                <a:lnTo>
                  <a:pt x="410765" y="392906"/>
                </a:lnTo>
                <a:lnTo>
                  <a:pt x="428625" y="375047"/>
                </a:lnTo>
                <a:lnTo>
                  <a:pt x="446484" y="339328"/>
                </a:lnTo>
                <a:lnTo>
                  <a:pt x="464344" y="285750"/>
                </a:lnTo>
                <a:lnTo>
                  <a:pt x="473273" y="232172"/>
                </a:lnTo>
                <a:lnTo>
                  <a:pt x="482203" y="169664"/>
                </a:lnTo>
                <a:lnTo>
                  <a:pt x="482203" y="116086"/>
                </a:lnTo>
                <a:lnTo>
                  <a:pt x="482203" y="62507"/>
                </a:lnTo>
                <a:lnTo>
                  <a:pt x="491133" y="35718"/>
                </a:lnTo>
                <a:lnTo>
                  <a:pt x="491133" y="8929"/>
                </a:lnTo>
                <a:lnTo>
                  <a:pt x="491133" y="8929"/>
                </a:lnTo>
                <a:lnTo>
                  <a:pt x="491133" y="0"/>
                </a:lnTo>
                <a:lnTo>
                  <a:pt x="491133" y="0"/>
                </a:lnTo>
                <a:lnTo>
                  <a:pt x="500062" y="8929"/>
                </a:lnTo>
                <a:lnTo>
                  <a:pt x="508992" y="17859"/>
                </a:lnTo>
                <a:lnTo>
                  <a:pt x="517922" y="53578"/>
                </a:lnTo>
                <a:lnTo>
                  <a:pt x="526851" y="89297"/>
                </a:lnTo>
                <a:lnTo>
                  <a:pt x="535781" y="142875"/>
                </a:lnTo>
                <a:lnTo>
                  <a:pt x="553640" y="196453"/>
                </a:lnTo>
                <a:lnTo>
                  <a:pt x="562570" y="250031"/>
                </a:lnTo>
                <a:lnTo>
                  <a:pt x="571500" y="303609"/>
                </a:lnTo>
                <a:lnTo>
                  <a:pt x="589359" y="339328"/>
                </a:lnTo>
                <a:lnTo>
                  <a:pt x="598289" y="366117"/>
                </a:lnTo>
                <a:lnTo>
                  <a:pt x="607219" y="383976"/>
                </a:lnTo>
                <a:lnTo>
                  <a:pt x="616148" y="383976"/>
                </a:lnTo>
                <a:lnTo>
                  <a:pt x="625078" y="383976"/>
                </a:lnTo>
                <a:lnTo>
                  <a:pt x="634008" y="366117"/>
                </a:lnTo>
                <a:lnTo>
                  <a:pt x="634008" y="348257"/>
                </a:lnTo>
                <a:lnTo>
                  <a:pt x="625078" y="330398"/>
                </a:lnTo>
                <a:lnTo>
                  <a:pt x="607219" y="294679"/>
                </a:lnTo>
                <a:lnTo>
                  <a:pt x="589359" y="258961"/>
                </a:lnTo>
                <a:lnTo>
                  <a:pt x="553640" y="223242"/>
                </a:lnTo>
                <a:lnTo>
                  <a:pt x="517922" y="196453"/>
                </a:lnTo>
                <a:lnTo>
                  <a:pt x="491133" y="169664"/>
                </a:lnTo>
                <a:lnTo>
                  <a:pt x="491133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652742" y="3018234"/>
            <a:ext cx="214314" cy="35720"/>
          </a:xfrm>
          <a:custGeom>
            <a:avLst/>
            <a:gdLst/>
            <a:ahLst/>
            <a:cxnLst/>
            <a:rect l="0" t="0" r="0" b="0"/>
            <a:pathLst>
              <a:path w="214314" h="35720">
                <a:moveTo>
                  <a:pt x="0" y="35719"/>
                </a:moveTo>
                <a:lnTo>
                  <a:pt x="8930" y="35719"/>
                </a:lnTo>
                <a:lnTo>
                  <a:pt x="35719" y="35719"/>
                </a:lnTo>
                <a:lnTo>
                  <a:pt x="53578" y="35719"/>
                </a:lnTo>
                <a:lnTo>
                  <a:pt x="89297" y="35719"/>
                </a:lnTo>
                <a:lnTo>
                  <a:pt x="116086" y="26789"/>
                </a:lnTo>
                <a:lnTo>
                  <a:pt x="151805" y="26789"/>
                </a:lnTo>
                <a:lnTo>
                  <a:pt x="178594" y="17859"/>
                </a:lnTo>
                <a:lnTo>
                  <a:pt x="196453" y="893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8001000" y="2946796"/>
            <a:ext cx="178595" cy="214314"/>
          </a:xfrm>
          <a:custGeom>
            <a:avLst/>
            <a:gdLst/>
            <a:ahLst/>
            <a:cxnLst/>
            <a:rect l="0" t="0" r="0" b="0"/>
            <a:pathLst>
              <a:path w="178595" h="214314">
                <a:moveTo>
                  <a:pt x="8930" y="26790"/>
                </a:moveTo>
                <a:lnTo>
                  <a:pt x="8930" y="26790"/>
                </a:lnTo>
                <a:lnTo>
                  <a:pt x="0" y="26790"/>
                </a:lnTo>
                <a:lnTo>
                  <a:pt x="0" y="26790"/>
                </a:lnTo>
                <a:lnTo>
                  <a:pt x="0" y="44649"/>
                </a:lnTo>
                <a:lnTo>
                  <a:pt x="8930" y="53579"/>
                </a:lnTo>
                <a:lnTo>
                  <a:pt x="17859" y="71438"/>
                </a:lnTo>
                <a:lnTo>
                  <a:pt x="26789" y="98227"/>
                </a:lnTo>
                <a:lnTo>
                  <a:pt x="44648" y="125016"/>
                </a:lnTo>
                <a:lnTo>
                  <a:pt x="53578" y="151805"/>
                </a:lnTo>
                <a:lnTo>
                  <a:pt x="62508" y="178594"/>
                </a:lnTo>
                <a:lnTo>
                  <a:pt x="71438" y="196454"/>
                </a:lnTo>
                <a:lnTo>
                  <a:pt x="80367" y="205383"/>
                </a:lnTo>
                <a:lnTo>
                  <a:pt x="71438" y="214313"/>
                </a:lnTo>
                <a:lnTo>
                  <a:pt x="71438" y="214313"/>
                </a:lnTo>
                <a:lnTo>
                  <a:pt x="62508" y="196454"/>
                </a:lnTo>
                <a:lnTo>
                  <a:pt x="62508" y="169665"/>
                </a:lnTo>
                <a:lnTo>
                  <a:pt x="62508" y="133946"/>
                </a:lnTo>
                <a:lnTo>
                  <a:pt x="71438" y="89297"/>
                </a:lnTo>
                <a:lnTo>
                  <a:pt x="80367" y="53579"/>
                </a:lnTo>
                <a:lnTo>
                  <a:pt x="89297" y="26790"/>
                </a:lnTo>
                <a:lnTo>
                  <a:pt x="107156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42875" y="0"/>
                </a:lnTo>
                <a:lnTo>
                  <a:pt x="151805" y="17860"/>
                </a:lnTo>
                <a:lnTo>
                  <a:pt x="151805" y="26790"/>
                </a:lnTo>
                <a:lnTo>
                  <a:pt x="160734" y="35719"/>
                </a:lnTo>
                <a:lnTo>
                  <a:pt x="160734" y="35719"/>
                </a:lnTo>
                <a:lnTo>
                  <a:pt x="169664" y="44649"/>
                </a:lnTo>
                <a:lnTo>
                  <a:pt x="169664" y="35719"/>
                </a:lnTo>
                <a:lnTo>
                  <a:pt x="178594" y="26790"/>
                </a:lnTo>
                <a:lnTo>
                  <a:pt x="178594" y="267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143875" y="2848570"/>
            <a:ext cx="142875" cy="267892"/>
          </a:xfrm>
          <a:custGeom>
            <a:avLst/>
            <a:gdLst/>
            <a:ahLst/>
            <a:cxnLst/>
            <a:rect l="0" t="0" r="0" b="0"/>
            <a:pathLst>
              <a:path w="142875" h="267892">
                <a:moveTo>
                  <a:pt x="44648" y="125016"/>
                </a:moveTo>
                <a:lnTo>
                  <a:pt x="35719" y="133945"/>
                </a:lnTo>
                <a:lnTo>
                  <a:pt x="26789" y="151805"/>
                </a:lnTo>
                <a:lnTo>
                  <a:pt x="17859" y="169664"/>
                </a:lnTo>
                <a:lnTo>
                  <a:pt x="8930" y="196453"/>
                </a:lnTo>
                <a:lnTo>
                  <a:pt x="8930" y="214312"/>
                </a:lnTo>
                <a:lnTo>
                  <a:pt x="8930" y="241101"/>
                </a:lnTo>
                <a:lnTo>
                  <a:pt x="17859" y="250031"/>
                </a:lnTo>
                <a:lnTo>
                  <a:pt x="26789" y="258961"/>
                </a:lnTo>
                <a:lnTo>
                  <a:pt x="44648" y="267891"/>
                </a:lnTo>
                <a:lnTo>
                  <a:pt x="62507" y="258961"/>
                </a:lnTo>
                <a:lnTo>
                  <a:pt x="80366" y="250031"/>
                </a:lnTo>
                <a:lnTo>
                  <a:pt x="98226" y="232172"/>
                </a:lnTo>
                <a:lnTo>
                  <a:pt x="107155" y="205383"/>
                </a:lnTo>
                <a:lnTo>
                  <a:pt x="107155" y="187523"/>
                </a:lnTo>
                <a:lnTo>
                  <a:pt x="98226" y="160734"/>
                </a:lnTo>
                <a:lnTo>
                  <a:pt x="80366" y="133945"/>
                </a:lnTo>
                <a:lnTo>
                  <a:pt x="62507" y="116086"/>
                </a:lnTo>
                <a:lnTo>
                  <a:pt x="35719" y="107156"/>
                </a:lnTo>
                <a:lnTo>
                  <a:pt x="17859" y="98226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17859" y="116086"/>
                </a:lnTo>
                <a:lnTo>
                  <a:pt x="35719" y="116086"/>
                </a:lnTo>
                <a:lnTo>
                  <a:pt x="62507" y="98226"/>
                </a:lnTo>
                <a:lnTo>
                  <a:pt x="89296" y="80367"/>
                </a:lnTo>
                <a:lnTo>
                  <a:pt x="107155" y="53578"/>
                </a:lnTo>
                <a:lnTo>
                  <a:pt x="125015" y="26789"/>
                </a:lnTo>
                <a:lnTo>
                  <a:pt x="142874" y="0"/>
                </a:lnTo>
                <a:lnTo>
                  <a:pt x="14287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286749" y="2669977"/>
            <a:ext cx="125017" cy="383977"/>
          </a:xfrm>
          <a:custGeom>
            <a:avLst/>
            <a:gdLst/>
            <a:ahLst/>
            <a:cxnLst/>
            <a:rect l="0" t="0" r="0" b="0"/>
            <a:pathLst>
              <a:path w="125017" h="383977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17860" y="71437"/>
                </a:lnTo>
                <a:lnTo>
                  <a:pt x="26789" y="107156"/>
                </a:lnTo>
                <a:lnTo>
                  <a:pt x="26789" y="142874"/>
                </a:lnTo>
                <a:lnTo>
                  <a:pt x="17860" y="187523"/>
                </a:lnTo>
                <a:lnTo>
                  <a:pt x="17860" y="241101"/>
                </a:lnTo>
                <a:lnTo>
                  <a:pt x="17860" y="285749"/>
                </a:lnTo>
                <a:lnTo>
                  <a:pt x="8930" y="330398"/>
                </a:lnTo>
                <a:lnTo>
                  <a:pt x="8930" y="357187"/>
                </a:lnTo>
                <a:lnTo>
                  <a:pt x="8930" y="375046"/>
                </a:lnTo>
                <a:lnTo>
                  <a:pt x="0" y="383976"/>
                </a:lnTo>
                <a:lnTo>
                  <a:pt x="0" y="383976"/>
                </a:lnTo>
                <a:lnTo>
                  <a:pt x="0" y="366116"/>
                </a:lnTo>
                <a:lnTo>
                  <a:pt x="0" y="348257"/>
                </a:lnTo>
                <a:lnTo>
                  <a:pt x="17860" y="312538"/>
                </a:lnTo>
                <a:lnTo>
                  <a:pt x="35719" y="276819"/>
                </a:lnTo>
                <a:lnTo>
                  <a:pt x="53578" y="241101"/>
                </a:lnTo>
                <a:lnTo>
                  <a:pt x="80367" y="214312"/>
                </a:lnTo>
                <a:lnTo>
                  <a:pt x="98227" y="187523"/>
                </a:lnTo>
                <a:lnTo>
                  <a:pt x="116086" y="187523"/>
                </a:lnTo>
                <a:lnTo>
                  <a:pt x="125016" y="196452"/>
                </a:lnTo>
                <a:lnTo>
                  <a:pt x="125016" y="223241"/>
                </a:lnTo>
                <a:lnTo>
                  <a:pt x="116086" y="250030"/>
                </a:lnTo>
                <a:lnTo>
                  <a:pt x="98227" y="285749"/>
                </a:lnTo>
                <a:lnTo>
                  <a:pt x="80367" y="321468"/>
                </a:lnTo>
                <a:lnTo>
                  <a:pt x="62508" y="348257"/>
                </a:lnTo>
                <a:lnTo>
                  <a:pt x="53578" y="366116"/>
                </a:lnTo>
                <a:lnTo>
                  <a:pt x="44649" y="383976"/>
                </a:lnTo>
                <a:lnTo>
                  <a:pt x="35719" y="383976"/>
                </a:lnTo>
                <a:lnTo>
                  <a:pt x="44649" y="375046"/>
                </a:lnTo>
                <a:lnTo>
                  <a:pt x="53578" y="357187"/>
                </a:lnTo>
                <a:lnTo>
                  <a:pt x="53578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384976" y="2839640"/>
            <a:ext cx="125016" cy="133947"/>
          </a:xfrm>
          <a:custGeom>
            <a:avLst/>
            <a:gdLst/>
            <a:ahLst/>
            <a:cxnLst/>
            <a:rect l="0" t="0" r="0" b="0"/>
            <a:pathLst>
              <a:path w="125016" h="133947">
                <a:moveTo>
                  <a:pt x="0" y="116086"/>
                </a:moveTo>
                <a:lnTo>
                  <a:pt x="26789" y="80367"/>
                </a:lnTo>
                <a:lnTo>
                  <a:pt x="53578" y="44649"/>
                </a:lnTo>
                <a:lnTo>
                  <a:pt x="80367" y="17860"/>
                </a:lnTo>
                <a:lnTo>
                  <a:pt x="89297" y="0"/>
                </a:lnTo>
                <a:lnTo>
                  <a:pt x="98226" y="8930"/>
                </a:lnTo>
                <a:lnTo>
                  <a:pt x="89297" y="26789"/>
                </a:lnTo>
                <a:lnTo>
                  <a:pt x="71437" y="53578"/>
                </a:lnTo>
                <a:lnTo>
                  <a:pt x="62508" y="80367"/>
                </a:lnTo>
                <a:lnTo>
                  <a:pt x="53578" y="107156"/>
                </a:lnTo>
                <a:lnTo>
                  <a:pt x="44648" y="125016"/>
                </a:lnTo>
                <a:lnTo>
                  <a:pt x="44648" y="133946"/>
                </a:lnTo>
                <a:lnTo>
                  <a:pt x="53578" y="133946"/>
                </a:lnTo>
                <a:lnTo>
                  <a:pt x="62508" y="133946"/>
                </a:lnTo>
                <a:lnTo>
                  <a:pt x="80367" y="125016"/>
                </a:lnTo>
                <a:lnTo>
                  <a:pt x="98226" y="107156"/>
                </a:lnTo>
                <a:lnTo>
                  <a:pt x="107156" y="89297"/>
                </a:lnTo>
                <a:lnTo>
                  <a:pt x="125015" y="62508"/>
                </a:lnTo>
                <a:lnTo>
                  <a:pt x="125015" y="44649"/>
                </a:lnTo>
                <a:lnTo>
                  <a:pt x="125015" y="17860"/>
                </a:lnTo>
                <a:lnTo>
                  <a:pt x="125015" y="8930"/>
                </a:lnTo>
                <a:lnTo>
                  <a:pt x="107156" y="0"/>
                </a:lnTo>
                <a:lnTo>
                  <a:pt x="98226" y="8930"/>
                </a:lnTo>
                <a:lnTo>
                  <a:pt x="89297" y="17860"/>
                </a:lnTo>
                <a:lnTo>
                  <a:pt x="80367" y="26789"/>
                </a:lnTo>
                <a:lnTo>
                  <a:pt x="71437" y="35719"/>
                </a:lnTo>
                <a:lnTo>
                  <a:pt x="71437" y="44649"/>
                </a:lnTo>
                <a:lnTo>
                  <a:pt x="71437" y="53578"/>
                </a:lnTo>
                <a:lnTo>
                  <a:pt x="71437" y="53578"/>
                </a:lnTo>
                <a:lnTo>
                  <a:pt x="71437" y="53578"/>
                </a:lnTo>
                <a:lnTo>
                  <a:pt x="7143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8420695" y="2768203"/>
            <a:ext cx="160735" cy="241102"/>
          </a:xfrm>
          <a:custGeom>
            <a:avLst/>
            <a:gdLst/>
            <a:ahLst/>
            <a:cxnLst/>
            <a:rect l="0" t="0" r="0" b="0"/>
            <a:pathLst>
              <a:path w="160735" h="241102">
                <a:moveTo>
                  <a:pt x="35718" y="26789"/>
                </a:moveTo>
                <a:lnTo>
                  <a:pt x="35718" y="26789"/>
                </a:lnTo>
                <a:lnTo>
                  <a:pt x="35718" y="26789"/>
                </a:lnTo>
                <a:lnTo>
                  <a:pt x="26789" y="35718"/>
                </a:lnTo>
                <a:lnTo>
                  <a:pt x="26789" y="35718"/>
                </a:lnTo>
                <a:lnTo>
                  <a:pt x="17859" y="44648"/>
                </a:lnTo>
                <a:lnTo>
                  <a:pt x="17859" y="53578"/>
                </a:lnTo>
                <a:lnTo>
                  <a:pt x="17859" y="71437"/>
                </a:lnTo>
                <a:lnTo>
                  <a:pt x="17859" y="89297"/>
                </a:lnTo>
                <a:lnTo>
                  <a:pt x="17859" y="116086"/>
                </a:lnTo>
                <a:lnTo>
                  <a:pt x="8929" y="133945"/>
                </a:lnTo>
                <a:lnTo>
                  <a:pt x="8929" y="160734"/>
                </a:lnTo>
                <a:lnTo>
                  <a:pt x="0" y="187523"/>
                </a:lnTo>
                <a:lnTo>
                  <a:pt x="0" y="205383"/>
                </a:lnTo>
                <a:lnTo>
                  <a:pt x="0" y="223242"/>
                </a:lnTo>
                <a:lnTo>
                  <a:pt x="0" y="232172"/>
                </a:lnTo>
                <a:lnTo>
                  <a:pt x="0" y="241101"/>
                </a:lnTo>
                <a:lnTo>
                  <a:pt x="8929" y="232172"/>
                </a:lnTo>
                <a:lnTo>
                  <a:pt x="17859" y="223242"/>
                </a:lnTo>
                <a:lnTo>
                  <a:pt x="26789" y="205383"/>
                </a:lnTo>
                <a:lnTo>
                  <a:pt x="44648" y="178593"/>
                </a:lnTo>
                <a:lnTo>
                  <a:pt x="71437" y="133945"/>
                </a:lnTo>
                <a:lnTo>
                  <a:pt x="98226" y="89297"/>
                </a:lnTo>
                <a:lnTo>
                  <a:pt x="125015" y="53578"/>
                </a:lnTo>
                <a:lnTo>
                  <a:pt x="142875" y="17860"/>
                </a:lnTo>
                <a:lnTo>
                  <a:pt x="160734" y="0"/>
                </a:lnTo>
                <a:lnTo>
                  <a:pt x="160734" y="8930"/>
                </a:lnTo>
                <a:lnTo>
                  <a:pt x="151804" y="17860"/>
                </a:lnTo>
                <a:lnTo>
                  <a:pt x="133945" y="44648"/>
                </a:lnTo>
                <a:lnTo>
                  <a:pt x="116085" y="80367"/>
                </a:lnTo>
                <a:lnTo>
                  <a:pt x="107156" y="125015"/>
                </a:lnTo>
                <a:lnTo>
                  <a:pt x="89296" y="151804"/>
                </a:lnTo>
                <a:lnTo>
                  <a:pt x="80367" y="178593"/>
                </a:lnTo>
                <a:lnTo>
                  <a:pt x="71437" y="196453"/>
                </a:lnTo>
                <a:lnTo>
                  <a:pt x="80367" y="205383"/>
                </a:lnTo>
                <a:lnTo>
                  <a:pt x="89296" y="196453"/>
                </a:lnTo>
                <a:lnTo>
                  <a:pt x="107156" y="187523"/>
                </a:lnTo>
                <a:lnTo>
                  <a:pt x="125015" y="169664"/>
                </a:lnTo>
                <a:lnTo>
                  <a:pt x="151804" y="142875"/>
                </a:lnTo>
                <a:lnTo>
                  <a:pt x="151804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8643937" y="2759273"/>
            <a:ext cx="53579" cy="80368"/>
          </a:xfrm>
          <a:custGeom>
            <a:avLst/>
            <a:gdLst/>
            <a:ahLst/>
            <a:cxnLst/>
            <a:rect l="0" t="0" r="0" b="0"/>
            <a:pathLst>
              <a:path w="53579" h="80368">
                <a:moveTo>
                  <a:pt x="0" y="80367"/>
                </a:moveTo>
                <a:lnTo>
                  <a:pt x="26789" y="44648"/>
                </a:lnTo>
                <a:lnTo>
                  <a:pt x="44648" y="1786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8572499" y="2750344"/>
            <a:ext cx="116087" cy="187524"/>
          </a:xfrm>
          <a:custGeom>
            <a:avLst/>
            <a:gdLst/>
            <a:ahLst/>
            <a:cxnLst/>
            <a:rect l="0" t="0" r="0" b="0"/>
            <a:pathLst>
              <a:path w="116087" h="187524">
                <a:moveTo>
                  <a:pt x="89297" y="8929"/>
                </a:moveTo>
                <a:lnTo>
                  <a:pt x="80367" y="8929"/>
                </a:lnTo>
                <a:lnTo>
                  <a:pt x="71438" y="8929"/>
                </a:lnTo>
                <a:lnTo>
                  <a:pt x="62508" y="17859"/>
                </a:lnTo>
                <a:lnTo>
                  <a:pt x="44649" y="17859"/>
                </a:lnTo>
                <a:lnTo>
                  <a:pt x="44649" y="26789"/>
                </a:lnTo>
                <a:lnTo>
                  <a:pt x="44649" y="26789"/>
                </a:lnTo>
                <a:lnTo>
                  <a:pt x="53578" y="35719"/>
                </a:lnTo>
                <a:lnTo>
                  <a:pt x="62508" y="35719"/>
                </a:lnTo>
                <a:lnTo>
                  <a:pt x="80367" y="44648"/>
                </a:lnTo>
                <a:lnTo>
                  <a:pt x="98227" y="53577"/>
                </a:lnTo>
                <a:lnTo>
                  <a:pt x="116086" y="62507"/>
                </a:lnTo>
                <a:lnTo>
                  <a:pt x="116086" y="80367"/>
                </a:lnTo>
                <a:lnTo>
                  <a:pt x="116086" y="98226"/>
                </a:lnTo>
                <a:lnTo>
                  <a:pt x="107156" y="116085"/>
                </a:lnTo>
                <a:lnTo>
                  <a:pt x="89297" y="133945"/>
                </a:lnTo>
                <a:lnTo>
                  <a:pt x="62508" y="151804"/>
                </a:lnTo>
                <a:lnTo>
                  <a:pt x="35719" y="169663"/>
                </a:lnTo>
                <a:lnTo>
                  <a:pt x="17860" y="187523"/>
                </a:lnTo>
                <a:lnTo>
                  <a:pt x="8930" y="187523"/>
                </a:lnTo>
                <a:lnTo>
                  <a:pt x="0" y="187523"/>
                </a:lnTo>
                <a:lnTo>
                  <a:pt x="0" y="169663"/>
                </a:lnTo>
                <a:lnTo>
                  <a:pt x="17860" y="142874"/>
                </a:lnTo>
                <a:lnTo>
                  <a:pt x="44649" y="107156"/>
                </a:lnTo>
                <a:lnTo>
                  <a:pt x="80367" y="62507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697515" y="2544961"/>
            <a:ext cx="142876" cy="339329"/>
          </a:xfrm>
          <a:custGeom>
            <a:avLst/>
            <a:gdLst/>
            <a:ahLst/>
            <a:cxnLst/>
            <a:rect l="0" t="0" r="0" b="0"/>
            <a:pathLst>
              <a:path w="142876" h="339329">
                <a:moveTo>
                  <a:pt x="80367" y="0"/>
                </a:moveTo>
                <a:lnTo>
                  <a:pt x="71437" y="0"/>
                </a:lnTo>
                <a:lnTo>
                  <a:pt x="71437" y="8930"/>
                </a:lnTo>
                <a:lnTo>
                  <a:pt x="62508" y="35719"/>
                </a:lnTo>
                <a:lnTo>
                  <a:pt x="53578" y="62508"/>
                </a:lnTo>
                <a:lnTo>
                  <a:pt x="44648" y="107156"/>
                </a:lnTo>
                <a:lnTo>
                  <a:pt x="35719" y="160734"/>
                </a:lnTo>
                <a:lnTo>
                  <a:pt x="26789" y="214312"/>
                </a:lnTo>
                <a:lnTo>
                  <a:pt x="26789" y="267890"/>
                </a:lnTo>
                <a:lnTo>
                  <a:pt x="26789" y="294679"/>
                </a:lnTo>
                <a:lnTo>
                  <a:pt x="35719" y="321468"/>
                </a:lnTo>
                <a:lnTo>
                  <a:pt x="44648" y="330398"/>
                </a:lnTo>
                <a:lnTo>
                  <a:pt x="53578" y="339328"/>
                </a:lnTo>
                <a:lnTo>
                  <a:pt x="62508" y="330398"/>
                </a:lnTo>
                <a:lnTo>
                  <a:pt x="71437" y="321468"/>
                </a:lnTo>
                <a:lnTo>
                  <a:pt x="71437" y="312539"/>
                </a:lnTo>
                <a:lnTo>
                  <a:pt x="62508" y="303609"/>
                </a:lnTo>
                <a:lnTo>
                  <a:pt x="53578" y="285750"/>
                </a:lnTo>
                <a:lnTo>
                  <a:pt x="35719" y="267890"/>
                </a:lnTo>
                <a:lnTo>
                  <a:pt x="17859" y="250031"/>
                </a:lnTo>
                <a:lnTo>
                  <a:pt x="0" y="232172"/>
                </a:lnTo>
                <a:lnTo>
                  <a:pt x="0" y="214312"/>
                </a:lnTo>
                <a:lnTo>
                  <a:pt x="8930" y="205383"/>
                </a:lnTo>
                <a:lnTo>
                  <a:pt x="26789" y="187523"/>
                </a:lnTo>
                <a:lnTo>
                  <a:pt x="53578" y="187523"/>
                </a:lnTo>
                <a:lnTo>
                  <a:pt x="71437" y="178594"/>
                </a:lnTo>
                <a:lnTo>
                  <a:pt x="89297" y="178594"/>
                </a:lnTo>
                <a:lnTo>
                  <a:pt x="98226" y="178594"/>
                </a:lnTo>
                <a:lnTo>
                  <a:pt x="116086" y="178594"/>
                </a:lnTo>
                <a:lnTo>
                  <a:pt x="133945" y="169664"/>
                </a:lnTo>
                <a:lnTo>
                  <a:pt x="142875" y="169664"/>
                </a:lnTo>
                <a:lnTo>
                  <a:pt x="142875" y="160734"/>
                </a:lnTo>
                <a:lnTo>
                  <a:pt x="142875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134195" y="3152179"/>
            <a:ext cx="8931" cy="53579"/>
          </a:xfrm>
          <a:custGeom>
            <a:avLst/>
            <a:gdLst/>
            <a:ahLst/>
            <a:cxnLst/>
            <a:rect l="0" t="0" r="0" b="0"/>
            <a:pathLst>
              <a:path w="8931" h="53579">
                <a:moveTo>
                  <a:pt x="0" y="53578"/>
                </a:moveTo>
                <a:lnTo>
                  <a:pt x="0" y="53578"/>
                </a:lnTo>
                <a:lnTo>
                  <a:pt x="0" y="44649"/>
                </a:lnTo>
                <a:lnTo>
                  <a:pt x="0" y="35719"/>
                </a:lnTo>
                <a:lnTo>
                  <a:pt x="8930" y="1786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098477" y="2902148"/>
            <a:ext cx="26790" cy="107157"/>
          </a:xfrm>
          <a:custGeom>
            <a:avLst/>
            <a:gdLst/>
            <a:ahLst/>
            <a:cxnLst/>
            <a:rect l="0" t="0" r="0" b="0"/>
            <a:pathLst>
              <a:path w="26790" h="107157">
                <a:moveTo>
                  <a:pt x="26789" y="107156"/>
                </a:moveTo>
                <a:lnTo>
                  <a:pt x="17859" y="107156"/>
                </a:lnTo>
                <a:lnTo>
                  <a:pt x="8929" y="98227"/>
                </a:lnTo>
                <a:lnTo>
                  <a:pt x="0" y="89297"/>
                </a:lnTo>
                <a:lnTo>
                  <a:pt x="0" y="71438"/>
                </a:lnTo>
                <a:lnTo>
                  <a:pt x="0" y="53578"/>
                </a:lnTo>
                <a:lnTo>
                  <a:pt x="8929" y="2678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2160984" y="2384226"/>
            <a:ext cx="107158" cy="187525"/>
          </a:xfrm>
          <a:custGeom>
            <a:avLst/>
            <a:gdLst/>
            <a:ahLst/>
            <a:cxnLst/>
            <a:rect l="0" t="0" r="0" b="0"/>
            <a:pathLst>
              <a:path w="107158" h="187525">
                <a:moveTo>
                  <a:pt x="0" y="187524"/>
                </a:moveTo>
                <a:lnTo>
                  <a:pt x="0" y="178594"/>
                </a:lnTo>
                <a:lnTo>
                  <a:pt x="8930" y="169665"/>
                </a:lnTo>
                <a:lnTo>
                  <a:pt x="26789" y="151805"/>
                </a:lnTo>
                <a:lnTo>
                  <a:pt x="44649" y="116087"/>
                </a:lnTo>
                <a:lnTo>
                  <a:pt x="71438" y="80368"/>
                </a:lnTo>
                <a:lnTo>
                  <a:pt x="89297" y="44649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402086" y="2250281"/>
            <a:ext cx="151806" cy="44649"/>
          </a:xfrm>
          <a:custGeom>
            <a:avLst/>
            <a:gdLst/>
            <a:ahLst/>
            <a:cxnLst/>
            <a:rect l="0" t="0" r="0" b="0"/>
            <a:pathLst>
              <a:path w="151806" h="44649">
                <a:moveTo>
                  <a:pt x="0" y="44648"/>
                </a:moveTo>
                <a:lnTo>
                  <a:pt x="0" y="44648"/>
                </a:lnTo>
                <a:lnTo>
                  <a:pt x="8930" y="44648"/>
                </a:lnTo>
                <a:lnTo>
                  <a:pt x="26789" y="44648"/>
                </a:lnTo>
                <a:lnTo>
                  <a:pt x="53578" y="44648"/>
                </a:lnTo>
                <a:lnTo>
                  <a:pt x="80367" y="26789"/>
                </a:lnTo>
                <a:lnTo>
                  <a:pt x="116086" y="17859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946797" y="2259211"/>
            <a:ext cx="580431" cy="71438"/>
          </a:xfrm>
          <a:custGeom>
            <a:avLst/>
            <a:gdLst/>
            <a:ahLst/>
            <a:cxnLst/>
            <a:rect l="0" t="0" r="0" b="0"/>
            <a:pathLst>
              <a:path w="580431" h="71438">
                <a:moveTo>
                  <a:pt x="0" y="44648"/>
                </a:moveTo>
                <a:lnTo>
                  <a:pt x="17859" y="44648"/>
                </a:lnTo>
                <a:lnTo>
                  <a:pt x="44648" y="53578"/>
                </a:lnTo>
                <a:lnTo>
                  <a:pt x="80367" y="62508"/>
                </a:lnTo>
                <a:lnTo>
                  <a:pt x="133945" y="62508"/>
                </a:lnTo>
                <a:lnTo>
                  <a:pt x="178594" y="71437"/>
                </a:lnTo>
                <a:lnTo>
                  <a:pt x="241101" y="62508"/>
                </a:lnTo>
                <a:lnTo>
                  <a:pt x="303609" y="53578"/>
                </a:lnTo>
                <a:lnTo>
                  <a:pt x="366117" y="44648"/>
                </a:lnTo>
                <a:lnTo>
                  <a:pt x="428625" y="17859"/>
                </a:lnTo>
                <a:lnTo>
                  <a:pt x="500062" y="8929"/>
                </a:lnTo>
                <a:lnTo>
                  <a:pt x="580430" y="0"/>
                </a:lnTo>
                <a:lnTo>
                  <a:pt x="5804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214813" y="2375297"/>
            <a:ext cx="1000126" cy="35719"/>
          </a:xfrm>
          <a:custGeom>
            <a:avLst/>
            <a:gdLst/>
            <a:ahLst/>
            <a:cxnLst/>
            <a:rect l="0" t="0" r="0" b="0"/>
            <a:pathLst>
              <a:path w="1000126" h="35719">
                <a:moveTo>
                  <a:pt x="0" y="35718"/>
                </a:moveTo>
                <a:lnTo>
                  <a:pt x="26789" y="35718"/>
                </a:lnTo>
                <a:lnTo>
                  <a:pt x="80367" y="35718"/>
                </a:lnTo>
                <a:lnTo>
                  <a:pt x="160734" y="35718"/>
                </a:lnTo>
                <a:lnTo>
                  <a:pt x="258960" y="35718"/>
                </a:lnTo>
                <a:lnTo>
                  <a:pt x="357187" y="26789"/>
                </a:lnTo>
                <a:lnTo>
                  <a:pt x="455414" y="17859"/>
                </a:lnTo>
                <a:lnTo>
                  <a:pt x="562570" y="8929"/>
                </a:lnTo>
                <a:lnTo>
                  <a:pt x="669726" y="0"/>
                </a:lnTo>
                <a:lnTo>
                  <a:pt x="776882" y="0"/>
                </a:lnTo>
                <a:lnTo>
                  <a:pt x="884039" y="8929"/>
                </a:lnTo>
                <a:lnTo>
                  <a:pt x="1000125" y="26789"/>
                </a:lnTo>
                <a:lnTo>
                  <a:pt x="1000125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036469" y="2536031"/>
            <a:ext cx="482204" cy="98228"/>
          </a:xfrm>
          <a:custGeom>
            <a:avLst/>
            <a:gdLst/>
            <a:ahLst/>
            <a:cxnLst/>
            <a:rect l="0" t="0" r="0" b="0"/>
            <a:pathLst>
              <a:path w="482204" h="98228">
                <a:moveTo>
                  <a:pt x="0" y="8930"/>
                </a:moveTo>
                <a:lnTo>
                  <a:pt x="35719" y="8930"/>
                </a:lnTo>
                <a:lnTo>
                  <a:pt x="98226" y="8930"/>
                </a:lnTo>
                <a:lnTo>
                  <a:pt x="178594" y="0"/>
                </a:lnTo>
                <a:lnTo>
                  <a:pt x="258961" y="8930"/>
                </a:lnTo>
                <a:lnTo>
                  <a:pt x="339328" y="17860"/>
                </a:lnTo>
                <a:lnTo>
                  <a:pt x="392906" y="26789"/>
                </a:lnTo>
                <a:lnTo>
                  <a:pt x="437554" y="44649"/>
                </a:lnTo>
                <a:lnTo>
                  <a:pt x="464344" y="71438"/>
                </a:lnTo>
                <a:lnTo>
                  <a:pt x="482203" y="98227"/>
                </a:lnTo>
                <a:lnTo>
                  <a:pt x="48220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679406" y="3312914"/>
            <a:ext cx="62509" cy="437555"/>
          </a:xfrm>
          <a:custGeom>
            <a:avLst/>
            <a:gdLst/>
            <a:ahLst/>
            <a:cxnLst/>
            <a:rect l="0" t="0" r="0" b="0"/>
            <a:pathLst>
              <a:path w="62509" h="437555">
                <a:moveTo>
                  <a:pt x="0" y="0"/>
                </a:moveTo>
                <a:lnTo>
                  <a:pt x="0" y="17859"/>
                </a:lnTo>
                <a:lnTo>
                  <a:pt x="8930" y="62507"/>
                </a:lnTo>
                <a:lnTo>
                  <a:pt x="8930" y="116086"/>
                </a:lnTo>
                <a:lnTo>
                  <a:pt x="26789" y="169664"/>
                </a:lnTo>
                <a:lnTo>
                  <a:pt x="35719" y="232172"/>
                </a:lnTo>
                <a:lnTo>
                  <a:pt x="53578" y="285750"/>
                </a:lnTo>
                <a:lnTo>
                  <a:pt x="62508" y="339328"/>
                </a:lnTo>
                <a:lnTo>
                  <a:pt x="62508" y="392906"/>
                </a:lnTo>
                <a:lnTo>
                  <a:pt x="62508" y="437554"/>
                </a:lnTo>
                <a:lnTo>
                  <a:pt x="62508" y="43755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625828" y="4848820"/>
            <a:ext cx="17861" cy="285751"/>
          </a:xfrm>
          <a:custGeom>
            <a:avLst/>
            <a:gdLst/>
            <a:ahLst/>
            <a:cxnLst/>
            <a:rect l="0" t="0" r="0" b="0"/>
            <a:pathLst>
              <a:path w="17861" h="285751">
                <a:moveTo>
                  <a:pt x="17860" y="0"/>
                </a:moveTo>
                <a:lnTo>
                  <a:pt x="17860" y="26789"/>
                </a:lnTo>
                <a:lnTo>
                  <a:pt x="8930" y="71438"/>
                </a:lnTo>
                <a:lnTo>
                  <a:pt x="8930" y="125016"/>
                </a:lnTo>
                <a:lnTo>
                  <a:pt x="8930" y="178594"/>
                </a:lnTo>
                <a:lnTo>
                  <a:pt x="8930" y="223243"/>
                </a:lnTo>
                <a:lnTo>
                  <a:pt x="0" y="258961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304359" y="5732859"/>
            <a:ext cx="294681" cy="71438"/>
          </a:xfrm>
          <a:custGeom>
            <a:avLst/>
            <a:gdLst/>
            <a:ahLst/>
            <a:cxnLst/>
            <a:rect l="0" t="0" r="0" b="0"/>
            <a:pathLst>
              <a:path w="294681" h="71438">
                <a:moveTo>
                  <a:pt x="294680" y="53578"/>
                </a:moveTo>
                <a:lnTo>
                  <a:pt x="294680" y="53578"/>
                </a:lnTo>
                <a:lnTo>
                  <a:pt x="276821" y="62507"/>
                </a:lnTo>
                <a:lnTo>
                  <a:pt x="258961" y="71437"/>
                </a:lnTo>
                <a:lnTo>
                  <a:pt x="232172" y="62507"/>
                </a:lnTo>
                <a:lnTo>
                  <a:pt x="196454" y="44648"/>
                </a:lnTo>
                <a:lnTo>
                  <a:pt x="151805" y="17859"/>
                </a:lnTo>
                <a:lnTo>
                  <a:pt x="107157" y="0"/>
                </a:lnTo>
                <a:lnTo>
                  <a:pt x="53579" y="0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Weak and Strong Eq. Class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/>
              <a:buChar char="·"/>
            </a:pPr>
            <a:r>
              <a:rPr lang="en-US" dirty="0" smtClean="0">
                <a:sym typeface="Symbol"/>
              </a:rPr>
              <a:t>Weak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◦ </a:t>
            </a:r>
            <a:r>
              <a:rPr lang="en-US" dirty="0" smtClean="0">
                <a:cs typeface="Times New Roman"/>
                <a:sym typeface="Symbol"/>
              </a:rPr>
              <a:t>Strong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1" y="1066800"/>
            <a:ext cx="7429499" cy="495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410766" y="2286000"/>
            <a:ext cx="339329" cy="464345"/>
          </a:xfrm>
          <a:custGeom>
            <a:avLst/>
            <a:gdLst/>
            <a:ahLst/>
            <a:cxnLst/>
            <a:rect l="0" t="0" r="0" b="0"/>
            <a:pathLst>
              <a:path w="339329" h="464345">
                <a:moveTo>
                  <a:pt x="169664" y="53578"/>
                </a:moveTo>
                <a:lnTo>
                  <a:pt x="169664" y="44648"/>
                </a:lnTo>
                <a:lnTo>
                  <a:pt x="169664" y="44648"/>
                </a:lnTo>
                <a:lnTo>
                  <a:pt x="160734" y="44648"/>
                </a:lnTo>
                <a:lnTo>
                  <a:pt x="151804" y="35719"/>
                </a:lnTo>
                <a:lnTo>
                  <a:pt x="142875" y="26789"/>
                </a:lnTo>
                <a:lnTo>
                  <a:pt x="133945" y="17859"/>
                </a:lnTo>
                <a:lnTo>
                  <a:pt x="125015" y="8929"/>
                </a:lnTo>
                <a:lnTo>
                  <a:pt x="107156" y="0"/>
                </a:lnTo>
                <a:lnTo>
                  <a:pt x="98226" y="0"/>
                </a:lnTo>
                <a:lnTo>
                  <a:pt x="80367" y="0"/>
                </a:lnTo>
                <a:lnTo>
                  <a:pt x="62508" y="8929"/>
                </a:lnTo>
                <a:lnTo>
                  <a:pt x="44648" y="26789"/>
                </a:lnTo>
                <a:lnTo>
                  <a:pt x="26789" y="62508"/>
                </a:lnTo>
                <a:lnTo>
                  <a:pt x="8929" y="107156"/>
                </a:lnTo>
                <a:lnTo>
                  <a:pt x="0" y="169664"/>
                </a:lnTo>
                <a:lnTo>
                  <a:pt x="0" y="250031"/>
                </a:lnTo>
                <a:lnTo>
                  <a:pt x="8929" y="321469"/>
                </a:lnTo>
                <a:lnTo>
                  <a:pt x="35718" y="392906"/>
                </a:lnTo>
                <a:lnTo>
                  <a:pt x="71437" y="437555"/>
                </a:lnTo>
                <a:lnTo>
                  <a:pt x="116086" y="464344"/>
                </a:lnTo>
                <a:lnTo>
                  <a:pt x="169664" y="464344"/>
                </a:lnTo>
                <a:lnTo>
                  <a:pt x="223242" y="437555"/>
                </a:lnTo>
                <a:lnTo>
                  <a:pt x="276820" y="392906"/>
                </a:lnTo>
                <a:lnTo>
                  <a:pt x="312539" y="339328"/>
                </a:lnTo>
                <a:lnTo>
                  <a:pt x="339328" y="267891"/>
                </a:lnTo>
                <a:lnTo>
                  <a:pt x="339328" y="205383"/>
                </a:lnTo>
                <a:lnTo>
                  <a:pt x="321468" y="151804"/>
                </a:lnTo>
                <a:lnTo>
                  <a:pt x="267890" y="89297"/>
                </a:lnTo>
                <a:lnTo>
                  <a:pt x="205383" y="53578"/>
                </a:lnTo>
                <a:lnTo>
                  <a:pt x="142875" y="26789"/>
                </a:lnTo>
                <a:lnTo>
                  <a:pt x="80367" y="8929"/>
                </a:lnTo>
                <a:lnTo>
                  <a:pt x="35718" y="8929"/>
                </a:lnTo>
                <a:lnTo>
                  <a:pt x="8929" y="1785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152305" y="4795242"/>
            <a:ext cx="17860" cy="8930"/>
          </a:xfrm>
          <a:custGeom>
            <a:avLst/>
            <a:gdLst/>
            <a:ahLst/>
            <a:cxnLst/>
            <a:rect l="0" t="0" r="0" b="0"/>
            <a:pathLst>
              <a:path w="17860" h="8930">
                <a:moveTo>
                  <a:pt x="8929" y="8929"/>
                </a:moveTo>
                <a:lnTo>
                  <a:pt x="8929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572000" y="4446984"/>
            <a:ext cx="53579" cy="53579"/>
          </a:xfrm>
          <a:custGeom>
            <a:avLst/>
            <a:gdLst/>
            <a:ahLst/>
            <a:cxnLst/>
            <a:rect l="0" t="0" r="0" b="0"/>
            <a:pathLst>
              <a:path w="53579" h="53579">
                <a:moveTo>
                  <a:pt x="26789" y="53578"/>
                </a:moveTo>
                <a:lnTo>
                  <a:pt x="26789" y="53578"/>
                </a:lnTo>
                <a:lnTo>
                  <a:pt x="17859" y="53578"/>
                </a:lnTo>
                <a:lnTo>
                  <a:pt x="8930" y="53578"/>
                </a:lnTo>
                <a:lnTo>
                  <a:pt x="0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8930" y="35719"/>
                </a:lnTo>
                <a:lnTo>
                  <a:pt x="26789" y="26789"/>
                </a:lnTo>
                <a:lnTo>
                  <a:pt x="35719" y="17859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36344" y="3982640"/>
            <a:ext cx="26790" cy="44650"/>
          </a:xfrm>
          <a:custGeom>
            <a:avLst/>
            <a:gdLst/>
            <a:ahLst/>
            <a:cxnLst/>
            <a:rect l="0" t="0" r="0" b="0"/>
            <a:pathLst>
              <a:path w="26790" h="44650">
                <a:moveTo>
                  <a:pt x="26789" y="44649"/>
                </a:moveTo>
                <a:lnTo>
                  <a:pt x="26789" y="44649"/>
                </a:lnTo>
                <a:lnTo>
                  <a:pt x="17859" y="44649"/>
                </a:lnTo>
                <a:lnTo>
                  <a:pt x="8929" y="35719"/>
                </a:lnTo>
                <a:lnTo>
                  <a:pt x="0" y="35719"/>
                </a:lnTo>
                <a:lnTo>
                  <a:pt x="0" y="26789"/>
                </a:lnTo>
                <a:lnTo>
                  <a:pt x="0" y="17860"/>
                </a:lnTo>
                <a:lnTo>
                  <a:pt x="8929" y="17860"/>
                </a:lnTo>
                <a:lnTo>
                  <a:pt x="17859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670352" y="3500437"/>
            <a:ext cx="35719" cy="53579"/>
          </a:xfrm>
          <a:custGeom>
            <a:avLst/>
            <a:gdLst/>
            <a:ahLst/>
            <a:cxnLst/>
            <a:rect l="0" t="0" r="0" b="0"/>
            <a:pathLst>
              <a:path w="35719" h="53579">
                <a:moveTo>
                  <a:pt x="0" y="53578"/>
                </a:move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29" y="35719"/>
                </a:lnTo>
                <a:lnTo>
                  <a:pt x="17859" y="35719"/>
                </a:lnTo>
                <a:lnTo>
                  <a:pt x="26789" y="17859"/>
                </a:lnTo>
                <a:lnTo>
                  <a:pt x="35718" y="0"/>
                </a:lnTo>
                <a:lnTo>
                  <a:pt x="357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688336" y="2812851"/>
            <a:ext cx="17860" cy="17861"/>
          </a:xfrm>
          <a:custGeom>
            <a:avLst/>
            <a:gdLst/>
            <a:ahLst/>
            <a:cxnLst/>
            <a:rect l="0" t="0" r="0" b="0"/>
            <a:pathLst>
              <a:path w="17860" h="17861">
                <a:moveTo>
                  <a:pt x="0" y="17860"/>
                </a:moveTo>
                <a:lnTo>
                  <a:pt x="0" y="8930"/>
                </a:lnTo>
                <a:lnTo>
                  <a:pt x="8930" y="893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Table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8359049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375047" y="3741539"/>
            <a:ext cx="8242102" cy="133946"/>
          </a:xfrm>
          <a:custGeom>
            <a:avLst/>
            <a:gdLst/>
            <a:ahLst/>
            <a:cxnLst/>
            <a:rect l="0" t="0" r="0" b="0"/>
            <a:pathLst>
              <a:path w="8242102" h="133946">
                <a:moveTo>
                  <a:pt x="8930" y="11608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8930" y="107156"/>
                </a:lnTo>
                <a:lnTo>
                  <a:pt x="8930" y="98226"/>
                </a:lnTo>
                <a:lnTo>
                  <a:pt x="17859" y="98226"/>
                </a:lnTo>
                <a:lnTo>
                  <a:pt x="17859" y="98226"/>
                </a:lnTo>
                <a:lnTo>
                  <a:pt x="26789" y="98226"/>
                </a:lnTo>
                <a:lnTo>
                  <a:pt x="35719" y="98226"/>
                </a:lnTo>
                <a:lnTo>
                  <a:pt x="35719" y="98226"/>
                </a:lnTo>
                <a:lnTo>
                  <a:pt x="44648" y="98226"/>
                </a:lnTo>
                <a:lnTo>
                  <a:pt x="53578" y="98226"/>
                </a:lnTo>
                <a:lnTo>
                  <a:pt x="62508" y="98226"/>
                </a:lnTo>
                <a:lnTo>
                  <a:pt x="62508" y="98226"/>
                </a:lnTo>
                <a:lnTo>
                  <a:pt x="71437" y="98226"/>
                </a:lnTo>
                <a:lnTo>
                  <a:pt x="80367" y="98226"/>
                </a:lnTo>
                <a:lnTo>
                  <a:pt x="89297" y="98226"/>
                </a:lnTo>
                <a:lnTo>
                  <a:pt x="98227" y="98226"/>
                </a:lnTo>
                <a:lnTo>
                  <a:pt x="107156" y="89297"/>
                </a:lnTo>
                <a:lnTo>
                  <a:pt x="125016" y="89297"/>
                </a:lnTo>
                <a:lnTo>
                  <a:pt x="133945" y="89297"/>
                </a:lnTo>
                <a:lnTo>
                  <a:pt x="142875" y="89297"/>
                </a:lnTo>
                <a:lnTo>
                  <a:pt x="160734" y="89297"/>
                </a:lnTo>
                <a:lnTo>
                  <a:pt x="169664" y="89297"/>
                </a:lnTo>
                <a:lnTo>
                  <a:pt x="178594" y="89297"/>
                </a:lnTo>
                <a:lnTo>
                  <a:pt x="196453" y="89297"/>
                </a:lnTo>
                <a:lnTo>
                  <a:pt x="214312" y="89297"/>
                </a:lnTo>
                <a:lnTo>
                  <a:pt x="223242" y="89297"/>
                </a:lnTo>
                <a:lnTo>
                  <a:pt x="241102" y="80367"/>
                </a:lnTo>
                <a:lnTo>
                  <a:pt x="258961" y="80367"/>
                </a:lnTo>
                <a:lnTo>
                  <a:pt x="276820" y="80367"/>
                </a:lnTo>
                <a:lnTo>
                  <a:pt x="294680" y="80367"/>
                </a:lnTo>
                <a:lnTo>
                  <a:pt x="303609" y="80367"/>
                </a:lnTo>
                <a:lnTo>
                  <a:pt x="321469" y="80367"/>
                </a:lnTo>
                <a:lnTo>
                  <a:pt x="339328" y="89297"/>
                </a:lnTo>
                <a:lnTo>
                  <a:pt x="348258" y="89297"/>
                </a:lnTo>
                <a:lnTo>
                  <a:pt x="366117" y="89297"/>
                </a:lnTo>
                <a:lnTo>
                  <a:pt x="383977" y="89297"/>
                </a:lnTo>
                <a:lnTo>
                  <a:pt x="401836" y="89297"/>
                </a:lnTo>
                <a:lnTo>
                  <a:pt x="419695" y="89297"/>
                </a:lnTo>
                <a:lnTo>
                  <a:pt x="428625" y="89297"/>
                </a:lnTo>
                <a:lnTo>
                  <a:pt x="455414" y="89297"/>
                </a:lnTo>
                <a:lnTo>
                  <a:pt x="464344" y="89297"/>
                </a:lnTo>
                <a:lnTo>
                  <a:pt x="482203" y="89297"/>
                </a:lnTo>
                <a:lnTo>
                  <a:pt x="500062" y="89297"/>
                </a:lnTo>
                <a:lnTo>
                  <a:pt x="517922" y="89297"/>
                </a:lnTo>
                <a:lnTo>
                  <a:pt x="535781" y="89297"/>
                </a:lnTo>
                <a:lnTo>
                  <a:pt x="553641" y="89297"/>
                </a:lnTo>
                <a:lnTo>
                  <a:pt x="571500" y="89297"/>
                </a:lnTo>
                <a:lnTo>
                  <a:pt x="598289" y="89297"/>
                </a:lnTo>
                <a:lnTo>
                  <a:pt x="616148" y="89297"/>
                </a:lnTo>
                <a:lnTo>
                  <a:pt x="634008" y="89297"/>
                </a:lnTo>
                <a:lnTo>
                  <a:pt x="660797" y="89297"/>
                </a:lnTo>
                <a:lnTo>
                  <a:pt x="678656" y="80367"/>
                </a:lnTo>
                <a:lnTo>
                  <a:pt x="696516" y="71437"/>
                </a:lnTo>
                <a:lnTo>
                  <a:pt x="723305" y="71437"/>
                </a:lnTo>
                <a:lnTo>
                  <a:pt x="741164" y="71437"/>
                </a:lnTo>
                <a:lnTo>
                  <a:pt x="767953" y="71437"/>
                </a:lnTo>
                <a:lnTo>
                  <a:pt x="794742" y="80367"/>
                </a:lnTo>
                <a:lnTo>
                  <a:pt x="821531" y="89297"/>
                </a:lnTo>
                <a:lnTo>
                  <a:pt x="848320" y="98226"/>
                </a:lnTo>
                <a:lnTo>
                  <a:pt x="884039" y="98226"/>
                </a:lnTo>
                <a:lnTo>
                  <a:pt x="910828" y="107156"/>
                </a:lnTo>
                <a:lnTo>
                  <a:pt x="946547" y="98226"/>
                </a:lnTo>
                <a:lnTo>
                  <a:pt x="973336" y="98226"/>
                </a:lnTo>
                <a:lnTo>
                  <a:pt x="1000125" y="89297"/>
                </a:lnTo>
                <a:lnTo>
                  <a:pt x="1026914" y="80367"/>
                </a:lnTo>
                <a:lnTo>
                  <a:pt x="1053703" y="71437"/>
                </a:lnTo>
                <a:lnTo>
                  <a:pt x="1080492" y="62507"/>
                </a:lnTo>
                <a:lnTo>
                  <a:pt x="1116211" y="62507"/>
                </a:lnTo>
                <a:lnTo>
                  <a:pt x="1143000" y="62507"/>
                </a:lnTo>
                <a:lnTo>
                  <a:pt x="1178719" y="71437"/>
                </a:lnTo>
                <a:lnTo>
                  <a:pt x="1214437" y="71437"/>
                </a:lnTo>
                <a:lnTo>
                  <a:pt x="1250156" y="80367"/>
                </a:lnTo>
                <a:lnTo>
                  <a:pt x="1294805" y="80367"/>
                </a:lnTo>
                <a:lnTo>
                  <a:pt x="1339453" y="80367"/>
                </a:lnTo>
                <a:lnTo>
                  <a:pt x="1375172" y="80367"/>
                </a:lnTo>
                <a:lnTo>
                  <a:pt x="1419820" y="71437"/>
                </a:lnTo>
                <a:lnTo>
                  <a:pt x="1455539" y="62507"/>
                </a:lnTo>
                <a:lnTo>
                  <a:pt x="1491258" y="53578"/>
                </a:lnTo>
                <a:lnTo>
                  <a:pt x="1526976" y="44648"/>
                </a:lnTo>
                <a:lnTo>
                  <a:pt x="1562695" y="35718"/>
                </a:lnTo>
                <a:lnTo>
                  <a:pt x="1589484" y="35718"/>
                </a:lnTo>
                <a:lnTo>
                  <a:pt x="1625203" y="44648"/>
                </a:lnTo>
                <a:lnTo>
                  <a:pt x="1669851" y="44648"/>
                </a:lnTo>
                <a:lnTo>
                  <a:pt x="1705570" y="62507"/>
                </a:lnTo>
                <a:lnTo>
                  <a:pt x="1750219" y="62507"/>
                </a:lnTo>
                <a:lnTo>
                  <a:pt x="1794867" y="71437"/>
                </a:lnTo>
                <a:lnTo>
                  <a:pt x="1839516" y="80367"/>
                </a:lnTo>
                <a:lnTo>
                  <a:pt x="1875234" y="80367"/>
                </a:lnTo>
                <a:lnTo>
                  <a:pt x="1919883" y="71437"/>
                </a:lnTo>
                <a:lnTo>
                  <a:pt x="1955601" y="71437"/>
                </a:lnTo>
                <a:lnTo>
                  <a:pt x="1991320" y="62507"/>
                </a:lnTo>
                <a:lnTo>
                  <a:pt x="2027039" y="62507"/>
                </a:lnTo>
                <a:lnTo>
                  <a:pt x="2062758" y="62507"/>
                </a:lnTo>
                <a:lnTo>
                  <a:pt x="2098476" y="62507"/>
                </a:lnTo>
                <a:lnTo>
                  <a:pt x="2143125" y="71437"/>
                </a:lnTo>
                <a:lnTo>
                  <a:pt x="2178844" y="89297"/>
                </a:lnTo>
                <a:lnTo>
                  <a:pt x="2223492" y="98226"/>
                </a:lnTo>
                <a:lnTo>
                  <a:pt x="2268141" y="107156"/>
                </a:lnTo>
                <a:lnTo>
                  <a:pt x="2312789" y="116086"/>
                </a:lnTo>
                <a:lnTo>
                  <a:pt x="2348508" y="116086"/>
                </a:lnTo>
                <a:lnTo>
                  <a:pt x="2393156" y="116086"/>
                </a:lnTo>
                <a:lnTo>
                  <a:pt x="2437805" y="116086"/>
                </a:lnTo>
                <a:lnTo>
                  <a:pt x="2473523" y="107156"/>
                </a:lnTo>
                <a:lnTo>
                  <a:pt x="2509242" y="98226"/>
                </a:lnTo>
                <a:lnTo>
                  <a:pt x="2544961" y="89297"/>
                </a:lnTo>
                <a:lnTo>
                  <a:pt x="2589609" y="89297"/>
                </a:lnTo>
                <a:lnTo>
                  <a:pt x="2625328" y="98226"/>
                </a:lnTo>
                <a:lnTo>
                  <a:pt x="2669976" y="107156"/>
                </a:lnTo>
                <a:lnTo>
                  <a:pt x="2714625" y="116086"/>
                </a:lnTo>
                <a:lnTo>
                  <a:pt x="2759273" y="125015"/>
                </a:lnTo>
                <a:lnTo>
                  <a:pt x="2803922" y="133945"/>
                </a:lnTo>
                <a:lnTo>
                  <a:pt x="2848570" y="133945"/>
                </a:lnTo>
                <a:lnTo>
                  <a:pt x="2893219" y="133945"/>
                </a:lnTo>
                <a:lnTo>
                  <a:pt x="2937867" y="133945"/>
                </a:lnTo>
                <a:lnTo>
                  <a:pt x="2982516" y="125015"/>
                </a:lnTo>
                <a:lnTo>
                  <a:pt x="3018234" y="116086"/>
                </a:lnTo>
                <a:lnTo>
                  <a:pt x="3062883" y="116086"/>
                </a:lnTo>
                <a:lnTo>
                  <a:pt x="3098601" y="107156"/>
                </a:lnTo>
                <a:lnTo>
                  <a:pt x="3134320" y="98226"/>
                </a:lnTo>
                <a:lnTo>
                  <a:pt x="3178969" y="107156"/>
                </a:lnTo>
                <a:lnTo>
                  <a:pt x="3214687" y="107156"/>
                </a:lnTo>
                <a:lnTo>
                  <a:pt x="3259336" y="116086"/>
                </a:lnTo>
                <a:lnTo>
                  <a:pt x="3303984" y="116086"/>
                </a:lnTo>
                <a:lnTo>
                  <a:pt x="3348633" y="125015"/>
                </a:lnTo>
                <a:lnTo>
                  <a:pt x="3393281" y="125015"/>
                </a:lnTo>
                <a:lnTo>
                  <a:pt x="3437930" y="125015"/>
                </a:lnTo>
                <a:lnTo>
                  <a:pt x="3482578" y="125015"/>
                </a:lnTo>
                <a:lnTo>
                  <a:pt x="3518297" y="125015"/>
                </a:lnTo>
                <a:lnTo>
                  <a:pt x="3562945" y="116086"/>
                </a:lnTo>
                <a:lnTo>
                  <a:pt x="3598664" y="116086"/>
                </a:lnTo>
                <a:lnTo>
                  <a:pt x="3634383" y="107156"/>
                </a:lnTo>
                <a:lnTo>
                  <a:pt x="3679031" y="107156"/>
                </a:lnTo>
                <a:lnTo>
                  <a:pt x="3714750" y="98226"/>
                </a:lnTo>
                <a:lnTo>
                  <a:pt x="3759398" y="98226"/>
                </a:lnTo>
                <a:lnTo>
                  <a:pt x="3804047" y="98226"/>
                </a:lnTo>
                <a:lnTo>
                  <a:pt x="3848695" y="98226"/>
                </a:lnTo>
                <a:lnTo>
                  <a:pt x="3893344" y="107156"/>
                </a:lnTo>
                <a:lnTo>
                  <a:pt x="3946922" y="107156"/>
                </a:lnTo>
                <a:lnTo>
                  <a:pt x="3991570" y="98226"/>
                </a:lnTo>
                <a:lnTo>
                  <a:pt x="4045148" y="89297"/>
                </a:lnTo>
                <a:lnTo>
                  <a:pt x="4089797" y="89297"/>
                </a:lnTo>
                <a:lnTo>
                  <a:pt x="4134445" y="80367"/>
                </a:lnTo>
                <a:lnTo>
                  <a:pt x="4188023" y="71437"/>
                </a:lnTo>
                <a:lnTo>
                  <a:pt x="4232672" y="62507"/>
                </a:lnTo>
                <a:lnTo>
                  <a:pt x="4286250" y="53578"/>
                </a:lnTo>
                <a:lnTo>
                  <a:pt x="4330898" y="53578"/>
                </a:lnTo>
                <a:lnTo>
                  <a:pt x="4384476" y="53578"/>
                </a:lnTo>
                <a:lnTo>
                  <a:pt x="4438055" y="53578"/>
                </a:lnTo>
                <a:lnTo>
                  <a:pt x="4491633" y="53578"/>
                </a:lnTo>
                <a:lnTo>
                  <a:pt x="4545211" y="62507"/>
                </a:lnTo>
                <a:lnTo>
                  <a:pt x="4598789" y="62507"/>
                </a:lnTo>
                <a:lnTo>
                  <a:pt x="4652367" y="53578"/>
                </a:lnTo>
                <a:lnTo>
                  <a:pt x="4705945" y="44648"/>
                </a:lnTo>
                <a:lnTo>
                  <a:pt x="4768453" y="44648"/>
                </a:lnTo>
                <a:lnTo>
                  <a:pt x="4822031" y="35718"/>
                </a:lnTo>
                <a:lnTo>
                  <a:pt x="4875609" y="26789"/>
                </a:lnTo>
                <a:lnTo>
                  <a:pt x="4929187" y="17859"/>
                </a:lnTo>
                <a:lnTo>
                  <a:pt x="4973836" y="17859"/>
                </a:lnTo>
                <a:lnTo>
                  <a:pt x="5027414" y="17859"/>
                </a:lnTo>
                <a:lnTo>
                  <a:pt x="5089922" y="17859"/>
                </a:lnTo>
                <a:lnTo>
                  <a:pt x="5143500" y="26789"/>
                </a:lnTo>
                <a:lnTo>
                  <a:pt x="5206008" y="35718"/>
                </a:lnTo>
                <a:lnTo>
                  <a:pt x="5259586" y="44648"/>
                </a:lnTo>
                <a:lnTo>
                  <a:pt x="5322094" y="53578"/>
                </a:lnTo>
                <a:lnTo>
                  <a:pt x="5384601" y="53578"/>
                </a:lnTo>
                <a:lnTo>
                  <a:pt x="5447109" y="44648"/>
                </a:lnTo>
                <a:lnTo>
                  <a:pt x="5500687" y="35718"/>
                </a:lnTo>
                <a:lnTo>
                  <a:pt x="5563195" y="26789"/>
                </a:lnTo>
                <a:lnTo>
                  <a:pt x="5616773" y="8929"/>
                </a:lnTo>
                <a:lnTo>
                  <a:pt x="5679281" y="0"/>
                </a:lnTo>
                <a:lnTo>
                  <a:pt x="5732859" y="0"/>
                </a:lnTo>
                <a:lnTo>
                  <a:pt x="5795367" y="0"/>
                </a:lnTo>
                <a:lnTo>
                  <a:pt x="5857875" y="0"/>
                </a:lnTo>
                <a:lnTo>
                  <a:pt x="5920383" y="8929"/>
                </a:lnTo>
                <a:lnTo>
                  <a:pt x="5982891" y="17859"/>
                </a:lnTo>
                <a:lnTo>
                  <a:pt x="6045398" y="17859"/>
                </a:lnTo>
                <a:lnTo>
                  <a:pt x="6107906" y="17859"/>
                </a:lnTo>
                <a:lnTo>
                  <a:pt x="6170414" y="17859"/>
                </a:lnTo>
                <a:lnTo>
                  <a:pt x="6232922" y="17859"/>
                </a:lnTo>
                <a:lnTo>
                  <a:pt x="6295430" y="8929"/>
                </a:lnTo>
                <a:lnTo>
                  <a:pt x="6357937" y="8929"/>
                </a:lnTo>
                <a:lnTo>
                  <a:pt x="6411516" y="0"/>
                </a:lnTo>
                <a:lnTo>
                  <a:pt x="6465094" y="0"/>
                </a:lnTo>
                <a:lnTo>
                  <a:pt x="6518672" y="0"/>
                </a:lnTo>
                <a:lnTo>
                  <a:pt x="6572250" y="8929"/>
                </a:lnTo>
                <a:lnTo>
                  <a:pt x="6625828" y="8929"/>
                </a:lnTo>
                <a:lnTo>
                  <a:pt x="6670476" y="17859"/>
                </a:lnTo>
                <a:lnTo>
                  <a:pt x="6724055" y="26789"/>
                </a:lnTo>
                <a:lnTo>
                  <a:pt x="6777633" y="35718"/>
                </a:lnTo>
                <a:lnTo>
                  <a:pt x="6831211" y="35718"/>
                </a:lnTo>
                <a:lnTo>
                  <a:pt x="6884789" y="35718"/>
                </a:lnTo>
                <a:lnTo>
                  <a:pt x="6938367" y="35718"/>
                </a:lnTo>
                <a:lnTo>
                  <a:pt x="6991945" y="35718"/>
                </a:lnTo>
                <a:lnTo>
                  <a:pt x="7045523" y="26789"/>
                </a:lnTo>
                <a:lnTo>
                  <a:pt x="7099101" y="26789"/>
                </a:lnTo>
                <a:lnTo>
                  <a:pt x="7143750" y="26789"/>
                </a:lnTo>
                <a:lnTo>
                  <a:pt x="7197328" y="26789"/>
                </a:lnTo>
                <a:lnTo>
                  <a:pt x="7241976" y="26789"/>
                </a:lnTo>
                <a:lnTo>
                  <a:pt x="7295555" y="26789"/>
                </a:lnTo>
                <a:lnTo>
                  <a:pt x="7349133" y="35718"/>
                </a:lnTo>
                <a:lnTo>
                  <a:pt x="7402711" y="35718"/>
                </a:lnTo>
                <a:lnTo>
                  <a:pt x="7456289" y="35718"/>
                </a:lnTo>
                <a:lnTo>
                  <a:pt x="7509867" y="35718"/>
                </a:lnTo>
                <a:lnTo>
                  <a:pt x="7563445" y="35718"/>
                </a:lnTo>
                <a:lnTo>
                  <a:pt x="7617023" y="26789"/>
                </a:lnTo>
                <a:lnTo>
                  <a:pt x="7661672" y="8929"/>
                </a:lnTo>
                <a:lnTo>
                  <a:pt x="7715250" y="8929"/>
                </a:lnTo>
                <a:lnTo>
                  <a:pt x="7759898" y="0"/>
                </a:lnTo>
                <a:lnTo>
                  <a:pt x="7804547" y="0"/>
                </a:lnTo>
                <a:lnTo>
                  <a:pt x="7840265" y="0"/>
                </a:lnTo>
                <a:lnTo>
                  <a:pt x="7875983" y="8929"/>
                </a:lnTo>
                <a:lnTo>
                  <a:pt x="7911702" y="17859"/>
                </a:lnTo>
                <a:lnTo>
                  <a:pt x="7947421" y="35718"/>
                </a:lnTo>
                <a:lnTo>
                  <a:pt x="7983140" y="53578"/>
                </a:lnTo>
                <a:lnTo>
                  <a:pt x="8018858" y="62507"/>
                </a:lnTo>
                <a:lnTo>
                  <a:pt x="8045648" y="71437"/>
                </a:lnTo>
                <a:lnTo>
                  <a:pt x="8081366" y="80367"/>
                </a:lnTo>
                <a:lnTo>
                  <a:pt x="8108155" y="80367"/>
                </a:lnTo>
                <a:lnTo>
                  <a:pt x="8143874" y="71437"/>
                </a:lnTo>
                <a:lnTo>
                  <a:pt x="8179593" y="62507"/>
                </a:lnTo>
                <a:lnTo>
                  <a:pt x="8206382" y="62507"/>
                </a:lnTo>
                <a:lnTo>
                  <a:pt x="8224241" y="53578"/>
                </a:lnTo>
                <a:lnTo>
                  <a:pt x="8233171" y="53578"/>
                </a:lnTo>
                <a:lnTo>
                  <a:pt x="8242101" y="53578"/>
                </a:lnTo>
                <a:lnTo>
                  <a:pt x="8233171" y="62507"/>
                </a:lnTo>
                <a:lnTo>
                  <a:pt x="8233171" y="62507"/>
                </a:lnTo>
                <a:lnTo>
                  <a:pt x="8224241" y="62507"/>
                </a:lnTo>
                <a:lnTo>
                  <a:pt x="8215312" y="53578"/>
                </a:lnTo>
                <a:lnTo>
                  <a:pt x="8206382" y="35718"/>
                </a:lnTo>
                <a:lnTo>
                  <a:pt x="8188523" y="17859"/>
                </a:lnTo>
                <a:lnTo>
                  <a:pt x="8179593" y="0"/>
                </a:lnTo>
                <a:lnTo>
                  <a:pt x="81795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578" y="3214687"/>
            <a:ext cx="125017" cy="142876"/>
          </a:xfrm>
          <a:custGeom>
            <a:avLst/>
            <a:gdLst/>
            <a:ahLst/>
            <a:cxnLst/>
            <a:rect l="0" t="0" r="0" b="0"/>
            <a:pathLst>
              <a:path w="125017" h="142876">
                <a:moveTo>
                  <a:pt x="98227" y="53578"/>
                </a:moveTo>
                <a:lnTo>
                  <a:pt x="98227" y="44649"/>
                </a:lnTo>
                <a:lnTo>
                  <a:pt x="89297" y="35719"/>
                </a:lnTo>
                <a:lnTo>
                  <a:pt x="80367" y="26789"/>
                </a:lnTo>
                <a:lnTo>
                  <a:pt x="71438" y="17859"/>
                </a:lnTo>
                <a:lnTo>
                  <a:pt x="62508" y="8930"/>
                </a:lnTo>
                <a:lnTo>
                  <a:pt x="44649" y="0"/>
                </a:lnTo>
                <a:lnTo>
                  <a:pt x="35719" y="0"/>
                </a:lnTo>
                <a:lnTo>
                  <a:pt x="26789" y="0"/>
                </a:lnTo>
                <a:lnTo>
                  <a:pt x="1786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8930" y="53578"/>
                </a:lnTo>
                <a:lnTo>
                  <a:pt x="17860" y="71438"/>
                </a:lnTo>
                <a:lnTo>
                  <a:pt x="17860" y="98227"/>
                </a:lnTo>
                <a:lnTo>
                  <a:pt x="35719" y="116086"/>
                </a:lnTo>
                <a:lnTo>
                  <a:pt x="53578" y="125016"/>
                </a:lnTo>
                <a:lnTo>
                  <a:pt x="71438" y="133945"/>
                </a:lnTo>
                <a:lnTo>
                  <a:pt x="89297" y="142875"/>
                </a:lnTo>
                <a:lnTo>
                  <a:pt x="107156" y="133945"/>
                </a:lnTo>
                <a:lnTo>
                  <a:pt x="125016" y="125016"/>
                </a:lnTo>
                <a:lnTo>
                  <a:pt x="125016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05383" y="3214687"/>
            <a:ext cx="53579" cy="53579"/>
          </a:xfrm>
          <a:custGeom>
            <a:avLst/>
            <a:gdLst/>
            <a:ahLst/>
            <a:cxnLst/>
            <a:rect l="0" t="0" r="0" b="0"/>
            <a:pathLst>
              <a:path w="53579" h="53579">
                <a:moveTo>
                  <a:pt x="17859" y="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17859" y="53578"/>
                </a:lnTo>
                <a:lnTo>
                  <a:pt x="26789" y="53578"/>
                </a:lnTo>
                <a:lnTo>
                  <a:pt x="35719" y="53578"/>
                </a:lnTo>
                <a:lnTo>
                  <a:pt x="44648" y="53578"/>
                </a:lnTo>
                <a:lnTo>
                  <a:pt x="53578" y="53578"/>
                </a:lnTo>
                <a:lnTo>
                  <a:pt x="53578" y="53578"/>
                </a:lnTo>
                <a:lnTo>
                  <a:pt x="53578" y="44649"/>
                </a:lnTo>
                <a:lnTo>
                  <a:pt x="53578" y="35719"/>
                </a:lnTo>
                <a:lnTo>
                  <a:pt x="44648" y="35719"/>
                </a:lnTo>
                <a:lnTo>
                  <a:pt x="35719" y="26789"/>
                </a:lnTo>
                <a:lnTo>
                  <a:pt x="26789" y="26789"/>
                </a:lnTo>
                <a:lnTo>
                  <a:pt x="17859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6820" y="3089671"/>
            <a:ext cx="125017" cy="107158"/>
          </a:xfrm>
          <a:custGeom>
            <a:avLst/>
            <a:gdLst/>
            <a:ahLst/>
            <a:cxnLst/>
            <a:rect l="0" t="0" r="0" b="0"/>
            <a:pathLst>
              <a:path w="125017" h="107158">
                <a:moveTo>
                  <a:pt x="0" y="53579"/>
                </a:moveTo>
                <a:lnTo>
                  <a:pt x="0" y="53579"/>
                </a:lnTo>
                <a:lnTo>
                  <a:pt x="0" y="62508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0368"/>
                </a:lnTo>
                <a:lnTo>
                  <a:pt x="17860" y="80368"/>
                </a:lnTo>
                <a:lnTo>
                  <a:pt x="26789" y="89297"/>
                </a:lnTo>
                <a:lnTo>
                  <a:pt x="26789" y="98227"/>
                </a:lnTo>
                <a:lnTo>
                  <a:pt x="35719" y="107157"/>
                </a:lnTo>
                <a:lnTo>
                  <a:pt x="35719" y="107157"/>
                </a:lnTo>
                <a:lnTo>
                  <a:pt x="44649" y="107157"/>
                </a:lnTo>
                <a:lnTo>
                  <a:pt x="44649" y="107157"/>
                </a:lnTo>
                <a:lnTo>
                  <a:pt x="44649" y="98227"/>
                </a:lnTo>
                <a:lnTo>
                  <a:pt x="44649" y="98227"/>
                </a:lnTo>
                <a:lnTo>
                  <a:pt x="44649" y="89297"/>
                </a:lnTo>
                <a:lnTo>
                  <a:pt x="44649" y="71438"/>
                </a:lnTo>
                <a:lnTo>
                  <a:pt x="44649" y="71438"/>
                </a:lnTo>
                <a:lnTo>
                  <a:pt x="44649" y="53579"/>
                </a:lnTo>
                <a:lnTo>
                  <a:pt x="53579" y="53579"/>
                </a:lnTo>
                <a:lnTo>
                  <a:pt x="71438" y="62508"/>
                </a:lnTo>
                <a:lnTo>
                  <a:pt x="89297" y="71438"/>
                </a:lnTo>
                <a:lnTo>
                  <a:pt x="107157" y="71438"/>
                </a:lnTo>
                <a:lnTo>
                  <a:pt x="116086" y="71438"/>
                </a:lnTo>
                <a:lnTo>
                  <a:pt x="116086" y="71438"/>
                </a:lnTo>
                <a:lnTo>
                  <a:pt x="125016" y="53579"/>
                </a:lnTo>
                <a:lnTo>
                  <a:pt x="125016" y="26790"/>
                </a:lnTo>
                <a:lnTo>
                  <a:pt x="125016" y="0"/>
                </a:lnTo>
                <a:lnTo>
                  <a:pt x="12501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48258" y="2866429"/>
            <a:ext cx="178595" cy="303611"/>
          </a:xfrm>
          <a:custGeom>
            <a:avLst/>
            <a:gdLst/>
            <a:ahLst/>
            <a:cxnLst/>
            <a:rect l="0" t="0" r="0" b="0"/>
            <a:pathLst>
              <a:path w="178595" h="303611">
                <a:moveTo>
                  <a:pt x="62508" y="151805"/>
                </a:moveTo>
                <a:lnTo>
                  <a:pt x="62508" y="160735"/>
                </a:lnTo>
                <a:lnTo>
                  <a:pt x="53578" y="160735"/>
                </a:lnTo>
                <a:lnTo>
                  <a:pt x="44648" y="178594"/>
                </a:lnTo>
                <a:lnTo>
                  <a:pt x="35719" y="196453"/>
                </a:lnTo>
                <a:lnTo>
                  <a:pt x="35719" y="214313"/>
                </a:lnTo>
                <a:lnTo>
                  <a:pt x="35719" y="241102"/>
                </a:lnTo>
                <a:lnTo>
                  <a:pt x="35719" y="267891"/>
                </a:lnTo>
                <a:lnTo>
                  <a:pt x="44648" y="285750"/>
                </a:lnTo>
                <a:lnTo>
                  <a:pt x="53578" y="294680"/>
                </a:lnTo>
                <a:lnTo>
                  <a:pt x="62508" y="303610"/>
                </a:lnTo>
                <a:lnTo>
                  <a:pt x="62508" y="303610"/>
                </a:lnTo>
                <a:lnTo>
                  <a:pt x="71437" y="294680"/>
                </a:lnTo>
                <a:lnTo>
                  <a:pt x="80367" y="276821"/>
                </a:lnTo>
                <a:lnTo>
                  <a:pt x="80367" y="250032"/>
                </a:lnTo>
                <a:lnTo>
                  <a:pt x="80367" y="214313"/>
                </a:lnTo>
                <a:lnTo>
                  <a:pt x="71437" y="178594"/>
                </a:lnTo>
                <a:lnTo>
                  <a:pt x="62508" y="142875"/>
                </a:lnTo>
                <a:lnTo>
                  <a:pt x="53578" y="107157"/>
                </a:lnTo>
                <a:lnTo>
                  <a:pt x="44648" y="80367"/>
                </a:lnTo>
                <a:lnTo>
                  <a:pt x="35719" y="62508"/>
                </a:lnTo>
                <a:lnTo>
                  <a:pt x="26789" y="44649"/>
                </a:lnTo>
                <a:lnTo>
                  <a:pt x="17859" y="26789"/>
                </a:lnTo>
                <a:lnTo>
                  <a:pt x="8930" y="893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26789" y="62508"/>
                </a:lnTo>
                <a:lnTo>
                  <a:pt x="53578" y="107157"/>
                </a:lnTo>
                <a:lnTo>
                  <a:pt x="80367" y="142875"/>
                </a:lnTo>
                <a:lnTo>
                  <a:pt x="107156" y="169664"/>
                </a:lnTo>
                <a:lnTo>
                  <a:pt x="133945" y="187524"/>
                </a:lnTo>
                <a:lnTo>
                  <a:pt x="160734" y="196453"/>
                </a:lnTo>
                <a:lnTo>
                  <a:pt x="169664" y="187524"/>
                </a:lnTo>
                <a:lnTo>
                  <a:pt x="178594" y="178594"/>
                </a:lnTo>
                <a:lnTo>
                  <a:pt x="178594" y="160735"/>
                </a:lnTo>
                <a:lnTo>
                  <a:pt x="169664" y="133946"/>
                </a:lnTo>
                <a:lnTo>
                  <a:pt x="169664" y="107157"/>
                </a:lnTo>
                <a:lnTo>
                  <a:pt x="169664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46484" y="2946796"/>
            <a:ext cx="71439" cy="71439"/>
          </a:xfrm>
          <a:custGeom>
            <a:avLst/>
            <a:gdLst/>
            <a:ahLst/>
            <a:cxnLst/>
            <a:rect l="0" t="0" r="0" b="0"/>
            <a:pathLst>
              <a:path w="71439" h="71439">
                <a:moveTo>
                  <a:pt x="0" y="0"/>
                </a:moveTo>
                <a:lnTo>
                  <a:pt x="0" y="8930"/>
                </a:lnTo>
                <a:lnTo>
                  <a:pt x="0" y="17860"/>
                </a:lnTo>
                <a:lnTo>
                  <a:pt x="8930" y="26790"/>
                </a:lnTo>
                <a:lnTo>
                  <a:pt x="8930" y="35719"/>
                </a:lnTo>
                <a:lnTo>
                  <a:pt x="17860" y="53579"/>
                </a:lnTo>
                <a:lnTo>
                  <a:pt x="35719" y="62508"/>
                </a:lnTo>
                <a:lnTo>
                  <a:pt x="44649" y="71438"/>
                </a:lnTo>
                <a:lnTo>
                  <a:pt x="62508" y="71438"/>
                </a:lnTo>
                <a:lnTo>
                  <a:pt x="71438" y="71438"/>
                </a:lnTo>
                <a:lnTo>
                  <a:pt x="71438" y="62508"/>
                </a:lnTo>
                <a:lnTo>
                  <a:pt x="71438" y="53579"/>
                </a:lnTo>
                <a:lnTo>
                  <a:pt x="62508" y="26790"/>
                </a:lnTo>
                <a:lnTo>
                  <a:pt x="53579" y="0"/>
                </a:lnTo>
                <a:lnTo>
                  <a:pt x="5357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6117" y="2714625"/>
            <a:ext cx="35720" cy="53579"/>
          </a:xfrm>
          <a:custGeom>
            <a:avLst/>
            <a:gdLst/>
            <a:ahLst/>
            <a:cxnLst/>
            <a:rect l="0" t="0" r="0" b="0"/>
            <a:pathLst>
              <a:path w="35720" h="53579">
                <a:moveTo>
                  <a:pt x="26789" y="53578"/>
                </a:moveTo>
                <a:lnTo>
                  <a:pt x="26789" y="53578"/>
                </a:lnTo>
                <a:lnTo>
                  <a:pt x="17860" y="53578"/>
                </a:lnTo>
                <a:lnTo>
                  <a:pt x="893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8930" y="35719"/>
                </a:lnTo>
                <a:lnTo>
                  <a:pt x="17860" y="26789"/>
                </a:lnTo>
                <a:lnTo>
                  <a:pt x="17860" y="17859"/>
                </a:lnTo>
                <a:lnTo>
                  <a:pt x="26789" y="8930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9695" y="2643188"/>
            <a:ext cx="232173" cy="267891"/>
          </a:xfrm>
          <a:custGeom>
            <a:avLst/>
            <a:gdLst/>
            <a:ahLst/>
            <a:cxnLst/>
            <a:rect l="0" t="0" r="0" b="0"/>
            <a:pathLst>
              <a:path w="232173" h="267891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35718"/>
                </a:lnTo>
                <a:lnTo>
                  <a:pt x="26789" y="62507"/>
                </a:lnTo>
                <a:lnTo>
                  <a:pt x="44649" y="98226"/>
                </a:lnTo>
                <a:lnTo>
                  <a:pt x="62508" y="133945"/>
                </a:lnTo>
                <a:lnTo>
                  <a:pt x="89297" y="178593"/>
                </a:lnTo>
                <a:lnTo>
                  <a:pt x="116086" y="214312"/>
                </a:lnTo>
                <a:lnTo>
                  <a:pt x="142875" y="241101"/>
                </a:lnTo>
                <a:lnTo>
                  <a:pt x="169664" y="258960"/>
                </a:lnTo>
                <a:lnTo>
                  <a:pt x="196454" y="267890"/>
                </a:lnTo>
                <a:lnTo>
                  <a:pt x="214313" y="267890"/>
                </a:lnTo>
                <a:lnTo>
                  <a:pt x="223243" y="258960"/>
                </a:lnTo>
                <a:lnTo>
                  <a:pt x="232172" y="250030"/>
                </a:lnTo>
                <a:lnTo>
                  <a:pt x="223243" y="232171"/>
                </a:lnTo>
                <a:lnTo>
                  <a:pt x="205383" y="205382"/>
                </a:lnTo>
                <a:lnTo>
                  <a:pt x="187524" y="187523"/>
                </a:lnTo>
                <a:lnTo>
                  <a:pt x="160735" y="160733"/>
                </a:lnTo>
                <a:lnTo>
                  <a:pt x="133946" y="142875"/>
                </a:lnTo>
                <a:lnTo>
                  <a:pt x="13394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55414" y="2661047"/>
            <a:ext cx="169665" cy="178594"/>
          </a:xfrm>
          <a:custGeom>
            <a:avLst/>
            <a:gdLst/>
            <a:ahLst/>
            <a:cxnLst/>
            <a:rect l="0" t="0" r="0" b="0"/>
            <a:pathLst>
              <a:path w="169665" h="178594">
                <a:moveTo>
                  <a:pt x="0" y="178593"/>
                </a:moveTo>
                <a:lnTo>
                  <a:pt x="0" y="178593"/>
                </a:lnTo>
                <a:lnTo>
                  <a:pt x="0" y="178593"/>
                </a:lnTo>
                <a:lnTo>
                  <a:pt x="0" y="178593"/>
                </a:lnTo>
                <a:lnTo>
                  <a:pt x="17860" y="178593"/>
                </a:lnTo>
                <a:lnTo>
                  <a:pt x="26789" y="169664"/>
                </a:lnTo>
                <a:lnTo>
                  <a:pt x="53578" y="151804"/>
                </a:lnTo>
                <a:lnTo>
                  <a:pt x="80367" y="125016"/>
                </a:lnTo>
                <a:lnTo>
                  <a:pt x="116086" y="107156"/>
                </a:lnTo>
                <a:lnTo>
                  <a:pt x="133945" y="80367"/>
                </a:lnTo>
                <a:lnTo>
                  <a:pt x="160735" y="62508"/>
                </a:lnTo>
                <a:lnTo>
                  <a:pt x="169664" y="35719"/>
                </a:lnTo>
                <a:lnTo>
                  <a:pt x="169664" y="17859"/>
                </a:lnTo>
                <a:lnTo>
                  <a:pt x="169664" y="0"/>
                </a:lnTo>
                <a:lnTo>
                  <a:pt x="16966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6149" y="2661047"/>
            <a:ext cx="98227" cy="151805"/>
          </a:xfrm>
          <a:custGeom>
            <a:avLst/>
            <a:gdLst/>
            <a:ahLst/>
            <a:cxnLst/>
            <a:rect l="0" t="0" r="0" b="0"/>
            <a:pathLst>
              <a:path w="98227" h="151805">
                <a:moveTo>
                  <a:pt x="0" y="17859"/>
                </a:moveTo>
                <a:lnTo>
                  <a:pt x="0" y="26789"/>
                </a:lnTo>
                <a:lnTo>
                  <a:pt x="0" y="44648"/>
                </a:lnTo>
                <a:lnTo>
                  <a:pt x="8929" y="62508"/>
                </a:lnTo>
                <a:lnTo>
                  <a:pt x="8929" y="89297"/>
                </a:lnTo>
                <a:lnTo>
                  <a:pt x="26789" y="107156"/>
                </a:lnTo>
                <a:lnTo>
                  <a:pt x="35718" y="125016"/>
                </a:lnTo>
                <a:lnTo>
                  <a:pt x="53578" y="142874"/>
                </a:lnTo>
                <a:lnTo>
                  <a:pt x="71437" y="151804"/>
                </a:lnTo>
                <a:lnTo>
                  <a:pt x="80367" y="151804"/>
                </a:lnTo>
                <a:lnTo>
                  <a:pt x="89296" y="151804"/>
                </a:lnTo>
                <a:lnTo>
                  <a:pt x="98226" y="151804"/>
                </a:lnTo>
                <a:lnTo>
                  <a:pt x="98226" y="142874"/>
                </a:lnTo>
                <a:lnTo>
                  <a:pt x="98226" y="125016"/>
                </a:lnTo>
                <a:lnTo>
                  <a:pt x="80367" y="98226"/>
                </a:lnTo>
                <a:lnTo>
                  <a:pt x="62507" y="71437"/>
                </a:lnTo>
                <a:lnTo>
                  <a:pt x="35718" y="3571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44711" y="2518172"/>
            <a:ext cx="71439" cy="35720"/>
          </a:xfrm>
          <a:custGeom>
            <a:avLst/>
            <a:gdLst/>
            <a:ahLst/>
            <a:cxnLst/>
            <a:rect l="0" t="0" r="0" b="0"/>
            <a:pathLst>
              <a:path w="71439" h="35720">
                <a:moveTo>
                  <a:pt x="0" y="35719"/>
                </a:move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8930" y="893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32234" y="2428875"/>
            <a:ext cx="250033" cy="250032"/>
          </a:xfrm>
          <a:custGeom>
            <a:avLst/>
            <a:gdLst/>
            <a:ahLst/>
            <a:cxnLst/>
            <a:rect l="0" t="0" r="0" b="0"/>
            <a:pathLst>
              <a:path w="250033" h="250032">
                <a:moveTo>
                  <a:pt x="0" y="169664"/>
                </a:moveTo>
                <a:lnTo>
                  <a:pt x="0" y="169664"/>
                </a:lnTo>
                <a:lnTo>
                  <a:pt x="0" y="178594"/>
                </a:lnTo>
                <a:lnTo>
                  <a:pt x="0" y="187523"/>
                </a:lnTo>
                <a:lnTo>
                  <a:pt x="0" y="196453"/>
                </a:lnTo>
                <a:lnTo>
                  <a:pt x="8930" y="214313"/>
                </a:lnTo>
                <a:lnTo>
                  <a:pt x="8930" y="232172"/>
                </a:lnTo>
                <a:lnTo>
                  <a:pt x="26790" y="241102"/>
                </a:lnTo>
                <a:lnTo>
                  <a:pt x="35719" y="250031"/>
                </a:lnTo>
                <a:lnTo>
                  <a:pt x="44649" y="250031"/>
                </a:lnTo>
                <a:lnTo>
                  <a:pt x="53579" y="250031"/>
                </a:lnTo>
                <a:lnTo>
                  <a:pt x="62508" y="241102"/>
                </a:lnTo>
                <a:lnTo>
                  <a:pt x="62508" y="223242"/>
                </a:lnTo>
                <a:lnTo>
                  <a:pt x="62508" y="196453"/>
                </a:lnTo>
                <a:lnTo>
                  <a:pt x="62508" y="169664"/>
                </a:lnTo>
                <a:lnTo>
                  <a:pt x="62508" y="142875"/>
                </a:lnTo>
                <a:lnTo>
                  <a:pt x="62508" y="116086"/>
                </a:lnTo>
                <a:lnTo>
                  <a:pt x="53579" y="98227"/>
                </a:lnTo>
                <a:lnTo>
                  <a:pt x="62508" y="89297"/>
                </a:lnTo>
                <a:lnTo>
                  <a:pt x="62508" y="98227"/>
                </a:lnTo>
                <a:lnTo>
                  <a:pt x="62508" y="107156"/>
                </a:lnTo>
                <a:lnTo>
                  <a:pt x="71438" y="125016"/>
                </a:lnTo>
                <a:lnTo>
                  <a:pt x="80368" y="142875"/>
                </a:lnTo>
                <a:lnTo>
                  <a:pt x="89297" y="169664"/>
                </a:lnTo>
                <a:lnTo>
                  <a:pt x="98227" y="187523"/>
                </a:lnTo>
                <a:lnTo>
                  <a:pt x="98227" y="196453"/>
                </a:lnTo>
                <a:lnTo>
                  <a:pt x="116086" y="196453"/>
                </a:lnTo>
                <a:lnTo>
                  <a:pt x="125016" y="196453"/>
                </a:lnTo>
                <a:lnTo>
                  <a:pt x="125016" y="178594"/>
                </a:lnTo>
                <a:lnTo>
                  <a:pt x="142875" y="151805"/>
                </a:lnTo>
                <a:lnTo>
                  <a:pt x="151805" y="125016"/>
                </a:lnTo>
                <a:lnTo>
                  <a:pt x="151805" y="89297"/>
                </a:lnTo>
                <a:lnTo>
                  <a:pt x="169665" y="62508"/>
                </a:lnTo>
                <a:lnTo>
                  <a:pt x="169665" y="26789"/>
                </a:lnTo>
                <a:lnTo>
                  <a:pt x="178594" y="8929"/>
                </a:lnTo>
                <a:lnTo>
                  <a:pt x="187524" y="0"/>
                </a:lnTo>
                <a:lnTo>
                  <a:pt x="196454" y="0"/>
                </a:lnTo>
                <a:lnTo>
                  <a:pt x="205383" y="8929"/>
                </a:lnTo>
                <a:lnTo>
                  <a:pt x="214313" y="8929"/>
                </a:lnTo>
                <a:lnTo>
                  <a:pt x="223243" y="26789"/>
                </a:lnTo>
                <a:lnTo>
                  <a:pt x="232172" y="35719"/>
                </a:lnTo>
                <a:lnTo>
                  <a:pt x="241102" y="44648"/>
                </a:lnTo>
                <a:lnTo>
                  <a:pt x="250032" y="44648"/>
                </a:lnTo>
                <a:lnTo>
                  <a:pt x="250032" y="44648"/>
                </a:lnTo>
                <a:lnTo>
                  <a:pt x="250032" y="35719"/>
                </a:lnTo>
                <a:lnTo>
                  <a:pt x="250032" y="35719"/>
                </a:lnTo>
                <a:lnTo>
                  <a:pt x="250032" y="26789"/>
                </a:lnTo>
                <a:lnTo>
                  <a:pt x="241102" y="26789"/>
                </a:lnTo>
                <a:lnTo>
                  <a:pt x="241102" y="35719"/>
                </a:lnTo>
                <a:lnTo>
                  <a:pt x="232172" y="53578"/>
                </a:lnTo>
                <a:lnTo>
                  <a:pt x="223243" y="80367"/>
                </a:lnTo>
                <a:lnTo>
                  <a:pt x="223243" y="107156"/>
                </a:lnTo>
                <a:lnTo>
                  <a:pt x="214313" y="133945"/>
                </a:lnTo>
                <a:lnTo>
                  <a:pt x="205383" y="178594"/>
                </a:lnTo>
                <a:lnTo>
                  <a:pt x="20538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0" y="4179093"/>
            <a:ext cx="214314" cy="169665"/>
          </a:xfrm>
          <a:custGeom>
            <a:avLst/>
            <a:gdLst/>
            <a:ahLst/>
            <a:cxnLst/>
            <a:rect l="0" t="0" r="0" b="0"/>
            <a:pathLst>
              <a:path w="214314" h="169665">
                <a:moveTo>
                  <a:pt x="0" y="893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35719"/>
                </a:lnTo>
                <a:lnTo>
                  <a:pt x="17860" y="53578"/>
                </a:lnTo>
                <a:lnTo>
                  <a:pt x="26789" y="71438"/>
                </a:lnTo>
                <a:lnTo>
                  <a:pt x="44649" y="98227"/>
                </a:lnTo>
                <a:lnTo>
                  <a:pt x="62508" y="116086"/>
                </a:lnTo>
                <a:lnTo>
                  <a:pt x="80367" y="133946"/>
                </a:lnTo>
                <a:lnTo>
                  <a:pt x="89297" y="151805"/>
                </a:lnTo>
                <a:lnTo>
                  <a:pt x="98227" y="160735"/>
                </a:lnTo>
                <a:lnTo>
                  <a:pt x="98227" y="169664"/>
                </a:lnTo>
                <a:lnTo>
                  <a:pt x="98227" y="160735"/>
                </a:lnTo>
                <a:lnTo>
                  <a:pt x="89297" y="151805"/>
                </a:lnTo>
                <a:lnTo>
                  <a:pt x="80367" y="133946"/>
                </a:lnTo>
                <a:lnTo>
                  <a:pt x="71438" y="116086"/>
                </a:lnTo>
                <a:lnTo>
                  <a:pt x="62508" y="89297"/>
                </a:lnTo>
                <a:lnTo>
                  <a:pt x="53578" y="62508"/>
                </a:lnTo>
                <a:lnTo>
                  <a:pt x="44649" y="44649"/>
                </a:lnTo>
                <a:lnTo>
                  <a:pt x="44649" y="26789"/>
                </a:lnTo>
                <a:lnTo>
                  <a:pt x="53578" y="17860"/>
                </a:lnTo>
                <a:lnTo>
                  <a:pt x="62508" y="17860"/>
                </a:lnTo>
                <a:lnTo>
                  <a:pt x="80367" y="17860"/>
                </a:lnTo>
                <a:lnTo>
                  <a:pt x="107156" y="26789"/>
                </a:lnTo>
                <a:lnTo>
                  <a:pt x="125016" y="44649"/>
                </a:lnTo>
                <a:lnTo>
                  <a:pt x="151805" y="62508"/>
                </a:lnTo>
                <a:lnTo>
                  <a:pt x="169664" y="80368"/>
                </a:lnTo>
                <a:lnTo>
                  <a:pt x="187524" y="98227"/>
                </a:lnTo>
                <a:lnTo>
                  <a:pt x="205383" y="116086"/>
                </a:lnTo>
                <a:lnTo>
                  <a:pt x="214313" y="133946"/>
                </a:lnTo>
                <a:lnTo>
                  <a:pt x="214313" y="142875"/>
                </a:lnTo>
                <a:lnTo>
                  <a:pt x="205383" y="142875"/>
                </a:lnTo>
                <a:lnTo>
                  <a:pt x="196453" y="151805"/>
                </a:lnTo>
                <a:lnTo>
                  <a:pt x="178594" y="151805"/>
                </a:lnTo>
                <a:lnTo>
                  <a:pt x="160734" y="151805"/>
                </a:lnTo>
                <a:lnTo>
                  <a:pt x="142875" y="151805"/>
                </a:lnTo>
                <a:lnTo>
                  <a:pt x="133945" y="142875"/>
                </a:lnTo>
                <a:lnTo>
                  <a:pt x="116086" y="142875"/>
                </a:lnTo>
                <a:lnTo>
                  <a:pt x="107156" y="142875"/>
                </a:lnTo>
                <a:lnTo>
                  <a:pt x="98227" y="142875"/>
                </a:lnTo>
                <a:lnTo>
                  <a:pt x="98227" y="133946"/>
                </a:lnTo>
                <a:lnTo>
                  <a:pt x="98227" y="133946"/>
                </a:lnTo>
                <a:lnTo>
                  <a:pt x="107156" y="125016"/>
                </a:lnTo>
                <a:lnTo>
                  <a:pt x="116086" y="116086"/>
                </a:lnTo>
                <a:lnTo>
                  <a:pt x="133945" y="107157"/>
                </a:lnTo>
                <a:lnTo>
                  <a:pt x="151805" y="98227"/>
                </a:lnTo>
                <a:lnTo>
                  <a:pt x="160734" y="89297"/>
                </a:lnTo>
                <a:lnTo>
                  <a:pt x="187524" y="80368"/>
                </a:lnTo>
                <a:lnTo>
                  <a:pt x="187524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23242" y="4196953"/>
            <a:ext cx="71439" cy="62509"/>
          </a:xfrm>
          <a:custGeom>
            <a:avLst/>
            <a:gdLst/>
            <a:ahLst/>
            <a:cxnLst/>
            <a:rect l="0" t="0" r="0" b="0"/>
            <a:pathLst>
              <a:path w="71439" h="62509">
                <a:moveTo>
                  <a:pt x="8930" y="0"/>
                </a:move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17860" y="35718"/>
                </a:lnTo>
                <a:lnTo>
                  <a:pt x="26789" y="44648"/>
                </a:lnTo>
                <a:lnTo>
                  <a:pt x="35719" y="53578"/>
                </a:lnTo>
                <a:lnTo>
                  <a:pt x="44649" y="62508"/>
                </a:lnTo>
                <a:lnTo>
                  <a:pt x="53578" y="62508"/>
                </a:lnTo>
                <a:lnTo>
                  <a:pt x="62508" y="62508"/>
                </a:lnTo>
                <a:lnTo>
                  <a:pt x="71438" y="44648"/>
                </a:lnTo>
                <a:lnTo>
                  <a:pt x="71438" y="35718"/>
                </a:lnTo>
                <a:lnTo>
                  <a:pt x="71438" y="8929"/>
                </a:lnTo>
                <a:lnTo>
                  <a:pt x="71438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1102" y="4045148"/>
            <a:ext cx="142876" cy="178595"/>
          </a:xfrm>
          <a:custGeom>
            <a:avLst/>
            <a:gdLst/>
            <a:ahLst/>
            <a:cxnLst/>
            <a:rect l="0" t="0" r="0" b="0"/>
            <a:pathLst>
              <a:path w="142876" h="178595">
                <a:moveTo>
                  <a:pt x="8929" y="0"/>
                </a:moveTo>
                <a:lnTo>
                  <a:pt x="0" y="8930"/>
                </a:lnTo>
                <a:lnTo>
                  <a:pt x="0" y="8930"/>
                </a:lnTo>
                <a:lnTo>
                  <a:pt x="8929" y="17859"/>
                </a:lnTo>
                <a:lnTo>
                  <a:pt x="8929" y="26789"/>
                </a:lnTo>
                <a:lnTo>
                  <a:pt x="35718" y="62508"/>
                </a:lnTo>
                <a:lnTo>
                  <a:pt x="62507" y="107156"/>
                </a:lnTo>
                <a:lnTo>
                  <a:pt x="89297" y="133945"/>
                </a:lnTo>
                <a:lnTo>
                  <a:pt x="116086" y="160734"/>
                </a:lnTo>
                <a:lnTo>
                  <a:pt x="133945" y="178594"/>
                </a:lnTo>
                <a:lnTo>
                  <a:pt x="142875" y="178594"/>
                </a:lnTo>
                <a:lnTo>
                  <a:pt x="142875" y="178594"/>
                </a:lnTo>
                <a:lnTo>
                  <a:pt x="133945" y="178594"/>
                </a:lnTo>
                <a:lnTo>
                  <a:pt x="116086" y="169664"/>
                </a:lnTo>
                <a:lnTo>
                  <a:pt x="116086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96453" y="4054078"/>
            <a:ext cx="107157" cy="98227"/>
          </a:xfrm>
          <a:custGeom>
            <a:avLst/>
            <a:gdLst/>
            <a:ahLst/>
            <a:cxnLst/>
            <a:rect l="0" t="0" r="0" b="0"/>
            <a:pathLst>
              <a:path w="107157" h="98227">
                <a:moveTo>
                  <a:pt x="0" y="98226"/>
                </a:moveTo>
                <a:lnTo>
                  <a:pt x="0" y="98226"/>
                </a:lnTo>
                <a:lnTo>
                  <a:pt x="0" y="89297"/>
                </a:lnTo>
                <a:lnTo>
                  <a:pt x="8930" y="89297"/>
                </a:lnTo>
                <a:lnTo>
                  <a:pt x="17860" y="80367"/>
                </a:lnTo>
                <a:lnTo>
                  <a:pt x="26789" y="71437"/>
                </a:lnTo>
                <a:lnTo>
                  <a:pt x="44649" y="62508"/>
                </a:lnTo>
                <a:lnTo>
                  <a:pt x="53578" y="53578"/>
                </a:lnTo>
                <a:lnTo>
                  <a:pt x="71438" y="44648"/>
                </a:lnTo>
                <a:lnTo>
                  <a:pt x="80367" y="26789"/>
                </a:lnTo>
                <a:lnTo>
                  <a:pt x="98227" y="17859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267891" y="3982640"/>
            <a:ext cx="142876" cy="187525"/>
          </a:xfrm>
          <a:custGeom>
            <a:avLst/>
            <a:gdLst/>
            <a:ahLst/>
            <a:cxnLst/>
            <a:rect l="0" t="0" r="0" b="0"/>
            <a:pathLst>
              <a:path w="142876" h="187525">
                <a:moveTo>
                  <a:pt x="89297" y="125016"/>
                </a:moveTo>
                <a:lnTo>
                  <a:pt x="98226" y="142875"/>
                </a:lnTo>
                <a:lnTo>
                  <a:pt x="116086" y="151805"/>
                </a:lnTo>
                <a:lnTo>
                  <a:pt x="116086" y="169664"/>
                </a:lnTo>
                <a:lnTo>
                  <a:pt x="133945" y="178594"/>
                </a:lnTo>
                <a:lnTo>
                  <a:pt x="142875" y="178594"/>
                </a:lnTo>
                <a:lnTo>
                  <a:pt x="142875" y="187524"/>
                </a:lnTo>
                <a:lnTo>
                  <a:pt x="142875" y="178594"/>
                </a:lnTo>
                <a:lnTo>
                  <a:pt x="133945" y="169664"/>
                </a:lnTo>
                <a:lnTo>
                  <a:pt x="125015" y="151805"/>
                </a:lnTo>
                <a:lnTo>
                  <a:pt x="116086" y="142875"/>
                </a:lnTo>
                <a:lnTo>
                  <a:pt x="107156" y="116086"/>
                </a:lnTo>
                <a:lnTo>
                  <a:pt x="89297" y="107156"/>
                </a:lnTo>
                <a:lnTo>
                  <a:pt x="80367" y="89297"/>
                </a:lnTo>
                <a:lnTo>
                  <a:pt x="62508" y="80367"/>
                </a:lnTo>
                <a:lnTo>
                  <a:pt x="53578" y="62508"/>
                </a:lnTo>
                <a:lnTo>
                  <a:pt x="35718" y="35719"/>
                </a:lnTo>
                <a:lnTo>
                  <a:pt x="17859" y="26789"/>
                </a:ln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2906" y="3893343"/>
            <a:ext cx="116087" cy="169665"/>
          </a:xfrm>
          <a:custGeom>
            <a:avLst/>
            <a:gdLst/>
            <a:ahLst/>
            <a:cxnLst/>
            <a:rect l="0" t="0" r="0" b="0"/>
            <a:pathLst>
              <a:path w="116087" h="169665">
                <a:moveTo>
                  <a:pt x="0" y="169664"/>
                </a:moveTo>
                <a:lnTo>
                  <a:pt x="0" y="169664"/>
                </a:lnTo>
                <a:lnTo>
                  <a:pt x="0" y="169664"/>
                </a:lnTo>
                <a:lnTo>
                  <a:pt x="8930" y="169664"/>
                </a:lnTo>
                <a:lnTo>
                  <a:pt x="8930" y="169664"/>
                </a:lnTo>
                <a:lnTo>
                  <a:pt x="17860" y="169664"/>
                </a:lnTo>
                <a:lnTo>
                  <a:pt x="17860" y="160735"/>
                </a:lnTo>
                <a:lnTo>
                  <a:pt x="17860" y="160735"/>
                </a:lnTo>
                <a:lnTo>
                  <a:pt x="17860" y="151805"/>
                </a:lnTo>
                <a:lnTo>
                  <a:pt x="17860" y="133946"/>
                </a:lnTo>
                <a:lnTo>
                  <a:pt x="8930" y="125016"/>
                </a:lnTo>
                <a:lnTo>
                  <a:pt x="8930" y="107157"/>
                </a:lnTo>
                <a:lnTo>
                  <a:pt x="8930" y="98227"/>
                </a:lnTo>
                <a:lnTo>
                  <a:pt x="8930" y="89297"/>
                </a:lnTo>
                <a:lnTo>
                  <a:pt x="8930" y="80368"/>
                </a:lnTo>
                <a:lnTo>
                  <a:pt x="17860" y="89297"/>
                </a:lnTo>
                <a:lnTo>
                  <a:pt x="17860" y="89297"/>
                </a:lnTo>
                <a:lnTo>
                  <a:pt x="26789" y="98227"/>
                </a:lnTo>
                <a:lnTo>
                  <a:pt x="35719" y="98227"/>
                </a:lnTo>
                <a:lnTo>
                  <a:pt x="44649" y="107157"/>
                </a:lnTo>
                <a:lnTo>
                  <a:pt x="44649" y="107157"/>
                </a:lnTo>
                <a:lnTo>
                  <a:pt x="44649" y="107157"/>
                </a:lnTo>
                <a:lnTo>
                  <a:pt x="44649" y="107157"/>
                </a:lnTo>
                <a:lnTo>
                  <a:pt x="44649" y="98227"/>
                </a:lnTo>
                <a:lnTo>
                  <a:pt x="44649" y="89297"/>
                </a:lnTo>
                <a:lnTo>
                  <a:pt x="44649" y="80368"/>
                </a:lnTo>
                <a:lnTo>
                  <a:pt x="44649" y="62508"/>
                </a:lnTo>
                <a:lnTo>
                  <a:pt x="44649" y="53578"/>
                </a:lnTo>
                <a:lnTo>
                  <a:pt x="44649" y="44649"/>
                </a:lnTo>
                <a:lnTo>
                  <a:pt x="44649" y="44649"/>
                </a:lnTo>
                <a:lnTo>
                  <a:pt x="44649" y="35719"/>
                </a:lnTo>
                <a:lnTo>
                  <a:pt x="44649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53578" y="44649"/>
                </a:lnTo>
                <a:lnTo>
                  <a:pt x="62508" y="35719"/>
                </a:lnTo>
                <a:lnTo>
                  <a:pt x="62508" y="17860"/>
                </a:lnTo>
                <a:lnTo>
                  <a:pt x="71438" y="17860"/>
                </a:lnTo>
                <a:lnTo>
                  <a:pt x="71438" y="8930"/>
                </a:lnTo>
                <a:lnTo>
                  <a:pt x="80368" y="0"/>
                </a:lnTo>
                <a:lnTo>
                  <a:pt x="80368" y="8930"/>
                </a:lnTo>
                <a:lnTo>
                  <a:pt x="89297" y="8930"/>
                </a:lnTo>
                <a:lnTo>
                  <a:pt x="89297" y="17860"/>
                </a:lnTo>
                <a:lnTo>
                  <a:pt x="89297" y="35719"/>
                </a:lnTo>
                <a:lnTo>
                  <a:pt x="89297" y="44649"/>
                </a:lnTo>
                <a:lnTo>
                  <a:pt x="89297" y="62508"/>
                </a:lnTo>
                <a:lnTo>
                  <a:pt x="89297" y="71438"/>
                </a:lnTo>
                <a:lnTo>
                  <a:pt x="89297" y="80368"/>
                </a:lnTo>
                <a:lnTo>
                  <a:pt x="89297" y="89297"/>
                </a:lnTo>
                <a:lnTo>
                  <a:pt x="98227" y="98227"/>
                </a:lnTo>
                <a:lnTo>
                  <a:pt x="116086" y="98227"/>
                </a:lnTo>
                <a:lnTo>
                  <a:pt x="11608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87524" y="4071937"/>
            <a:ext cx="339329" cy="410767"/>
          </a:xfrm>
          <a:custGeom>
            <a:avLst/>
            <a:gdLst/>
            <a:ahLst/>
            <a:cxnLst/>
            <a:rect l="0" t="0" r="0" b="0"/>
            <a:pathLst>
              <a:path w="339329" h="410767">
                <a:moveTo>
                  <a:pt x="17859" y="410766"/>
                </a:moveTo>
                <a:lnTo>
                  <a:pt x="8929" y="410766"/>
                </a:lnTo>
                <a:lnTo>
                  <a:pt x="0" y="410766"/>
                </a:lnTo>
                <a:lnTo>
                  <a:pt x="0" y="410766"/>
                </a:lnTo>
                <a:lnTo>
                  <a:pt x="8929" y="401836"/>
                </a:lnTo>
                <a:lnTo>
                  <a:pt x="35718" y="366117"/>
                </a:lnTo>
                <a:lnTo>
                  <a:pt x="80367" y="312539"/>
                </a:lnTo>
                <a:lnTo>
                  <a:pt x="133945" y="241102"/>
                </a:lnTo>
                <a:lnTo>
                  <a:pt x="196453" y="169664"/>
                </a:lnTo>
                <a:lnTo>
                  <a:pt x="250031" y="116086"/>
                </a:lnTo>
                <a:lnTo>
                  <a:pt x="285750" y="71438"/>
                </a:lnTo>
                <a:lnTo>
                  <a:pt x="312539" y="35719"/>
                </a:lnTo>
                <a:lnTo>
                  <a:pt x="330398" y="8930"/>
                </a:lnTo>
                <a:lnTo>
                  <a:pt x="339328" y="0"/>
                </a:lnTo>
                <a:lnTo>
                  <a:pt x="33932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571750" y="2821781"/>
            <a:ext cx="1125142" cy="276821"/>
          </a:xfrm>
          <a:custGeom>
            <a:avLst/>
            <a:gdLst/>
            <a:ahLst/>
            <a:cxnLst/>
            <a:rect l="0" t="0" r="0" b="0"/>
            <a:pathLst>
              <a:path w="1125142" h="276821">
                <a:moveTo>
                  <a:pt x="26789" y="107156"/>
                </a:moveTo>
                <a:lnTo>
                  <a:pt x="26789" y="98226"/>
                </a:lnTo>
                <a:lnTo>
                  <a:pt x="26789" y="98226"/>
                </a:lnTo>
                <a:lnTo>
                  <a:pt x="26789" y="98226"/>
                </a:lnTo>
                <a:lnTo>
                  <a:pt x="26789" y="98226"/>
                </a:lnTo>
                <a:lnTo>
                  <a:pt x="26789" y="98226"/>
                </a:lnTo>
                <a:lnTo>
                  <a:pt x="26789" y="89297"/>
                </a:lnTo>
                <a:lnTo>
                  <a:pt x="26789" y="89297"/>
                </a:lnTo>
                <a:lnTo>
                  <a:pt x="26789" y="89297"/>
                </a:lnTo>
                <a:lnTo>
                  <a:pt x="26789" y="98226"/>
                </a:lnTo>
                <a:lnTo>
                  <a:pt x="17859" y="107156"/>
                </a:lnTo>
                <a:lnTo>
                  <a:pt x="17859" y="125015"/>
                </a:lnTo>
                <a:lnTo>
                  <a:pt x="17859" y="142875"/>
                </a:lnTo>
                <a:lnTo>
                  <a:pt x="8930" y="160734"/>
                </a:lnTo>
                <a:lnTo>
                  <a:pt x="8930" y="178594"/>
                </a:lnTo>
                <a:lnTo>
                  <a:pt x="8930" y="196453"/>
                </a:lnTo>
                <a:lnTo>
                  <a:pt x="8930" y="214312"/>
                </a:lnTo>
                <a:lnTo>
                  <a:pt x="8930" y="223242"/>
                </a:lnTo>
                <a:lnTo>
                  <a:pt x="8930" y="223242"/>
                </a:lnTo>
                <a:lnTo>
                  <a:pt x="8930" y="214312"/>
                </a:lnTo>
                <a:lnTo>
                  <a:pt x="8930" y="205383"/>
                </a:lnTo>
                <a:lnTo>
                  <a:pt x="0" y="196453"/>
                </a:lnTo>
                <a:lnTo>
                  <a:pt x="0" y="178594"/>
                </a:lnTo>
                <a:lnTo>
                  <a:pt x="0" y="160734"/>
                </a:lnTo>
                <a:lnTo>
                  <a:pt x="8930" y="142875"/>
                </a:lnTo>
                <a:lnTo>
                  <a:pt x="8930" y="125015"/>
                </a:lnTo>
                <a:lnTo>
                  <a:pt x="8930" y="107156"/>
                </a:lnTo>
                <a:lnTo>
                  <a:pt x="17859" y="89297"/>
                </a:lnTo>
                <a:lnTo>
                  <a:pt x="26789" y="80367"/>
                </a:lnTo>
                <a:lnTo>
                  <a:pt x="26789" y="71437"/>
                </a:lnTo>
                <a:lnTo>
                  <a:pt x="35719" y="71437"/>
                </a:lnTo>
                <a:lnTo>
                  <a:pt x="35719" y="71437"/>
                </a:lnTo>
                <a:lnTo>
                  <a:pt x="44648" y="71437"/>
                </a:lnTo>
                <a:lnTo>
                  <a:pt x="53578" y="71437"/>
                </a:lnTo>
                <a:lnTo>
                  <a:pt x="62508" y="80367"/>
                </a:lnTo>
                <a:lnTo>
                  <a:pt x="80367" y="80367"/>
                </a:lnTo>
                <a:lnTo>
                  <a:pt x="98227" y="80367"/>
                </a:lnTo>
                <a:lnTo>
                  <a:pt x="116086" y="80367"/>
                </a:lnTo>
                <a:lnTo>
                  <a:pt x="142875" y="80367"/>
                </a:lnTo>
                <a:lnTo>
                  <a:pt x="178594" y="80367"/>
                </a:lnTo>
                <a:lnTo>
                  <a:pt x="205383" y="71437"/>
                </a:lnTo>
                <a:lnTo>
                  <a:pt x="232172" y="71437"/>
                </a:lnTo>
                <a:lnTo>
                  <a:pt x="267891" y="62508"/>
                </a:lnTo>
                <a:lnTo>
                  <a:pt x="303609" y="62508"/>
                </a:lnTo>
                <a:lnTo>
                  <a:pt x="339328" y="53578"/>
                </a:lnTo>
                <a:lnTo>
                  <a:pt x="383977" y="44648"/>
                </a:lnTo>
                <a:lnTo>
                  <a:pt x="428625" y="35719"/>
                </a:lnTo>
                <a:lnTo>
                  <a:pt x="473273" y="26789"/>
                </a:lnTo>
                <a:lnTo>
                  <a:pt x="517922" y="17859"/>
                </a:lnTo>
                <a:lnTo>
                  <a:pt x="562570" y="17859"/>
                </a:lnTo>
                <a:lnTo>
                  <a:pt x="607219" y="17859"/>
                </a:lnTo>
                <a:lnTo>
                  <a:pt x="651867" y="8930"/>
                </a:lnTo>
                <a:lnTo>
                  <a:pt x="696516" y="8930"/>
                </a:lnTo>
                <a:lnTo>
                  <a:pt x="741164" y="8930"/>
                </a:lnTo>
                <a:lnTo>
                  <a:pt x="785813" y="17859"/>
                </a:lnTo>
                <a:lnTo>
                  <a:pt x="830461" y="17859"/>
                </a:lnTo>
                <a:lnTo>
                  <a:pt x="875109" y="17859"/>
                </a:lnTo>
                <a:lnTo>
                  <a:pt x="910828" y="17859"/>
                </a:lnTo>
                <a:lnTo>
                  <a:pt x="946547" y="17859"/>
                </a:lnTo>
                <a:lnTo>
                  <a:pt x="973336" y="8930"/>
                </a:lnTo>
                <a:lnTo>
                  <a:pt x="1000125" y="8930"/>
                </a:lnTo>
                <a:lnTo>
                  <a:pt x="1017984" y="8930"/>
                </a:lnTo>
                <a:lnTo>
                  <a:pt x="1035844" y="8930"/>
                </a:lnTo>
                <a:lnTo>
                  <a:pt x="1044773" y="0"/>
                </a:lnTo>
                <a:lnTo>
                  <a:pt x="1044773" y="0"/>
                </a:lnTo>
                <a:lnTo>
                  <a:pt x="1044773" y="0"/>
                </a:lnTo>
                <a:lnTo>
                  <a:pt x="1044773" y="8930"/>
                </a:lnTo>
                <a:lnTo>
                  <a:pt x="1044773" y="8930"/>
                </a:lnTo>
                <a:lnTo>
                  <a:pt x="1035844" y="8930"/>
                </a:lnTo>
                <a:lnTo>
                  <a:pt x="1035844" y="8930"/>
                </a:lnTo>
                <a:lnTo>
                  <a:pt x="1035844" y="8930"/>
                </a:lnTo>
                <a:lnTo>
                  <a:pt x="1026914" y="8930"/>
                </a:lnTo>
                <a:lnTo>
                  <a:pt x="1026914" y="17859"/>
                </a:lnTo>
                <a:lnTo>
                  <a:pt x="1017984" y="17859"/>
                </a:lnTo>
                <a:lnTo>
                  <a:pt x="1017984" y="17859"/>
                </a:lnTo>
                <a:lnTo>
                  <a:pt x="1017984" y="17859"/>
                </a:lnTo>
                <a:lnTo>
                  <a:pt x="1017984" y="17859"/>
                </a:lnTo>
                <a:lnTo>
                  <a:pt x="1026914" y="17859"/>
                </a:lnTo>
                <a:lnTo>
                  <a:pt x="1026914" y="26789"/>
                </a:lnTo>
                <a:lnTo>
                  <a:pt x="1035844" y="44648"/>
                </a:lnTo>
                <a:lnTo>
                  <a:pt x="1044773" y="71437"/>
                </a:lnTo>
                <a:lnTo>
                  <a:pt x="1053703" y="116086"/>
                </a:lnTo>
                <a:lnTo>
                  <a:pt x="1062633" y="151805"/>
                </a:lnTo>
                <a:lnTo>
                  <a:pt x="1080492" y="187523"/>
                </a:lnTo>
                <a:lnTo>
                  <a:pt x="1098352" y="232172"/>
                </a:lnTo>
                <a:lnTo>
                  <a:pt x="1107281" y="250031"/>
                </a:lnTo>
                <a:lnTo>
                  <a:pt x="1116211" y="276820"/>
                </a:lnTo>
                <a:lnTo>
                  <a:pt x="1125141" y="276820"/>
                </a:lnTo>
                <a:lnTo>
                  <a:pt x="1125141" y="276820"/>
                </a:lnTo>
                <a:lnTo>
                  <a:pt x="1116211" y="267890"/>
                </a:lnTo>
                <a:lnTo>
                  <a:pt x="1107281" y="250031"/>
                </a:lnTo>
                <a:lnTo>
                  <a:pt x="1098352" y="223242"/>
                </a:lnTo>
                <a:lnTo>
                  <a:pt x="1098352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839766" y="2732484"/>
            <a:ext cx="1116212" cy="428626"/>
          </a:xfrm>
          <a:custGeom>
            <a:avLst/>
            <a:gdLst/>
            <a:ahLst/>
            <a:cxnLst/>
            <a:rect l="0" t="0" r="0" b="0"/>
            <a:pathLst>
              <a:path w="1116212" h="428626">
                <a:moveTo>
                  <a:pt x="0" y="125016"/>
                </a:moveTo>
                <a:lnTo>
                  <a:pt x="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0" y="178594"/>
                </a:lnTo>
                <a:lnTo>
                  <a:pt x="0" y="205383"/>
                </a:lnTo>
                <a:lnTo>
                  <a:pt x="8929" y="232172"/>
                </a:lnTo>
                <a:lnTo>
                  <a:pt x="8929" y="258961"/>
                </a:lnTo>
                <a:lnTo>
                  <a:pt x="8929" y="285750"/>
                </a:lnTo>
                <a:lnTo>
                  <a:pt x="8929" y="294680"/>
                </a:lnTo>
                <a:lnTo>
                  <a:pt x="8929" y="303609"/>
                </a:lnTo>
                <a:lnTo>
                  <a:pt x="8929" y="294680"/>
                </a:lnTo>
                <a:lnTo>
                  <a:pt x="0" y="285750"/>
                </a:lnTo>
                <a:lnTo>
                  <a:pt x="8929" y="267891"/>
                </a:lnTo>
                <a:lnTo>
                  <a:pt x="8929" y="241102"/>
                </a:lnTo>
                <a:lnTo>
                  <a:pt x="8929" y="214312"/>
                </a:lnTo>
                <a:lnTo>
                  <a:pt x="8929" y="187523"/>
                </a:lnTo>
                <a:lnTo>
                  <a:pt x="17859" y="169664"/>
                </a:lnTo>
                <a:lnTo>
                  <a:pt x="26789" y="142875"/>
                </a:lnTo>
                <a:lnTo>
                  <a:pt x="26789" y="133945"/>
                </a:lnTo>
                <a:lnTo>
                  <a:pt x="35718" y="116086"/>
                </a:lnTo>
                <a:lnTo>
                  <a:pt x="53578" y="107156"/>
                </a:lnTo>
                <a:lnTo>
                  <a:pt x="71437" y="107156"/>
                </a:lnTo>
                <a:lnTo>
                  <a:pt x="98226" y="98227"/>
                </a:lnTo>
                <a:lnTo>
                  <a:pt x="125015" y="98227"/>
                </a:lnTo>
                <a:lnTo>
                  <a:pt x="160734" y="98227"/>
                </a:lnTo>
                <a:lnTo>
                  <a:pt x="205382" y="107156"/>
                </a:lnTo>
                <a:lnTo>
                  <a:pt x="250031" y="107156"/>
                </a:lnTo>
                <a:lnTo>
                  <a:pt x="294679" y="107156"/>
                </a:lnTo>
                <a:lnTo>
                  <a:pt x="348257" y="98227"/>
                </a:lnTo>
                <a:lnTo>
                  <a:pt x="401836" y="98227"/>
                </a:lnTo>
                <a:lnTo>
                  <a:pt x="455414" y="89297"/>
                </a:lnTo>
                <a:lnTo>
                  <a:pt x="517922" y="89297"/>
                </a:lnTo>
                <a:lnTo>
                  <a:pt x="571500" y="80367"/>
                </a:lnTo>
                <a:lnTo>
                  <a:pt x="634007" y="71437"/>
                </a:lnTo>
                <a:lnTo>
                  <a:pt x="696515" y="62508"/>
                </a:lnTo>
                <a:lnTo>
                  <a:pt x="759023" y="53579"/>
                </a:lnTo>
                <a:lnTo>
                  <a:pt x="812601" y="44649"/>
                </a:lnTo>
                <a:lnTo>
                  <a:pt x="866179" y="44649"/>
                </a:lnTo>
                <a:lnTo>
                  <a:pt x="919757" y="35719"/>
                </a:lnTo>
                <a:lnTo>
                  <a:pt x="955476" y="26789"/>
                </a:lnTo>
                <a:lnTo>
                  <a:pt x="991195" y="26789"/>
                </a:lnTo>
                <a:lnTo>
                  <a:pt x="1026914" y="17860"/>
                </a:lnTo>
                <a:lnTo>
                  <a:pt x="1053703" y="17860"/>
                </a:lnTo>
                <a:lnTo>
                  <a:pt x="1071562" y="8930"/>
                </a:lnTo>
                <a:lnTo>
                  <a:pt x="1089422" y="8930"/>
                </a:lnTo>
                <a:lnTo>
                  <a:pt x="1107281" y="8930"/>
                </a:lnTo>
                <a:lnTo>
                  <a:pt x="1107281" y="0"/>
                </a:lnTo>
                <a:lnTo>
                  <a:pt x="1116211" y="0"/>
                </a:lnTo>
                <a:lnTo>
                  <a:pt x="1116211" y="0"/>
                </a:lnTo>
                <a:lnTo>
                  <a:pt x="1116211" y="0"/>
                </a:lnTo>
                <a:lnTo>
                  <a:pt x="1116211" y="0"/>
                </a:lnTo>
                <a:lnTo>
                  <a:pt x="1116211" y="0"/>
                </a:lnTo>
                <a:lnTo>
                  <a:pt x="1107281" y="8930"/>
                </a:lnTo>
                <a:lnTo>
                  <a:pt x="1107281" y="8930"/>
                </a:lnTo>
                <a:lnTo>
                  <a:pt x="1098351" y="8930"/>
                </a:lnTo>
                <a:lnTo>
                  <a:pt x="1098351" y="8930"/>
                </a:lnTo>
                <a:lnTo>
                  <a:pt x="1098351" y="8930"/>
                </a:lnTo>
                <a:lnTo>
                  <a:pt x="1089422" y="17860"/>
                </a:lnTo>
                <a:lnTo>
                  <a:pt x="1089422" y="26789"/>
                </a:lnTo>
                <a:lnTo>
                  <a:pt x="1089422" y="44649"/>
                </a:lnTo>
                <a:lnTo>
                  <a:pt x="1089422" y="80367"/>
                </a:lnTo>
                <a:lnTo>
                  <a:pt x="1080492" y="133945"/>
                </a:lnTo>
                <a:lnTo>
                  <a:pt x="1080492" y="196453"/>
                </a:lnTo>
                <a:lnTo>
                  <a:pt x="1080492" y="267891"/>
                </a:lnTo>
                <a:lnTo>
                  <a:pt x="1080492" y="330398"/>
                </a:lnTo>
                <a:lnTo>
                  <a:pt x="1080492" y="383977"/>
                </a:lnTo>
                <a:lnTo>
                  <a:pt x="1080492" y="410766"/>
                </a:lnTo>
                <a:lnTo>
                  <a:pt x="1080492" y="428625"/>
                </a:lnTo>
                <a:lnTo>
                  <a:pt x="1089422" y="410766"/>
                </a:lnTo>
                <a:lnTo>
                  <a:pt x="1089422" y="383977"/>
                </a:lnTo>
                <a:lnTo>
                  <a:pt x="1089422" y="330398"/>
                </a:lnTo>
                <a:lnTo>
                  <a:pt x="1089422" y="276820"/>
                </a:lnTo>
                <a:lnTo>
                  <a:pt x="1089422" y="27682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045273" y="2732484"/>
            <a:ext cx="1026916" cy="446485"/>
          </a:xfrm>
          <a:custGeom>
            <a:avLst/>
            <a:gdLst/>
            <a:ahLst/>
            <a:cxnLst/>
            <a:rect l="0" t="0" r="0" b="0"/>
            <a:pathLst>
              <a:path w="1026916" h="446485">
                <a:moveTo>
                  <a:pt x="71438" y="116086"/>
                </a:moveTo>
                <a:lnTo>
                  <a:pt x="62508" y="125016"/>
                </a:lnTo>
                <a:lnTo>
                  <a:pt x="62508" y="133945"/>
                </a:lnTo>
                <a:lnTo>
                  <a:pt x="53579" y="160734"/>
                </a:lnTo>
                <a:lnTo>
                  <a:pt x="44649" y="196453"/>
                </a:lnTo>
                <a:lnTo>
                  <a:pt x="26790" y="232172"/>
                </a:lnTo>
                <a:lnTo>
                  <a:pt x="17860" y="267891"/>
                </a:lnTo>
                <a:lnTo>
                  <a:pt x="8930" y="294680"/>
                </a:lnTo>
                <a:lnTo>
                  <a:pt x="0" y="312539"/>
                </a:lnTo>
                <a:lnTo>
                  <a:pt x="0" y="321469"/>
                </a:lnTo>
                <a:lnTo>
                  <a:pt x="0" y="312539"/>
                </a:lnTo>
                <a:lnTo>
                  <a:pt x="0" y="303609"/>
                </a:lnTo>
                <a:lnTo>
                  <a:pt x="8930" y="285750"/>
                </a:lnTo>
                <a:lnTo>
                  <a:pt x="17860" y="258961"/>
                </a:lnTo>
                <a:lnTo>
                  <a:pt x="26790" y="223242"/>
                </a:lnTo>
                <a:lnTo>
                  <a:pt x="35719" y="196453"/>
                </a:lnTo>
                <a:lnTo>
                  <a:pt x="53579" y="169664"/>
                </a:lnTo>
                <a:lnTo>
                  <a:pt x="62508" y="142875"/>
                </a:lnTo>
                <a:lnTo>
                  <a:pt x="80368" y="125016"/>
                </a:lnTo>
                <a:lnTo>
                  <a:pt x="89297" y="107156"/>
                </a:lnTo>
                <a:lnTo>
                  <a:pt x="98227" y="98227"/>
                </a:lnTo>
                <a:lnTo>
                  <a:pt x="107157" y="80367"/>
                </a:lnTo>
                <a:lnTo>
                  <a:pt x="125016" y="71437"/>
                </a:lnTo>
                <a:lnTo>
                  <a:pt x="133946" y="71437"/>
                </a:lnTo>
                <a:lnTo>
                  <a:pt x="160735" y="71437"/>
                </a:lnTo>
                <a:lnTo>
                  <a:pt x="178594" y="71437"/>
                </a:lnTo>
                <a:lnTo>
                  <a:pt x="196454" y="71437"/>
                </a:lnTo>
                <a:lnTo>
                  <a:pt x="223243" y="80367"/>
                </a:lnTo>
                <a:lnTo>
                  <a:pt x="258961" y="80367"/>
                </a:lnTo>
                <a:lnTo>
                  <a:pt x="294680" y="89297"/>
                </a:lnTo>
                <a:lnTo>
                  <a:pt x="348258" y="98227"/>
                </a:lnTo>
                <a:lnTo>
                  <a:pt x="401836" y="107156"/>
                </a:lnTo>
                <a:lnTo>
                  <a:pt x="464344" y="107156"/>
                </a:lnTo>
                <a:lnTo>
                  <a:pt x="535782" y="107156"/>
                </a:lnTo>
                <a:lnTo>
                  <a:pt x="607219" y="98227"/>
                </a:lnTo>
                <a:lnTo>
                  <a:pt x="678657" y="80367"/>
                </a:lnTo>
                <a:lnTo>
                  <a:pt x="741165" y="62508"/>
                </a:lnTo>
                <a:lnTo>
                  <a:pt x="803672" y="44649"/>
                </a:lnTo>
                <a:lnTo>
                  <a:pt x="857250" y="26789"/>
                </a:lnTo>
                <a:lnTo>
                  <a:pt x="910829" y="17860"/>
                </a:lnTo>
                <a:lnTo>
                  <a:pt x="946547" y="8930"/>
                </a:lnTo>
                <a:lnTo>
                  <a:pt x="982266" y="0"/>
                </a:lnTo>
                <a:lnTo>
                  <a:pt x="1009055" y="0"/>
                </a:lnTo>
                <a:lnTo>
                  <a:pt x="1026915" y="8930"/>
                </a:lnTo>
                <a:lnTo>
                  <a:pt x="1026915" y="26789"/>
                </a:lnTo>
                <a:lnTo>
                  <a:pt x="1026915" y="53579"/>
                </a:lnTo>
                <a:lnTo>
                  <a:pt x="1017985" y="80367"/>
                </a:lnTo>
                <a:lnTo>
                  <a:pt x="991196" y="107156"/>
                </a:lnTo>
                <a:lnTo>
                  <a:pt x="973336" y="142875"/>
                </a:lnTo>
                <a:lnTo>
                  <a:pt x="955477" y="169664"/>
                </a:lnTo>
                <a:lnTo>
                  <a:pt x="937618" y="214312"/>
                </a:lnTo>
                <a:lnTo>
                  <a:pt x="919758" y="250031"/>
                </a:lnTo>
                <a:lnTo>
                  <a:pt x="919758" y="303609"/>
                </a:lnTo>
                <a:lnTo>
                  <a:pt x="919758" y="348258"/>
                </a:lnTo>
                <a:lnTo>
                  <a:pt x="928688" y="392906"/>
                </a:lnTo>
                <a:lnTo>
                  <a:pt x="955477" y="428625"/>
                </a:lnTo>
                <a:lnTo>
                  <a:pt x="982266" y="446484"/>
                </a:lnTo>
                <a:lnTo>
                  <a:pt x="991196" y="428625"/>
                </a:lnTo>
                <a:lnTo>
                  <a:pt x="991196" y="401836"/>
                </a:lnTo>
                <a:lnTo>
                  <a:pt x="973336" y="348258"/>
                </a:lnTo>
                <a:lnTo>
                  <a:pt x="973336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911078" y="2321719"/>
            <a:ext cx="250032" cy="214313"/>
          </a:xfrm>
          <a:custGeom>
            <a:avLst/>
            <a:gdLst/>
            <a:ahLst/>
            <a:cxnLst/>
            <a:rect l="0" t="0" r="0" b="0"/>
            <a:pathLst>
              <a:path w="250032" h="214313">
                <a:moveTo>
                  <a:pt x="151805" y="53578"/>
                </a:moveTo>
                <a:lnTo>
                  <a:pt x="142875" y="53578"/>
                </a:lnTo>
                <a:lnTo>
                  <a:pt x="142875" y="53578"/>
                </a:lnTo>
                <a:lnTo>
                  <a:pt x="142875" y="44648"/>
                </a:lnTo>
                <a:lnTo>
                  <a:pt x="133945" y="35718"/>
                </a:lnTo>
                <a:lnTo>
                  <a:pt x="133945" y="35718"/>
                </a:lnTo>
                <a:lnTo>
                  <a:pt x="116086" y="26789"/>
                </a:lnTo>
                <a:lnTo>
                  <a:pt x="107156" y="17859"/>
                </a:lnTo>
                <a:lnTo>
                  <a:pt x="98227" y="8929"/>
                </a:lnTo>
                <a:lnTo>
                  <a:pt x="89297" y="0"/>
                </a:lnTo>
                <a:lnTo>
                  <a:pt x="80367" y="0"/>
                </a:lnTo>
                <a:lnTo>
                  <a:pt x="62508" y="0"/>
                </a:lnTo>
                <a:lnTo>
                  <a:pt x="53578" y="8929"/>
                </a:lnTo>
                <a:lnTo>
                  <a:pt x="35719" y="17859"/>
                </a:lnTo>
                <a:lnTo>
                  <a:pt x="17860" y="35718"/>
                </a:lnTo>
                <a:lnTo>
                  <a:pt x="8930" y="62507"/>
                </a:lnTo>
                <a:lnTo>
                  <a:pt x="0" y="98226"/>
                </a:lnTo>
                <a:lnTo>
                  <a:pt x="0" y="133945"/>
                </a:lnTo>
                <a:lnTo>
                  <a:pt x="0" y="169664"/>
                </a:lnTo>
                <a:lnTo>
                  <a:pt x="8930" y="196453"/>
                </a:lnTo>
                <a:lnTo>
                  <a:pt x="17860" y="205383"/>
                </a:lnTo>
                <a:lnTo>
                  <a:pt x="35719" y="214312"/>
                </a:lnTo>
                <a:lnTo>
                  <a:pt x="53578" y="214312"/>
                </a:lnTo>
                <a:lnTo>
                  <a:pt x="80367" y="196453"/>
                </a:lnTo>
                <a:lnTo>
                  <a:pt x="98227" y="187523"/>
                </a:lnTo>
                <a:lnTo>
                  <a:pt x="116086" y="160734"/>
                </a:lnTo>
                <a:lnTo>
                  <a:pt x="125016" y="133945"/>
                </a:lnTo>
                <a:lnTo>
                  <a:pt x="133945" y="116085"/>
                </a:lnTo>
                <a:lnTo>
                  <a:pt x="142875" y="98226"/>
                </a:lnTo>
                <a:lnTo>
                  <a:pt x="142875" y="89296"/>
                </a:lnTo>
                <a:lnTo>
                  <a:pt x="142875" y="89296"/>
                </a:lnTo>
                <a:lnTo>
                  <a:pt x="142875" y="98226"/>
                </a:lnTo>
                <a:lnTo>
                  <a:pt x="142875" y="116085"/>
                </a:lnTo>
                <a:lnTo>
                  <a:pt x="142875" y="133945"/>
                </a:lnTo>
                <a:lnTo>
                  <a:pt x="151805" y="160734"/>
                </a:lnTo>
                <a:lnTo>
                  <a:pt x="151805" y="178594"/>
                </a:lnTo>
                <a:lnTo>
                  <a:pt x="160735" y="196453"/>
                </a:lnTo>
                <a:lnTo>
                  <a:pt x="178594" y="205383"/>
                </a:lnTo>
                <a:lnTo>
                  <a:pt x="187524" y="205383"/>
                </a:lnTo>
                <a:lnTo>
                  <a:pt x="205383" y="205383"/>
                </a:lnTo>
                <a:lnTo>
                  <a:pt x="223242" y="196453"/>
                </a:lnTo>
                <a:lnTo>
                  <a:pt x="232172" y="178594"/>
                </a:lnTo>
                <a:lnTo>
                  <a:pt x="241102" y="160734"/>
                </a:lnTo>
                <a:lnTo>
                  <a:pt x="250031" y="133945"/>
                </a:lnTo>
                <a:lnTo>
                  <a:pt x="25003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196828" y="2419945"/>
            <a:ext cx="44650" cy="89298"/>
          </a:xfrm>
          <a:custGeom>
            <a:avLst/>
            <a:gdLst/>
            <a:ahLst/>
            <a:cxnLst/>
            <a:rect l="0" t="0" r="0" b="0"/>
            <a:pathLst>
              <a:path w="44650" h="89298">
                <a:moveTo>
                  <a:pt x="1786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17860" y="80368"/>
                </a:lnTo>
                <a:lnTo>
                  <a:pt x="26789" y="89297"/>
                </a:lnTo>
                <a:lnTo>
                  <a:pt x="35719" y="89297"/>
                </a:lnTo>
                <a:lnTo>
                  <a:pt x="44649" y="80368"/>
                </a:lnTo>
                <a:lnTo>
                  <a:pt x="44649" y="803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179094" y="2250281"/>
            <a:ext cx="258962" cy="258962"/>
          </a:xfrm>
          <a:custGeom>
            <a:avLst/>
            <a:gdLst/>
            <a:ahLst/>
            <a:cxnLst/>
            <a:rect l="0" t="0" r="0" b="0"/>
            <a:pathLst>
              <a:path w="258962" h="258962">
                <a:moveTo>
                  <a:pt x="125015" y="71438"/>
                </a:moveTo>
                <a:lnTo>
                  <a:pt x="125015" y="71438"/>
                </a:lnTo>
                <a:lnTo>
                  <a:pt x="125015" y="53578"/>
                </a:lnTo>
                <a:lnTo>
                  <a:pt x="125015" y="44648"/>
                </a:lnTo>
                <a:lnTo>
                  <a:pt x="125015" y="26789"/>
                </a:lnTo>
                <a:lnTo>
                  <a:pt x="125015" y="17859"/>
                </a:lnTo>
                <a:lnTo>
                  <a:pt x="116086" y="0"/>
                </a:lnTo>
                <a:lnTo>
                  <a:pt x="98226" y="0"/>
                </a:lnTo>
                <a:lnTo>
                  <a:pt x="89297" y="8930"/>
                </a:lnTo>
                <a:lnTo>
                  <a:pt x="71437" y="17859"/>
                </a:lnTo>
                <a:lnTo>
                  <a:pt x="44648" y="53578"/>
                </a:lnTo>
                <a:lnTo>
                  <a:pt x="26789" y="89297"/>
                </a:lnTo>
                <a:lnTo>
                  <a:pt x="17859" y="125016"/>
                </a:lnTo>
                <a:lnTo>
                  <a:pt x="0" y="169664"/>
                </a:lnTo>
                <a:lnTo>
                  <a:pt x="0" y="196453"/>
                </a:lnTo>
                <a:lnTo>
                  <a:pt x="0" y="214313"/>
                </a:lnTo>
                <a:lnTo>
                  <a:pt x="8929" y="223242"/>
                </a:lnTo>
                <a:lnTo>
                  <a:pt x="17859" y="214313"/>
                </a:lnTo>
                <a:lnTo>
                  <a:pt x="44648" y="205383"/>
                </a:lnTo>
                <a:lnTo>
                  <a:pt x="71437" y="178594"/>
                </a:lnTo>
                <a:lnTo>
                  <a:pt x="98226" y="142875"/>
                </a:lnTo>
                <a:lnTo>
                  <a:pt x="116086" y="107156"/>
                </a:lnTo>
                <a:lnTo>
                  <a:pt x="133945" y="80367"/>
                </a:lnTo>
                <a:lnTo>
                  <a:pt x="151804" y="62508"/>
                </a:lnTo>
                <a:lnTo>
                  <a:pt x="160734" y="53578"/>
                </a:lnTo>
                <a:lnTo>
                  <a:pt x="160734" y="62508"/>
                </a:lnTo>
                <a:lnTo>
                  <a:pt x="151804" y="80367"/>
                </a:lnTo>
                <a:lnTo>
                  <a:pt x="142875" y="107156"/>
                </a:lnTo>
                <a:lnTo>
                  <a:pt x="133945" y="142875"/>
                </a:lnTo>
                <a:lnTo>
                  <a:pt x="125015" y="187523"/>
                </a:lnTo>
                <a:lnTo>
                  <a:pt x="125015" y="214313"/>
                </a:lnTo>
                <a:lnTo>
                  <a:pt x="133945" y="241102"/>
                </a:lnTo>
                <a:lnTo>
                  <a:pt x="151804" y="258961"/>
                </a:lnTo>
                <a:lnTo>
                  <a:pt x="160734" y="258961"/>
                </a:lnTo>
                <a:lnTo>
                  <a:pt x="178594" y="258961"/>
                </a:lnTo>
                <a:lnTo>
                  <a:pt x="205383" y="241102"/>
                </a:lnTo>
                <a:lnTo>
                  <a:pt x="223242" y="223242"/>
                </a:lnTo>
                <a:lnTo>
                  <a:pt x="241101" y="196453"/>
                </a:lnTo>
                <a:lnTo>
                  <a:pt x="250031" y="169664"/>
                </a:lnTo>
                <a:lnTo>
                  <a:pt x="258961" y="142875"/>
                </a:lnTo>
                <a:lnTo>
                  <a:pt x="258961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446984" y="2357437"/>
            <a:ext cx="250033" cy="62509"/>
          </a:xfrm>
          <a:custGeom>
            <a:avLst/>
            <a:gdLst/>
            <a:ahLst/>
            <a:cxnLst/>
            <a:rect l="0" t="0" r="0" b="0"/>
            <a:pathLst>
              <a:path w="250033" h="62509">
                <a:moveTo>
                  <a:pt x="0" y="17860"/>
                </a:moveTo>
                <a:lnTo>
                  <a:pt x="8930" y="1786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8930"/>
                </a:lnTo>
                <a:lnTo>
                  <a:pt x="53579" y="8930"/>
                </a:lnTo>
                <a:lnTo>
                  <a:pt x="62508" y="8930"/>
                </a:lnTo>
                <a:lnTo>
                  <a:pt x="71438" y="17860"/>
                </a:lnTo>
                <a:lnTo>
                  <a:pt x="71438" y="26789"/>
                </a:lnTo>
                <a:lnTo>
                  <a:pt x="80368" y="35719"/>
                </a:lnTo>
                <a:lnTo>
                  <a:pt x="80368" y="53578"/>
                </a:lnTo>
                <a:lnTo>
                  <a:pt x="80368" y="62508"/>
                </a:lnTo>
                <a:lnTo>
                  <a:pt x="80368" y="62508"/>
                </a:lnTo>
                <a:lnTo>
                  <a:pt x="89297" y="62508"/>
                </a:lnTo>
                <a:lnTo>
                  <a:pt x="107157" y="53578"/>
                </a:lnTo>
                <a:lnTo>
                  <a:pt x="133946" y="53578"/>
                </a:lnTo>
                <a:lnTo>
                  <a:pt x="160735" y="35719"/>
                </a:lnTo>
                <a:lnTo>
                  <a:pt x="187524" y="26789"/>
                </a:lnTo>
                <a:lnTo>
                  <a:pt x="223243" y="17860"/>
                </a:lnTo>
                <a:lnTo>
                  <a:pt x="250032" y="0"/>
                </a:lnTo>
                <a:lnTo>
                  <a:pt x="2500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8" name="Freeform 12287"/>
          <p:cNvSpPr/>
          <p:nvPr/>
        </p:nvSpPr>
        <p:spPr>
          <a:xfrm>
            <a:off x="5536406" y="2214562"/>
            <a:ext cx="303611" cy="285752"/>
          </a:xfrm>
          <a:custGeom>
            <a:avLst/>
            <a:gdLst/>
            <a:ahLst/>
            <a:cxnLst/>
            <a:rect l="0" t="0" r="0" b="0"/>
            <a:pathLst>
              <a:path w="303611" h="285752">
                <a:moveTo>
                  <a:pt x="169664" y="8930"/>
                </a:moveTo>
                <a:lnTo>
                  <a:pt x="160735" y="0"/>
                </a:lnTo>
                <a:lnTo>
                  <a:pt x="151805" y="0"/>
                </a:lnTo>
                <a:lnTo>
                  <a:pt x="142875" y="0"/>
                </a:lnTo>
                <a:lnTo>
                  <a:pt x="125016" y="0"/>
                </a:lnTo>
                <a:lnTo>
                  <a:pt x="107157" y="8930"/>
                </a:lnTo>
                <a:lnTo>
                  <a:pt x="89297" y="26789"/>
                </a:lnTo>
                <a:lnTo>
                  <a:pt x="62508" y="44649"/>
                </a:lnTo>
                <a:lnTo>
                  <a:pt x="44649" y="71438"/>
                </a:lnTo>
                <a:lnTo>
                  <a:pt x="26789" y="98227"/>
                </a:lnTo>
                <a:lnTo>
                  <a:pt x="8930" y="142875"/>
                </a:lnTo>
                <a:lnTo>
                  <a:pt x="0" y="169664"/>
                </a:lnTo>
                <a:lnTo>
                  <a:pt x="0" y="196453"/>
                </a:lnTo>
                <a:lnTo>
                  <a:pt x="0" y="223242"/>
                </a:lnTo>
                <a:lnTo>
                  <a:pt x="8930" y="232172"/>
                </a:lnTo>
                <a:lnTo>
                  <a:pt x="26789" y="232172"/>
                </a:lnTo>
                <a:lnTo>
                  <a:pt x="44649" y="223242"/>
                </a:lnTo>
                <a:lnTo>
                  <a:pt x="62508" y="205383"/>
                </a:lnTo>
                <a:lnTo>
                  <a:pt x="80367" y="187524"/>
                </a:lnTo>
                <a:lnTo>
                  <a:pt x="89297" y="151805"/>
                </a:lnTo>
                <a:lnTo>
                  <a:pt x="98227" y="125016"/>
                </a:lnTo>
                <a:lnTo>
                  <a:pt x="107157" y="98227"/>
                </a:lnTo>
                <a:lnTo>
                  <a:pt x="107157" y="80367"/>
                </a:lnTo>
                <a:lnTo>
                  <a:pt x="107157" y="71438"/>
                </a:lnTo>
                <a:lnTo>
                  <a:pt x="98227" y="80367"/>
                </a:lnTo>
                <a:lnTo>
                  <a:pt x="98227" y="89297"/>
                </a:lnTo>
                <a:lnTo>
                  <a:pt x="89297" y="125016"/>
                </a:lnTo>
                <a:lnTo>
                  <a:pt x="89297" y="160735"/>
                </a:lnTo>
                <a:lnTo>
                  <a:pt x="98227" y="196453"/>
                </a:lnTo>
                <a:lnTo>
                  <a:pt x="98227" y="223242"/>
                </a:lnTo>
                <a:lnTo>
                  <a:pt x="116086" y="250032"/>
                </a:lnTo>
                <a:lnTo>
                  <a:pt x="142875" y="267891"/>
                </a:lnTo>
                <a:lnTo>
                  <a:pt x="169664" y="285751"/>
                </a:lnTo>
                <a:lnTo>
                  <a:pt x="205383" y="285751"/>
                </a:lnTo>
                <a:lnTo>
                  <a:pt x="232172" y="276821"/>
                </a:lnTo>
                <a:lnTo>
                  <a:pt x="267891" y="258961"/>
                </a:lnTo>
                <a:lnTo>
                  <a:pt x="285750" y="232172"/>
                </a:lnTo>
                <a:lnTo>
                  <a:pt x="303610" y="205383"/>
                </a:lnTo>
                <a:lnTo>
                  <a:pt x="30361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9" name="Freeform 12288"/>
          <p:cNvSpPr/>
          <p:nvPr/>
        </p:nvSpPr>
        <p:spPr>
          <a:xfrm>
            <a:off x="5777508" y="2375297"/>
            <a:ext cx="267891" cy="133946"/>
          </a:xfrm>
          <a:custGeom>
            <a:avLst/>
            <a:gdLst/>
            <a:ahLst/>
            <a:cxnLst/>
            <a:rect l="0" t="0" r="0" b="0"/>
            <a:pathLst>
              <a:path w="267891" h="133946">
                <a:moveTo>
                  <a:pt x="35719" y="35718"/>
                </a:moveTo>
                <a:lnTo>
                  <a:pt x="26789" y="35718"/>
                </a:lnTo>
                <a:lnTo>
                  <a:pt x="17859" y="35718"/>
                </a:lnTo>
                <a:lnTo>
                  <a:pt x="8930" y="35718"/>
                </a:lnTo>
                <a:lnTo>
                  <a:pt x="8930" y="35718"/>
                </a:lnTo>
                <a:lnTo>
                  <a:pt x="0" y="35718"/>
                </a:lnTo>
                <a:lnTo>
                  <a:pt x="8930" y="26789"/>
                </a:lnTo>
                <a:lnTo>
                  <a:pt x="17859" y="17859"/>
                </a:lnTo>
                <a:lnTo>
                  <a:pt x="26789" y="17859"/>
                </a:lnTo>
                <a:lnTo>
                  <a:pt x="44648" y="8929"/>
                </a:lnTo>
                <a:lnTo>
                  <a:pt x="62508" y="0"/>
                </a:lnTo>
                <a:lnTo>
                  <a:pt x="71437" y="0"/>
                </a:lnTo>
                <a:lnTo>
                  <a:pt x="80367" y="0"/>
                </a:lnTo>
                <a:lnTo>
                  <a:pt x="89297" y="8929"/>
                </a:lnTo>
                <a:lnTo>
                  <a:pt x="89297" y="17859"/>
                </a:lnTo>
                <a:lnTo>
                  <a:pt x="89297" y="26789"/>
                </a:lnTo>
                <a:lnTo>
                  <a:pt x="89297" y="35718"/>
                </a:lnTo>
                <a:lnTo>
                  <a:pt x="80367" y="44648"/>
                </a:lnTo>
                <a:lnTo>
                  <a:pt x="80367" y="44648"/>
                </a:lnTo>
                <a:lnTo>
                  <a:pt x="89297" y="44648"/>
                </a:lnTo>
                <a:lnTo>
                  <a:pt x="98226" y="44648"/>
                </a:lnTo>
                <a:lnTo>
                  <a:pt x="116086" y="35718"/>
                </a:lnTo>
                <a:lnTo>
                  <a:pt x="133945" y="35718"/>
                </a:lnTo>
                <a:lnTo>
                  <a:pt x="151805" y="35718"/>
                </a:lnTo>
                <a:lnTo>
                  <a:pt x="169664" y="35718"/>
                </a:lnTo>
                <a:lnTo>
                  <a:pt x="178594" y="44648"/>
                </a:lnTo>
                <a:lnTo>
                  <a:pt x="169664" y="62507"/>
                </a:lnTo>
                <a:lnTo>
                  <a:pt x="151805" y="80367"/>
                </a:lnTo>
                <a:lnTo>
                  <a:pt x="133945" y="98226"/>
                </a:lnTo>
                <a:lnTo>
                  <a:pt x="116086" y="116086"/>
                </a:lnTo>
                <a:lnTo>
                  <a:pt x="98226" y="133945"/>
                </a:lnTo>
                <a:lnTo>
                  <a:pt x="89297" y="133945"/>
                </a:lnTo>
                <a:lnTo>
                  <a:pt x="98226" y="133945"/>
                </a:lnTo>
                <a:lnTo>
                  <a:pt x="116086" y="125016"/>
                </a:lnTo>
                <a:lnTo>
                  <a:pt x="142875" y="107156"/>
                </a:lnTo>
                <a:lnTo>
                  <a:pt x="178594" y="89297"/>
                </a:lnTo>
                <a:lnTo>
                  <a:pt x="223242" y="71437"/>
                </a:lnTo>
                <a:lnTo>
                  <a:pt x="267890" y="44648"/>
                </a:lnTo>
                <a:lnTo>
                  <a:pt x="267890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1" name="Freeform 12290"/>
          <p:cNvSpPr/>
          <p:nvPr/>
        </p:nvSpPr>
        <p:spPr>
          <a:xfrm>
            <a:off x="6304359" y="2946796"/>
            <a:ext cx="589361" cy="223244"/>
          </a:xfrm>
          <a:custGeom>
            <a:avLst/>
            <a:gdLst/>
            <a:ahLst/>
            <a:cxnLst/>
            <a:rect l="0" t="0" r="0" b="0"/>
            <a:pathLst>
              <a:path w="589361" h="223244">
                <a:moveTo>
                  <a:pt x="17860" y="0"/>
                </a:moveTo>
                <a:lnTo>
                  <a:pt x="17860" y="0"/>
                </a:lnTo>
                <a:lnTo>
                  <a:pt x="17860" y="8930"/>
                </a:lnTo>
                <a:lnTo>
                  <a:pt x="17860" y="17860"/>
                </a:lnTo>
                <a:lnTo>
                  <a:pt x="17860" y="35719"/>
                </a:lnTo>
                <a:lnTo>
                  <a:pt x="17860" y="62508"/>
                </a:lnTo>
                <a:lnTo>
                  <a:pt x="26789" y="80368"/>
                </a:lnTo>
                <a:lnTo>
                  <a:pt x="26789" y="107157"/>
                </a:lnTo>
                <a:lnTo>
                  <a:pt x="17860" y="133946"/>
                </a:lnTo>
                <a:lnTo>
                  <a:pt x="17860" y="142875"/>
                </a:lnTo>
                <a:lnTo>
                  <a:pt x="8930" y="160735"/>
                </a:lnTo>
                <a:lnTo>
                  <a:pt x="8930" y="160735"/>
                </a:lnTo>
                <a:lnTo>
                  <a:pt x="8930" y="160735"/>
                </a:lnTo>
                <a:lnTo>
                  <a:pt x="0" y="142875"/>
                </a:lnTo>
                <a:lnTo>
                  <a:pt x="0" y="125016"/>
                </a:lnTo>
                <a:lnTo>
                  <a:pt x="0" y="107157"/>
                </a:lnTo>
                <a:lnTo>
                  <a:pt x="0" y="80368"/>
                </a:lnTo>
                <a:lnTo>
                  <a:pt x="8930" y="62508"/>
                </a:lnTo>
                <a:lnTo>
                  <a:pt x="17860" y="44649"/>
                </a:lnTo>
                <a:lnTo>
                  <a:pt x="35719" y="35719"/>
                </a:lnTo>
                <a:lnTo>
                  <a:pt x="62508" y="35719"/>
                </a:lnTo>
                <a:lnTo>
                  <a:pt x="89297" y="35719"/>
                </a:lnTo>
                <a:lnTo>
                  <a:pt x="125016" y="35719"/>
                </a:lnTo>
                <a:lnTo>
                  <a:pt x="160735" y="44649"/>
                </a:lnTo>
                <a:lnTo>
                  <a:pt x="205383" y="44649"/>
                </a:lnTo>
                <a:lnTo>
                  <a:pt x="250032" y="53579"/>
                </a:lnTo>
                <a:lnTo>
                  <a:pt x="294680" y="53579"/>
                </a:lnTo>
                <a:lnTo>
                  <a:pt x="348258" y="53579"/>
                </a:lnTo>
                <a:lnTo>
                  <a:pt x="392907" y="53579"/>
                </a:lnTo>
                <a:lnTo>
                  <a:pt x="446485" y="53579"/>
                </a:lnTo>
                <a:lnTo>
                  <a:pt x="491133" y="44649"/>
                </a:lnTo>
                <a:lnTo>
                  <a:pt x="526852" y="35719"/>
                </a:lnTo>
                <a:lnTo>
                  <a:pt x="553641" y="35719"/>
                </a:lnTo>
                <a:lnTo>
                  <a:pt x="571500" y="35719"/>
                </a:lnTo>
                <a:lnTo>
                  <a:pt x="580430" y="44649"/>
                </a:lnTo>
                <a:lnTo>
                  <a:pt x="589360" y="62508"/>
                </a:lnTo>
                <a:lnTo>
                  <a:pt x="589360" y="89297"/>
                </a:lnTo>
                <a:lnTo>
                  <a:pt x="580430" y="116086"/>
                </a:lnTo>
                <a:lnTo>
                  <a:pt x="580430" y="142875"/>
                </a:lnTo>
                <a:lnTo>
                  <a:pt x="580430" y="169665"/>
                </a:lnTo>
                <a:lnTo>
                  <a:pt x="580430" y="196454"/>
                </a:lnTo>
                <a:lnTo>
                  <a:pt x="580430" y="214313"/>
                </a:lnTo>
                <a:lnTo>
                  <a:pt x="589360" y="223243"/>
                </a:lnTo>
                <a:lnTo>
                  <a:pt x="589360" y="223243"/>
                </a:lnTo>
                <a:lnTo>
                  <a:pt x="589360" y="205383"/>
                </a:lnTo>
                <a:lnTo>
                  <a:pt x="580430" y="178594"/>
                </a:lnTo>
                <a:lnTo>
                  <a:pt x="571500" y="133946"/>
                </a:lnTo>
                <a:lnTo>
                  <a:pt x="571500" y="98227"/>
                </a:lnTo>
                <a:lnTo>
                  <a:pt x="562571" y="71438"/>
                </a:lnTo>
                <a:lnTo>
                  <a:pt x="562571" y="44649"/>
                </a:lnTo>
                <a:lnTo>
                  <a:pt x="56257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2" name="Freeform 12291"/>
          <p:cNvSpPr/>
          <p:nvPr/>
        </p:nvSpPr>
        <p:spPr>
          <a:xfrm>
            <a:off x="6331148" y="2393156"/>
            <a:ext cx="482205" cy="294681"/>
          </a:xfrm>
          <a:custGeom>
            <a:avLst/>
            <a:gdLst/>
            <a:ahLst/>
            <a:cxnLst/>
            <a:rect l="0" t="0" r="0" b="0"/>
            <a:pathLst>
              <a:path w="482205" h="294681">
                <a:moveTo>
                  <a:pt x="142875" y="142875"/>
                </a:moveTo>
                <a:lnTo>
                  <a:pt x="133946" y="142875"/>
                </a:lnTo>
                <a:lnTo>
                  <a:pt x="133946" y="125016"/>
                </a:lnTo>
                <a:lnTo>
                  <a:pt x="133946" y="116086"/>
                </a:lnTo>
                <a:lnTo>
                  <a:pt x="125016" y="89297"/>
                </a:lnTo>
                <a:lnTo>
                  <a:pt x="125016" y="71438"/>
                </a:lnTo>
                <a:lnTo>
                  <a:pt x="116086" y="44648"/>
                </a:lnTo>
                <a:lnTo>
                  <a:pt x="107157" y="26789"/>
                </a:lnTo>
                <a:lnTo>
                  <a:pt x="98227" y="17859"/>
                </a:lnTo>
                <a:lnTo>
                  <a:pt x="89297" y="17859"/>
                </a:lnTo>
                <a:lnTo>
                  <a:pt x="71438" y="35719"/>
                </a:lnTo>
                <a:lnTo>
                  <a:pt x="53579" y="53578"/>
                </a:lnTo>
                <a:lnTo>
                  <a:pt x="35719" y="89297"/>
                </a:lnTo>
                <a:lnTo>
                  <a:pt x="17860" y="125016"/>
                </a:lnTo>
                <a:lnTo>
                  <a:pt x="893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8930" y="214313"/>
                </a:lnTo>
                <a:lnTo>
                  <a:pt x="26790" y="205383"/>
                </a:lnTo>
                <a:lnTo>
                  <a:pt x="53579" y="187524"/>
                </a:lnTo>
                <a:lnTo>
                  <a:pt x="80368" y="160735"/>
                </a:lnTo>
                <a:lnTo>
                  <a:pt x="107157" y="125016"/>
                </a:lnTo>
                <a:lnTo>
                  <a:pt x="125016" y="98227"/>
                </a:lnTo>
                <a:lnTo>
                  <a:pt x="142875" y="71438"/>
                </a:lnTo>
                <a:lnTo>
                  <a:pt x="151805" y="62508"/>
                </a:lnTo>
                <a:lnTo>
                  <a:pt x="151805" y="71438"/>
                </a:lnTo>
                <a:lnTo>
                  <a:pt x="151805" y="98227"/>
                </a:lnTo>
                <a:lnTo>
                  <a:pt x="142875" y="125016"/>
                </a:lnTo>
                <a:lnTo>
                  <a:pt x="142875" y="169664"/>
                </a:lnTo>
                <a:lnTo>
                  <a:pt x="142875" y="214313"/>
                </a:lnTo>
                <a:lnTo>
                  <a:pt x="151805" y="250032"/>
                </a:lnTo>
                <a:lnTo>
                  <a:pt x="151805" y="276821"/>
                </a:lnTo>
                <a:lnTo>
                  <a:pt x="160735" y="294680"/>
                </a:lnTo>
                <a:lnTo>
                  <a:pt x="178594" y="294680"/>
                </a:lnTo>
                <a:lnTo>
                  <a:pt x="196454" y="276821"/>
                </a:lnTo>
                <a:lnTo>
                  <a:pt x="205383" y="250032"/>
                </a:lnTo>
                <a:lnTo>
                  <a:pt x="223243" y="214313"/>
                </a:lnTo>
                <a:lnTo>
                  <a:pt x="232172" y="178594"/>
                </a:lnTo>
                <a:lnTo>
                  <a:pt x="241102" y="142875"/>
                </a:lnTo>
                <a:lnTo>
                  <a:pt x="250032" y="107157"/>
                </a:lnTo>
                <a:lnTo>
                  <a:pt x="258961" y="80367"/>
                </a:lnTo>
                <a:lnTo>
                  <a:pt x="267891" y="71438"/>
                </a:lnTo>
                <a:lnTo>
                  <a:pt x="267891" y="71438"/>
                </a:lnTo>
                <a:lnTo>
                  <a:pt x="267891" y="80367"/>
                </a:lnTo>
                <a:lnTo>
                  <a:pt x="267891" y="89297"/>
                </a:lnTo>
                <a:lnTo>
                  <a:pt x="258961" y="98227"/>
                </a:lnTo>
                <a:lnTo>
                  <a:pt x="258961" y="116086"/>
                </a:lnTo>
                <a:lnTo>
                  <a:pt x="258961" y="133946"/>
                </a:lnTo>
                <a:lnTo>
                  <a:pt x="267891" y="160735"/>
                </a:lnTo>
                <a:lnTo>
                  <a:pt x="276821" y="178594"/>
                </a:lnTo>
                <a:lnTo>
                  <a:pt x="294680" y="205383"/>
                </a:lnTo>
                <a:lnTo>
                  <a:pt x="321469" y="214313"/>
                </a:lnTo>
                <a:lnTo>
                  <a:pt x="348258" y="214313"/>
                </a:lnTo>
                <a:lnTo>
                  <a:pt x="383977" y="205383"/>
                </a:lnTo>
                <a:lnTo>
                  <a:pt x="410766" y="196453"/>
                </a:lnTo>
                <a:lnTo>
                  <a:pt x="446485" y="178594"/>
                </a:lnTo>
                <a:lnTo>
                  <a:pt x="464344" y="151805"/>
                </a:lnTo>
                <a:lnTo>
                  <a:pt x="482204" y="125016"/>
                </a:lnTo>
                <a:lnTo>
                  <a:pt x="482204" y="89297"/>
                </a:lnTo>
                <a:lnTo>
                  <a:pt x="473274" y="53578"/>
                </a:lnTo>
                <a:lnTo>
                  <a:pt x="464344" y="17859"/>
                </a:lnTo>
                <a:lnTo>
                  <a:pt x="455415" y="0"/>
                </a:lnTo>
                <a:lnTo>
                  <a:pt x="4554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3" name="Freeform 12292"/>
          <p:cNvSpPr/>
          <p:nvPr/>
        </p:nvSpPr>
        <p:spPr>
          <a:xfrm>
            <a:off x="6715125" y="2509242"/>
            <a:ext cx="35720" cy="214314"/>
          </a:xfrm>
          <a:custGeom>
            <a:avLst/>
            <a:gdLst/>
            <a:ahLst/>
            <a:cxnLst/>
            <a:rect l="0" t="0" r="0" b="0"/>
            <a:pathLst>
              <a:path w="35720" h="214314">
                <a:moveTo>
                  <a:pt x="8930" y="0"/>
                </a:moveTo>
                <a:lnTo>
                  <a:pt x="0" y="17860"/>
                </a:lnTo>
                <a:lnTo>
                  <a:pt x="0" y="62508"/>
                </a:lnTo>
                <a:lnTo>
                  <a:pt x="0" y="107156"/>
                </a:lnTo>
                <a:lnTo>
                  <a:pt x="0" y="160735"/>
                </a:lnTo>
                <a:lnTo>
                  <a:pt x="0" y="196453"/>
                </a:lnTo>
                <a:lnTo>
                  <a:pt x="8930" y="214313"/>
                </a:lnTo>
                <a:lnTo>
                  <a:pt x="17859" y="205383"/>
                </a:lnTo>
                <a:lnTo>
                  <a:pt x="35719" y="169664"/>
                </a:lnTo>
                <a:lnTo>
                  <a:pt x="3571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8" name="Freeform 12297"/>
          <p:cNvSpPr/>
          <p:nvPr/>
        </p:nvSpPr>
        <p:spPr>
          <a:xfrm>
            <a:off x="7590234" y="2571750"/>
            <a:ext cx="1071563" cy="241102"/>
          </a:xfrm>
          <a:custGeom>
            <a:avLst/>
            <a:gdLst/>
            <a:ahLst/>
            <a:cxnLst/>
            <a:rect l="0" t="0" r="0" b="0"/>
            <a:pathLst>
              <a:path w="1071563" h="241102">
                <a:moveTo>
                  <a:pt x="0" y="107156"/>
                </a:moveTo>
                <a:lnTo>
                  <a:pt x="0" y="107156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893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17860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26789" y="98227"/>
                </a:lnTo>
                <a:lnTo>
                  <a:pt x="35719" y="98227"/>
                </a:lnTo>
                <a:lnTo>
                  <a:pt x="35719" y="98227"/>
                </a:lnTo>
                <a:lnTo>
                  <a:pt x="35719" y="98227"/>
                </a:lnTo>
                <a:lnTo>
                  <a:pt x="35719" y="98227"/>
                </a:lnTo>
                <a:lnTo>
                  <a:pt x="35719" y="98227"/>
                </a:lnTo>
                <a:lnTo>
                  <a:pt x="35719" y="9822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35719" y="89297"/>
                </a:lnTo>
                <a:lnTo>
                  <a:pt x="44649" y="89297"/>
                </a:lnTo>
                <a:lnTo>
                  <a:pt x="62508" y="89297"/>
                </a:lnTo>
                <a:lnTo>
                  <a:pt x="80368" y="89297"/>
                </a:lnTo>
                <a:lnTo>
                  <a:pt x="107157" y="89297"/>
                </a:lnTo>
                <a:lnTo>
                  <a:pt x="142875" y="80367"/>
                </a:lnTo>
                <a:lnTo>
                  <a:pt x="178594" y="80367"/>
                </a:lnTo>
                <a:lnTo>
                  <a:pt x="232172" y="71438"/>
                </a:lnTo>
                <a:lnTo>
                  <a:pt x="276821" y="53578"/>
                </a:lnTo>
                <a:lnTo>
                  <a:pt x="330399" y="44648"/>
                </a:lnTo>
                <a:lnTo>
                  <a:pt x="392907" y="35719"/>
                </a:lnTo>
                <a:lnTo>
                  <a:pt x="446485" y="26789"/>
                </a:lnTo>
                <a:lnTo>
                  <a:pt x="508993" y="26789"/>
                </a:lnTo>
                <a:lnTo>
                  <a:pt x="571500" y="17859"/>
                </a:lnTo>
                <a:lnTo>
                  <a:pt x="634007" y="17859"/>
                </a:lnTo>
                <a:lnTo>
                  <a:pt x="696515" y="17859"/>
                </a:lnTo>
                <a:lnTo>
                  <a:pt x="750093" y="17859"/>
                </a:lnTo>
                <a:lnTo>
                  <a:pt x="794742" y="26789"/>
                </a:lnTo>
                <a:lnTo>
                  <a:pt x="839390" y="26789"/>
                </a:lnTo>
                <a:lnTo>
                  <a:pt x="884039" y="26789"/>
                </a:lnTo>
                <a:lnTo>
                  <a:pt x="919757" y="26789"/>
                </a:lnTo>
                <a:lnTo>
                  <a:pt x="946546" y="26789"/>
                </a:lnTo>
                <a:lnTo>
                  <a:pt x="964406" y="26789"/>
                </a:lnTo>
                <a:lnTo>
                  <a:pt x="982265" y="17859"/>
                </a:lnTo>
                <a:lnTo>
                  <a:pt x="1000125" y="17859"/>
                </a:lnTo>
                <a:lnTo>
                  <a:pt x="1017984" y="8930"/>
                </a:lnTo>
                <a:lnTo>
                  <a:pt x="1035843" y="8930"/>
                </a:lnTo>
                <a:lnTo>
                  <a:pt x="1044773" y="8930"/>
                </a:lnTo>
                <a:lnTo>
                  <a:pt x="1053703" y="8930"/>
                </a:lnTo>
                <a:lnTo>
                  <a:pt x="1062632" y="8930"/>
                </a:lnTo>
                <a:lnTo>
                  <a:pt x="1062632" y="8930"/>
                </a:lnTo>
                <a:lnTo>
                  <a:pt x="1062632" y="8930"/>
                </a:lnTo>
                <a:lnTo>
                  <a:pt x="1062632" y="8930"/>
                </a:lnTo>
                <a:lnTo>
                  <a:pt x="106263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0"/>
                </a:lnTo>
                <a:lnTo>
                  <a:pt x="1071562" y="0"/>
                </a:lnTo>
                <a:lnTo>
                  <a:pt x="1071562" y="0"/>
                </a:lnTo>
                <a:lnTo>
                  <a:pt x="1071562" y="0"/>
                </a:lnTo>
                <a:lnTo>
                  <a:pt x="1071562" y="8930"/>
                </a:lnTo>
                <a:lnTo>
                  <a:pt x="1071562" y="8930"/>
                </a:lnTo>
                <a:lnTo>
                  <a:pt x="1071562" y="26789"/>
                </a:lnTo>
                <a:lnTo>
                  <a:pt x="1071562" y="53578"/>
                </a:lnTo>
                <a:lnTo>
                  <a:pt x="1071562" y="98227"/>
                </a:lnTo>
                <a:lnTo>
                  <a:pt x="1071562" y="142875"/>
                </a:lnTo>
                <a:lnTo>
                  <a:pt x="1062632" y="187523"/>
                </a:lnTo>
                <a:lnTo>
                  <a:pt x="1053703" y="223242"/>
                </a:lnTo>
                <a:lnTo>
                  <a:pt x="1044773" y="241101"/>
                </a:lnTo>
                <a:lnTo>
                  <a:pt x="1044773" y="232171"/>
                </a:lnTo>
                <a:lnTo>
                  <a:pt x="1035843" y="205383"/>
                </a:lnTo>
                <a:lnTo>
                  <a:pt x="1026914" y="169664"/>
                </a:lnTo>
                <a:lnTo>
                  <a:pt x="1017984" y="116086"/>
                </a:lnTo>
                <a:lnTo>
                  <a:pt x="1017984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0" name="Freeform 12299"/>
          <p:cNvSpPr/>
          <p:nvPr/>
        </p:nvSpPr>
        <p:spPr>
          <a:xfrm>
            <a:off x="6866930" y="2955726"/>
            <a:ext cx="544712" cy="116087"/>
          </a:xfrm>
          <a:custGeom>
            <a:avLst/>
            <a:gdLst/>
            <a:ahLst/>
            <a:cxnLst/>
            <a:rect l="0" t="0" r="0" b="0"/>
            <a:pathLst>
              <a:path w="544712" h="116087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29" y="26789"/>
                </a:lnTo>
                <a:lnTo>
                  <a:pt x="17859" y="26789"/>
                </a:lnTo>
                <a:lnTo>
                  <a:pt x="26789" y="35719"/>
                </a:lnTo>
                <a:lnTo>
                  <a:pt x="44648" y="35719"/>
                </a:lnTo>
                <a:lnTo>
                  <a:pt x="62508" y="44649"/>
                </a:lnTo>
                <a:lnTo>
                  <a:pt x="89297" y="44649"/>
                </a:lnTo>
                <a:lnTo>
                  <a:pt x="125015" y="44649"/>
                </a:lnTo>
                <a:lnTo>
                  <a:pt x="169664" y="35719"/>
                </a:lnTo>
                <a:lnTo>
                  <a:pt x="214312" y="35719"/>
                </a:lnTo>
                <a:lnTo>
                  <a:pt x="267890" y="26789"/>
                </a:lnTo>
                <a:lnTo>
                  <a:pt x="303609" y="17860"/>
                </a:lnTo>
                <a:lnTo>
                  <a:pt x="339328" y="17860"/>
                </a:lnTo>
                <a:lnTo>
                  <a:pt x="375047" y="8930"/>
                </a:lnTo>
                <a:lnTo>
                  <a:pt x="392906" y="8930"/>
                </a:lnTo>
                <a:lnTo>
                  <a:pt x="419695" y="0"/>
                </a:lnTo>
                <a:lnTo>
                  <a:pt x="437554" y="0"/>
                </a:lnTo>
                <a:lnTo>
                  <a:pt x="446484" y="0"/>
                </a:lnTo>
                <a:lnTo>
                  <a:pt x="455414" y="0"/>
                </a:lnTo>
                <a:lnTo>
                  <a:pt x="473273" y="0"/>
                </a:lnTo>
                <a:lnTo>
                  <a:pt x="482203" y="8930"/>
                </a:lnTo>
                <a:lnTo>
                  <a:pt x="491133" y="8930"/>
                </a:lnTo>
                <a:lnTo>
                  <a:pt x="491133" y="8930"/>
                </a:lnTo>
                <a:lnTo>
                  <a:pt x="500062" y="8930"/>
                </a:lnTo>
                <a:lnTo>
                  <a:pt x="500062" y="8930"/>
                </a:lnTo>
                <a:lnTo>
                  <a:pt x="500062" y="8930"/>
                </a:lnTo>
                <a:lnTo>
                  <a:pt x="500062" y="8930"/>
                </a:lnTo>
                <a:lnTo>
                  <a:pt x="500062" y="8930"/>
                </a:lnTo>
                <a:lnTo>
                  <a:pt x="500062" y="893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17860"/>
                </a:lnTo>
                <a:lnTo>
                  <a:pt x="500062" y="26789"/>
                </a:lnTo>
                <a:lnTo>
                  <a:pt x="500062" y="35719"/>
                </a:lnTo>
                <a:lnTo>
                  <a:pt x="500062" y="53578"/>
                </a:lnTo>
                <a:lnTo>
                  <a:pt x="500062" y="62508"/>
                </a:lnTo>
                <a:lnTo>
                  <a:pt x="500062" y="80367"/>
                </a:lnTo>
                <a:lnTo>
                  <a:pt x="508992" y="98227"/>
                </a:lnTo>
                <a:lnTo>
                  <a:pt x="508992" y="107156"/>
                </a:lnTo>
                <a:lnTo>
                  <a:pt x="517922" y="116086"/>
                </a:lnTo>
                <a:lnTo>
                  <a:pt x="526851" y="116086"/>
                </a:lnTo>
                <a:lnTo>
                  <a:pt x="535781" y="116086"/>
                </a:lnTo>
                <a:lnTo>
                  <a:pt x="544711" y="107156"/>
                </a:lnTo>
                <a:lnTo>
                  <a:pt x="544711" y="98227"/>
                </a:lnTo>
                <a:lnTo>
                  <a:pt x="544711" y="80367"/>
                </a:lnTo>
                <a:lnTo>
                  <a:pt x="535781" y="53578"/>
                </a:lnTo>
                <a:lnTo>
                  <a:pt x="535781" y="44649"/>
                </a:lnTo>
                <a:lnTo>
                  <a:pt x="535781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1" name="Freeform 12300"/>
          <p:cNvSpPr/>
          <p:nvPr/>
        </p:nvSpPr>
        <p:spPr>
          <a:xfrm>
            <a:off x="7875984" y="2196703"/>
            <a:ext cx="214314" cy="250032"/>
          </a:xfrm>
          <a:custGeom>
            <a:avLst/>
            <a:gdLst/>
            <a:ahLst/>
            <a:cxnLst/>
            <a:rect l="0" t="0" r="0" b="0"/>
            <a:pathLst>
              <a:path w="214314" h="250032">
                <a:moveTo>
                  <a:pt x="116086" y="80367"/>
                </a:moveTo>
                <a:lnTo>
                  <a:pt x="116086" y="80367"/>
                </a:lnTo>
                <a:lnTo>
                  <a:pt x="116086" y="80367"/>
                </a:lnTo>
                <a:lnTo>
                  <a:pt x="116086" y="89297"/>
                </a:lnTo>
                <a:lnTo>
                  <a:pt x="116086" y="80367"/>
                </a:lnTo>
                <a:lnTo>
                  <a:pt x="107157" y="80367"/>
                </a:lnTo>
                <a:lnTo>
                  <a:pt x="107157" y="80367"/>
                </a:lnTo>
                <a:lnTo>
                  <a:pt x="107157" y="71437"/>
                </a:lnTo>
                <a:lnTo>
                  <a:pt x="107157" y="62508"/>
                </a:lnTo>
                <a:lnTo>
                  <a:pt x="107157" y="53578"/>
                </a:lnTo>
                <a:lnTo>
                  <a:pt x="107157" y="35719"/>
                </a:lnTo>
                <a:lnTo>
                  <a:pt x="107157" y="26789"/>
                </a:lnTo>
                <a:lnTo>
                  <a:pt x="107157" y="17859"/>
                </a:lnTo>
                <a:lnTo>
                  <a:pt x="98227" y="8930"/>
                </a:lnTo>
                <a:lnTo>
                  <a:pt x="89297" y="0"/>
                </a:lnTo>
                <a:lnTo>
                  <a:pt x="80368" y="0"/>
                </a:lnTo>
                <a:lnTo>
                  <a:pt x="71438" y="8930"/>
                </a:lnTo>
                <a:lnTo>
                  <a:pt x="53579" y="17859"/>
                </a:lnTo>
                <a:lnTo>
                  <a:pt x="44649" y="35719"/>
                </a:lnTo>
                <a:lnTo>
                  <a:pt x="26789" y="53578"/>
                </a:lnTo>
                <a:lnTo>
                  <a:pt x="8930" y="89297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8930" y="187523"/>
                </a:lnTo>
                <a:lnTo>
                  <a:pt x="26789" y="196453"/>
                </a:lnTo>
                <a:lnTo>
                  <a:pt x="44649" y="187523"/>
                </a:lnTo>
                <a:lnTo>
                  <a:pt x="71438" y="178594"/>
                </a:lnTo>
                <a:lnTo>
                  <a:pt x="89297" y="160734"/>
                </a:lnTo>
                <a:lnTo>
                  <a:pt x="116086" y="142875"/>
                </a:lnTo>
                <a:lnTo>
                  <a:pt x="133946" y="125016"/>
                </a:lnTo>
                <a:lnTo>
                  <a:pt x="142875" y="98226"/>
                </a:lnTo>
                <a:lnTo>
                  <a:pt x="151805" y="80367"/>
                </a:lnTo>
                <a:lnTo>
                  <a:pt x="151805" y="71437"/>
                </a:lnTo>
                <a:lnTo>
                  <a:pt x="151805" y="71437"/>
                </a:lnTo>
                <a:lnTo>
                  <a:pt x="142875" y="71437"/>
                </a:lnTo>
                <a:lnTo>
                  <a:pt x="142875" y="89297"/>
                </a:lnTo>
                <a:lnTo>
                  <a:pt x="133946" y="107156"/>
                </a:lnTo>
                <a:lnTo>
                  <a:pt x="125016" y="133945"/>
                </a:lnTo>
                <a:lnTo>
                  <a:pt x="125016" y="160734"/>
                </a:lnTo>
                <a:lnTo>
                  <a:pt x="125016" y="187523"/>
                </a:lnTo>
                <a:lnTo>
                  <a:pt x="133946" y="205383"/>
                </a:lnTo>
                <a:lnTo>
                  <a:pt x="142875" y="223242"/>
                </a:lnTo>
                <a:lnTo>
                  <a:pt x="151805" y="241101"/>
                </a:lnTo>
                <a:lnTo>
                  <a:pt x="169664" y="250031"/>
                </a:lnTo>
                <a:lnTo>
                  <a:pt x="178594" y="250031"/>
                </a:lnTo>
                <a:lnTo>
                  <a:pt x="196454" y="241101"/>
                </a:lnTo>
                <a:lnTo>
                  <a:pt x="196454" y="232172"/>
                </a:lnTo>
                <a:lnTo>
                  <a:pt x="205383" y="214312"/>
                </a:lnTo>
                <a:lnTo>
                  <a:pt x="214313" y="187523"/>
                </a:lnTo>
                <a:lnTo>
                  <a:pt x="21431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2" name="Freeform 12301"/>
          <p:cNvSpPr/>
          <p:nvPr/>
        </p:nvSpPr>
        <p:spPr>
          <a:xfrm>
            <a:off x="8099227" y="2286000"/>
            <a:ext cx="142875" cy="89298"/>
          </a:xfrm>
          <a:custGeom>
            <a:avLst/>
            <a:gdLst/>
            <a:ahLst/>
            <a:cxnLst/>
            <a:rect l="0" t="0" r="0" b="0"/>
            <a:pathLst>
              <a:path w="142875" h="89298">
                <a:moveTo>
                  <a:pt x="0" y="89297"/>
                </a:moveTo>
                <a:lnTo>
                  <a:pt x="0" y="89297"/>
                </a:lnTo>
                <a:lnTo>
                  <a:pt x="8929" y="80367"/>
                </a:lnTo>
                <a:lnTo>
                  <a:pt x="17859" y="71437"/>
                </a:lnTo>
                <a:lnTo>
                  <a:pt x="35718" y="62508"/>
                </a:lnTo>
                <a:lnTo>
                  <a:pt x="53578" y="53578"/>
                </a:lnTo>
                <a:lnTo>
                  <a:pt x="71437" y="44648"/>
                </a:lnTo>
                <a:lnTo>
                  <a:pt x="98225" y="35719"/>
                </a:lnTo>
                <a:lnTo>
                  <a:pt x="116085" y="17859"/>
                </a:lnTo>
                <a:lnTo>
                  <a:pt x="133944" y="17859"/>
                </a:lnTo>
                <a:lnTo>
                  <a:pt x="142874" y="8929"/>
                </a:lnTo>
                <a:lnTo>
                  <a:pt x="142874" y="0"/>
                </a:lnTo>
                <a:lnTo>
                  <a:pt x="142874" y="0"/>
                </a:lnTo>
                <a:lnTo>
                  <a:pt x="133944" y="0"/>
                </a:lnTo>
                <a:lnTo>
                  <a:pt x="1339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3" name="Freeform 12302"/>
          <p:cNvSpPr/>
          <p:nvPr/>
        </p:nvSpPr>
        <p:spPr>
          <a:xfrm>
            <a:off x="8054578" y="2312789"/>
            <a:ext cx="169664" cy="178595"/>
          </a:xfrm>
          <a:custGeom>
            <a:avLst/>
            <a:gdLst/>
            <a:ahLst/>
            <a:cxnLst/>
            <a:rect l="0" t="0" r="0" b="0"/>
            <a:pathLst>
              <a:path w="169664" h="178595">
                <a:moveTo>
                  <a:pt x="107156" y="0"/>
                </a:moveTo>
                <a:lnTo>
                  <a:pt x="107156" y="0"/>
                </a:lnTo>
                <a:lnTo>
                  <a:pt x="89297" y="8930"/>
                </a:lnTo>
                <a:lnTo>
                  <a:pt x="80367" y="26789"/>
                </a:lnTo>
                <a:lnTo>
                  <a:pt x="71438" y="44648"/>
                </a:lnTo>
                <a:lnTo>
                  <a:pt x="62508" y="53578"/>
                </a:lnTo>
                <a:lnTo>
                  <a:pt x="62508" y="62508"/>
                </a:lnTo>
                <a:lnTo>
                  <a:pt x="71438" y="71437"/>
                </a:lnTo>
                <a:lnTo>
                  <a:pt x="80367" y="71437"/>
                </a:lnTo>
                <a:lnTo>
                  <a:pt x="98227" y="71437"/>
                </a:lnTo>
                <a:lnTo>
                  <a:pt x="116086" y="71437"/>
                </a:lnTo>
                <a:lnTo>
                  <a:pt x="133945" y="71437"/>
                </a:lnTo>
                <a:lnTo>
                  <a:pt x="151804" y="71437"/>
                </a:lnTo>
                <a:lnTo>
                  <a:pt x="160734" y="80367"/>
                </a:lnTo>
                <a:lnTo>
                  <a:pt x="169663" y="98226"/>
                </a:lnTo>
                <a:lnTo>
                  <a:pt x="160734" y="116086"/>
                </a:lnTo>
                <a:lnTo>
                  <a:pt x="151804" y="142875"/>
                </a:lnTo>
                <a:lnTo>
                  <a:pt x="133945" y="160734"/>
                </a:lnTo>
                <a:lnTo>
                  <a:pt x="107156" y="169664"/>
                </a:lnTo>
                <a:lnTo>
                  <a:pt x="71438" y="178594"/>
                </a:lnTo>
                <a:lnTo>
                  <a:pt x="44649" y="169664"/>
                </a:lnTo>
                <a:lnTo>
                  <a:pt x="0" y="151805"/>
                </a:lnTo>
                <a:lnTo>
                  <a:pt x="0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6" name="Freeform 12305"/>
          <p:cNvSpPr/>
          <p:nvPr/>
        </p:nvSpPr>
        <p:spPr>
          <a:xfrm>
            <a:off x="7518797" y="2687836"/>
            <a:ext cx="44649" cy="410766"/>
          </a:xfrm>
          <a:custGeom>
            <a:avLst/>
            <a:gdLst/>
            <a:ahLst/>
            <a:cxnLst/>
            <a:rect l="0" t="0" r="0" b="0"/>
            <a:pathLst>
              <a:path w="44649" h="410766">
                <a:moveTo>
                  <a:pt x="44648" y="35719"/>
                </a:moveTo>
                <a:lnTo>
                  <a:pt x="44648" y="35719"/>
                </a:lnTo>
                <a:lnTo>
                  <a:pt x="44648" y="26789"/>
                </a:lnTo>
                <a:lnTo>
                  <a:pt x="35719" y="26789"/>
                </a:lnTo>
                <a:lnTo>
                  <a:pt x="35719" y="17859"/>
                </a:lnTo>
                <a:lnTo>
                  <a:pt x="35719" y="17859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71437"/>
                </a:lnTo>
                <a:lnTo>
                  <a:pt x="17859" y="107156"/>
                </a:lnTo>
                <a:lnTo>
                  <a:pt x="17859" y="151804"/>
                </a:lnTo>
                <a:lnTo>
                  <a:pt x="17859" y="205382"/>
                </a:lnTo>
                <a:lnTo>
                  <a:pt x="17859" y="267890"/>
                </a:lnTo>
                <a:lnTo>
                  <a:pt x="17859" y="312539"/>
                </a:lnTo>
                <a:lnTo>
                  <a:pt x="17859" y="357187"/>
                </a:lnTo>
                <a:lnTo>
                  <a:pt x="17859" y="392906"/>
                </a:lnTo>
                <a:lnTo>
                  <a:pt x="17859" y="410765"/>
                </a:lnTo>
                <a:lnTo>
                  <a:pt x="17859" y="410765"/>
                </a:lnTo>
                <a:lnTo>
                  <a:pt x="17859" y="392906"/>
                </a:lnTo>
                <a:lnTo>
                  <a:pt x="26789" y="366117"/>
                </a:lnTo>
                <a:lnTo>
                  <a:pt x="44648" y="321468"/>
                </a:lnTo>
                <a:lnTo>
                  <a:pt x="44648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7" name="Freeform 12306"/>
          <p:cNvSpPr/>
          <p:nvPr/>
        </p:nvSpPr>
        <p:spPr>
          <a:xfrm>
            <a:off x="3384352" y="4822031"/>
            <a:ext cx="196454" cy="62509"/>
          </a:xfrm>
          <a:custGeom>
            <a:avLst/>
            <a:gdLst/>
            <a:ahLst/>
            <a:cxnLst/>
            <a:rect l="0" t="0" r="0" b="0"/>
            <a:pathLst>
              <a:path w="196454" h="62509">
                <a:moveTo>
                  <a:pt x="8929" y="53578"/>
                </a:moveTo>
                <a:lnTo>
                  <a:pt x="8929" y="53578"/>
                </a:lnTo>
                <a:lnTo>
                  <a:pt x="8929" y="53578"/>
                </a:lnTo>
                <a:lnTo>
                  <a:pt x="0" y="5357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8929" y="44648"/>
                </a:lnTo>
                <a:lnTo>
                  <a:pt x="17859" y="53578"/>
                </a:lnTo>
                <a:lnTo>
                  <a:pt x="26789" y="53578"/>
                </a:lnTo>
                <a:lnTo>
                  <a:pt x="53578" y="62508"/>
                </a:lnTo>
                <a:lnTo>
                  <a:pt x="71437" y="62508"/>
                </a:lnTo>
                <a:lnTo>
                  <a:pt x="98226" y="62508"/>
                </a:lnTo>
                <a:lnTo>
                  <a:pt x="133945" y="53578"/>
                </a:lnTo>
                <a:lnTo>
                  <a:pt x="160734" y="44648"/>
                </a:lnTo>
                <a:lnTo>
                  <a:pt x="178593" y="26789"/>
                </a:lnTo>
                <a:lnTo>
                  <a:pt x="196453" y="17859"/>
                </a:lnTo>
                <a:lnTo>
                  <a:pt x="196453" y="8930"/>
                </a:lnTo>
                <a:lnTo>
                  <a:pt x="196453" y="0"/>
                </a:lnTo>
                <a:lnTo>
                  <a:pt x="196453" y="0"/>
                </a:lnTo>
                <a:lnTo>
                  <a:pt x="187523" y="8930"/>
                </a:lnTo>
                <a:lnTo>
                  <a:pt x="178593" y="17859"/>
                </a:lnTo>
                <a:lnTo>
                  <a:pt x="178593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8" name="Freeform 12307"/>
          <p:cNvSpPr/>
          <p:nvPr/>
        </p:nvSpPr>
        <p:spPr>
          <a:xfrm>
            <a:off x="3330773" y="4947047"/>
            <a:ext cx="187525" cy="339329"/>
          </a:xfrm>
          <a:custGeom>
            <a:avLst/>
            <a:gdLst/>
            <a:ahLst/>
            <a:cxnLst/>
            <a:rect l="0" t="0" r="0" b="0"/>
            <a:pathLst>
              <a:path w="187525" h="339329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35719" y="44648"/>
                </a:lnTo>
                <a:lnTo>
                  <a:pt x="26790" y="62508"/>
                </a:lnTo>
                <a:lnTo>
                  <a:pt x="26790" y="89297"/>
                </a:lnTo>
                <a:lnTo>
                  <a:pt x="17860" y="116086"/>
                </a:lnTo>
                <a:lnTo>
                  <a:pt x="8930" y="151805"/>
                </a:lnTo>
                <a:lnTo>
                  <a:pt x="8930" y="17859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05383"/>
                </a:lnTo>
                <a:lnTo>
                  <a:pt x="17860" y="205383"/>
                </a:lnTo>
                <a:lnTo>
                  <a:pt x="26790" y="196453"/>
                </a:lnTo>
                <a:lnTo>
                  <a:pt x="35719" y="178594"/>
                </a:lnTo>
                <a:lnTo>
                  <a:pt x="62508" y="160734"/>
                </a:lnTo>
                <a:lnTo>
                  <a:pt x="80368" y="142875"/>
                </a:lnTo>
                <a:lnTo>
                  <a:pt x="107157" y="133945"/>
                </a:lnTo>
                <a:lnTo>
                  <a:pt x="133946" y="142875"/>
                </a:lnTo>
                <a:lnTo>
                  <a:pt x="160735" y="151805"/>
                </a:lnTo>
                <a:lnTo>
                  <a:pt x="178594" y="178594"/>
                </a:lnTo>
                <a:lnTo>
                  <a:pt x="187524" y="205383"/>
                </a:lnTo>
                <a:lnTo>
                  <a:pt x="187524" y="241101"/>
                </a:lnTo>
                <a:lnTo>
                  <a:pt x="178594" y="267891"/>
                </a:lnTo>
                <a:lnTo>
                  <a:pt x="151805" y="294680"/>
                </a:lnTo>
                <a:lnTo>
                  <a:pt x="116086" y="312539"/>
                </a:lnTo>
                <a:lnTo>
                  <a:pt x="80368" y="330398"/>
                </a:lnTo>
                <a:lnTo>
                  <a:pt x="53579" y="339328"/>
                </a:lnTo>
                <a:lnTo>
                  <a:pt x="26790" y="330398"/>
                </a:lnTo>
                <a:lnTo>
                  <a:pt x="8930" y="330398"/>
                </a:lnTo>
                <a:lnTo>
                  <a:pt x="0" y="312539"/>
                </a:lnTo>
                <a:lnTo>
                  <a:pt x="0" y="303609"/>
                </a:lnTo>
                <a:lnTo>
                  <a:pt x="0" y="294680"/>
                </a:lnTo>
                <a:lnTo>
                  <a:pt x="8930" y="285750"/>
                </a:lnTo>
                <a:lnTo>
                  <a:pt x="8930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9" name="Freeform 12308"/>
          <p:cNvSpPr/>
          <p:nvPr/>
        </p:nvSpPr>
        <p:spPr>
          <a:xfrm>
            <a:off x="3366492" y="5447109"/>
            <a:ext cx="133947" cy="44650"/>
          </a:xfrm>
          <a:custGeom>
            <a:avLst/>
            <a:gdLst/>
            <a:ahLst/>
            <a:cxnLst/>
            <a:rect l="0" t="0" r="0" b="0"/>
            <a:pathLst>
              <a:path w="133947" h="4465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26789" y="35719"/>
                </a:lnTo>
                <a:lnTo>
                  <a:pt x="35719" y="35719"/>
                </a:lnTo>
                <a:lnTo>
                  <a:pt x="53578" y="26789"/>
                </a:lnTo>
                <a:lnTo>
                  <a:pt x="80367" y="17860"/>
                </a:lnTo>
                <a:lnTo>
                  <a:pt x="98227" y="8930"/>
                </a:lnTo>
                <a:lnTo>
                  <a:pt x="116086" y="0"/>
                </a:lnTo>
                <a:lnTo>
                  <a:pt x="125016" y="0"/>
                </a:lnTo>
                <a:lnTo>
                  <a:pt x="133946" y="0"/>
                </a:lnTo>
                <a:lnTo>
                  <a:pt x="133946" y="0"/>
                </a:lnTo>
                <a:lnTo>
                  <a:pt x="133946" y="8930"/>
                </a:lnTo>
                <a:lnTo>
                  <a:pt x="133946" y="17860"/>
                </a:lnTo>
                <a:lnTo>
                  <a:pt x="133946" y="17860"/>
                </a:lnTo>
                <a:lnTo>
                  <a:pt x="133946" y="26789"/>
                </a:lnTo>
                <a:lnTo>
                  <a:pt x="133946" y="17860"/>
                </a:lnTo>
                <a:lnTo>
                  <a:pt x="13394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0" name="Freeform 12309"/>
          <p:cNvSpPr/>
          <p:nvPr/>
        </p:nvSpPr>
        <p:spPr>
          <a:xfrm>
            <a:off x="3286125" y="5554266"/>
            <a:ext cx="232173" cy="348258"/>
          </a:xfrm>
          <a:custGeom>
            <a:avLst/>
            <a:gdLst/>
            <a:ahLst/>
            <a:cxnLst/>
            <a:rect l="0" t="0" r="0" b="0"/>
            <a:pathLst>
              <a:path w="232173" h="348258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8929"/>
                </a:lnTo>
                <a:lnTo>
                  <a:pt x="35719" y="17859"/>
                </a:lnTo>
                <a:lnTo>
                  <a:pt x="26789" y="35718"/>
                </a:lnTo>
                <a:lnTo>
                  <a:pt x="26789" y="62507"/>
                </a:lnTo>
                <a:lnTo>
                  <a:pt x="17859" y="89296"/>
                </a:lnTo>
                <a:lnTo>
                  <a:pt x="8930" y="116085"/>
                </a:lnTo>
                <a:lnTo>
                  <a:pt x="8930" y="133944"/>
                </a:lnTo>
                <a:lnTo>
                  <a:pt x="0" y="160733"/>
                </a:lnTo>
                <a:lnTo>
                  <a:pt x="0" y="169663"/>
                </a:lnTo>
                <a:lnTo>
                  <a:pt x="0" y="178593"/>
                </a:lnTo>
                <a:lnTo>
                  <a:pt x="0" y="169663"/>
                </a:lnTo>
                <a:lnTo>
                  <a:pt x="8930" y="160733"/>
                </a:lnTo>
                <a:lnTo>
                  <a:pt x="26789" y="142874"/>
                </a:lnTo>
                <a:lnTo>
                  <a:pt x="44648" y="125014"/>
                </a:lnTo>
                <a:lnTo>
                  <a:pt x="71438" y="107155"/>
                </a:lnTo>
                <a:lnTo>
                  <a:pt x="89297" y="89296"/>
                </a:lnTo>
                <a:lnTo>
                  <a:pt x="125016" y="89296"/>
                </a:lnTo>
                <a:lnTo>
                  <a:pt x="151805" y="89296"/>
                </a:lnTo>
                <a:lnTo>
                  <a:pt x="178594" y="107155"/>
                </a:lnTo>
                <a:lnTo>
                  <a:pt x="205383" y="133944"/>
                </a:lnTo>
                <a:lnTo>
                  <a:pt x="223242" y="160733"/>
                </a:lnTo>
                <a:lnTo>
                  <a:pt x="232172" y="196452"/>
                </a:lnTo>
                <a:lnTo>
                  <a:pt x="223242" y="241100"/>
                </a:lnTo>
                <a:lnTo>
                  <a:pt x="205383" y="276819"/>
                </a:lnTo>
                <a:lnTo>
                  <a:pt x="178594" y="312538"/>
                </a:lnTo>
                <a:lnTo>
                  <a:pt x="142875" y="330397"/>
                </a:lnTo>
                <a:lnTo>
                  <a:pt x="116086" y="348257"/>
                </a:lnTo>
                <a:lnTo>
                  <a:pt x="89297" y="339327"/>
                </a:lnTo>
                <a:lnTo>
                  <a:pt x="71438" y="330397"/>
                </a:lnTo>
                <a:lnTo>
                  <a:pt x="62508" y="312538"/>
                </a:lnTo>
                <a:lnTo>
                  <a:pt x="53578" y="294679"/>
                </a:lnTo>
                <a:lnTo>
                  <a:pt x="62508" y="267889"/>
                </a:lnTo>
                <a:lnTo>
                  <a:pt x="80367" y="250030"/>
                </a:lnTo>
                <a:lnTo>
                  <a:pt x="98227" y="241100"/>
                </a:lnTo>
                <a:lnTo>
                  <a:pt x="98227" y="2411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1" name="Freeform 12310"/>
          <p:cNvSpPr/>
          <p:nvPr/>
        </p:nvSpPr>
        <p:spPr>
          <a:xfrm>
            <a:off x="3723680" y="5045273"/>
            <a:ext cx="133946" cy="250033"/>
          </a:xfrm>
          <a:custGeom>
            <a:avLst/>
            <a:gdLst/>
            <a:ahLst/>
            <a:cxnLst/>
            <a:rect l="0" t="0" r="0" b="0"/>
            <a:pathLst>
              <a:path w="133946" h="250033">
                <a:moveTo>
                  <a:pt x="80367" y="44649"/>
                </a:moveTo>
                <a:lnTo>
                  <a:pt x="71437" y="44649"/>
                </a:lnTo>
                <a:lnTo>
                  <a:pt x="62508" y="35719"/>
                </a:lnTo>
                <a:lnTo>
                  <a:pt x="53578" y="26790"/>
                </a:lnTo>
                <a:lnTo>
                  <a:pt x="35718" y="17860"/>
                </a:lnTo>
                <a:lnTo>
                  <a:pt x="26789" y="893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0" y="17860"/>
                </a:lnTo>
                <a:lnTo>
                  <a:pt x="0" y="44649"/>
                </a:lnTo>
                <a:lnTo>
                  <a:pt x="0" y="80368"/>
                </a:lnTo>
                <a:lnTo>
                  <a:pt x="0" y="116086"/>
                </a:lnTo>
                <a:lnTo>
                  <a:pt x="8929" y="160735"/>
                </a:lnTo>
                <a:lnTo>
                  <a:pt x="8929" y="196454"/>
                </a:lnTo>
                <a:lnTo>
                  <a:pt x="26789" y="232172"/>
                </a:lnTo>
                <a:lnTo>
                  <a:pt x="35718" y="250032"/>
                </a:lnTo>
                <a:lnTo>
                  <a:pt x="53578" y="250032"/>
                </a:lnTo>
                <a:lnTo>
                  <a:pt x="80367" y="250032"/>
                </a:lnTo>
                <a:lnTo>
                  <a:pt x="98226" y="232172"/>
                </a:lnTo>
                <a:lnTo>
                  <a:pt x="125015" y="205383"/>
                </a:lnTo>
                <a:lnTo>
                  <a:pt x="133945" y="169665"/>
                </a:lnTo>
                <a:lnTo>
                  <a:pt x="133945" y="16966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2" name="Freeform 12311"/>
          <p:cNvSpPr/>
          <p:nvPr/>
        </p:nvSpPr>
        <p:spPr>
          <a:xfrm>
            <a:off x="3875484" y="5098852"/>
            <a:ext cx="348259" cy="205383"/>
          </a:xfrm>
          <a:custGeom>
            <a:avLst/>
            <a:gdLst/>
            <a:ahLst/>
            <a:cxnLst/>
            <a:rect l="0" t="0" r="0" b="0"/>
            <a:pathLst>
              <a:path w="348259" h="205383">
                <a:moveTo>
                  <a:pt x="0" y="71437"/>
                </a:moveTo>
                <a:lnTo>
                  <a:pt x="0" y="80367"/>
                </a:lnTo>
                <a:lnTo>
                  <a:pt x="0" y="98226"/>
                </a:lnTo>
                <a:lnTo>
                  <a:pt x="0" y="125015"/>
                </a:lnTo>
                <a:lnTo>
                  <a:pt x="0" y="142875"/>
                </a:lnTo>
                <a:lnTo>
                  <a:pt x="0" y="160734"/>
                </a:lnTo>
                <a:lnTo>
                  <a:pt x="8930" y="169664"/>
                </a:lnTo>
                <a:lnTo>
                  <a:pt x="26789" y="169664"/>
                </a:lnTo>
                <a:lnTo>
                  <a:pt x="35719" y="160734"/>
                </a:lnTo>
                <a:lnTo>
                  <a:pt x="53579" y="142875"/>
                </a:lnTo>
                <a:lnTo>
                  <a:pt x="62508" y="125015"/>
                </a:lnTo>
                <a:lnTo>
                  <a:pt x="62508" y="98226"/>
                </a:lnTo>
                <a:lnTo>
                  <a:pt x="62508" y="62507"/>
                </a:lnTo>
                <a:lnTo>
                  <a:pt x="62508" y="44648"/>
                </a:lnTo>
                <a:lnTo>
                  <a:pt x="53579" y="26789"/>
                </a:lnTo>
                <a:lnTo>
                  <a:pt x="44649" y="17859"/>
                </a:lnTo>
                <a:lnTo>
                  <a:pt x="35719" y="17859"/>
                </a:lnTo>
                <a:lnTo>
                  <a:pt x="26789" y="26789"/>
                </a:lnTo>
                <a:lnTo>
                  <a:pt x="26789" y="44648"/>
                </a:lnTo>
                <a:lnTo>
                  <a:pt x="26789" y="62507"/>
                </a:lnTo>
                <a:lnTo>
                  <a:pt x="35719" y="71437"/>
                </a:lnTo>
                <a:lnTo>
                  <a:pt x="44649" y="80367"/>
                </a:lnTo>
                <a:lnTo>
                  <a:pt x="62508" y="80367"/>
                </a:lnTo>
                <a:lnTo>
                  <a:pt x="80368" y="80367"/>
                </a:lnTo>
                <a:lnTo>
                  <a:pt x="89297" y="62507"/>
                </a:lnTo>
                <a:lnTo>
                  <a:pt x="107157" y="44648"/>
                </a:lnTo>
                <a:lnTo>
                  <a:pt x="116086" y="35718"/>
                </a:lnTo>
                <a:lnTo>
                  <a:pt x="133946" y="26789"/>
                </a:lnTo>
                <a:lnTo>
                  <a:pt x="142875" y="26789"/>
                </a:lnTo>
                <a:lnTo>
                  <a:pt x="142875" y="35718"/>
                </a:lnTo>
                <a:lnTo>
                  <a:pt x="142875" y="53578"/>
                </a:lnTo>
                <a:lnTo>
                  <a:pt x="142875" y="89296"/>
                </a:lnTo>
                <a:lnTo>
                  <a:pt x="151805" y="125015"/>
                </a:lnTo>
                <a:lnTo>
                  <a:pt x="151805" y="151804"/>
                </a:lnTo>
                <a:lnTo>
                  <a:pt x="151805" y="178593"/>
                </a:lnTo>
                <a:lnTo>
                  <a:pt x="160735" y="196453"/>
                </a:lnTo>
                <a:lnTo>
                  <a:pt x="160735" y="205382"/>
                </a:lnTo>
                <a:lnTo>
                  <a:pt x="169664" y="196453"/>
                </a:lnTo>
                <a:lnTo>
                  <a:pt x="178594" y="169664"/>
                </a:lnTo>
                <a:lnTo>
                  <a:pt x="187524" y="142875"/>
                </a:lnTo>
                <a:lnTo>
                  <a:pt x="196454" y="98226"/>
                </a:lnTo>
                <a:lnTo>
                  <a:pt x="205383" y="62507"/>
                </a:lnTo>
                <a:lnTo>
                  <a:pt x="214313" y="26789"/>
                </a:lnTo>
                <a:lnTo>
                  <a:pt x="223243" y="8929"/>
                </a:lnTo>
                <a:lnTo>
                  <a:pt x="232172" y="0"/>
                </a:lnTo>
                <a:lnTo>
                  <a:pt x="241102" y="17859"/>
                </a:lnTo>
                <a:lnTo>
                  <a:pt x="241102" y="35718"/>
                </a:lnTo>
                <a:lnTo>
                  <a:pt x="250032" y="62507"/>
                </a:lnTo>
                <a:lnTo>
                  <a:pt x="250032" y="98226"/>
                </a:lnTo>
                <a:lnTo>
                  <a:pt x="258961" y="125015"/>
                </a:lnTo>
                <a:lnTo>
                  <a:pt x="258961" y="133945"/>
                </a:lnTo>
                <a:lnTo>
                  <a:pt x="267891" y="151804"/>
                </a:lnTo>
                <a:lnTo>
                  <a:pt x="276821" y="151804"/>
                </a:lnTo>
                <a:lnTo>
                  <a:pt x="294680" y="142875"/>
                </a:lnTo>
                <a:lnTo>
                  <a:pt x="303610" y="125015"/>
                </a:lnTo>
                <a:lnTo>
                  <a:pt x="321469" y="107156"/>
                </a:lnTo>
                <a:lnTo>
                  <a:pt x="330399" y="89296"/>
                </a:lnTo>
                <a:lnTo>
                  <a:pt x="348258" y="62507"/>
                </a:lnTo>
                <a:lnTo>
                  <a:pt x="348258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3" name="Freeform 12312"/>
          <p:cNvSpPr/>
          <p:nvPr/>
        </p:nvSpPr>
        <p:spPr>
          <a:xfrm>
            <a:off x="4241602" y="4929188"/>
            <a:ext cx="196454" cy="419696"/>
          </a:xfrm>
          <a:custGeom>
            <a:avLst/>
            <a:gdLst/>
            <a:ahLst/>
            <a:cxnLst/>
            <a:rect l="0" t="0" r="0" b="0"/>
            <a:pathLst>
              <a:path w="196454" h="419696">
                <a:moveTo>
                  <a:pt x="26789" y="232171"/>
                </a:moveTo>
                <a:lnTo>
                  <a:pt x="26789" y="223242"/>
                </a:lnTo>
                <a:lnTo>
                  <a:pt x="17859" y="223242"/>
                </a:lnTo>
                <a:lnTo>
                  <a:pt x="17859" y="214312"/>
                </a:lnTo>
                <a:lnTo>
                  <a:pt x="8929" y="205382"/>
                </a:lnTo>
                <a:lnTo>
                  <a:pt x="8929" y="205382"/>
                </a:lnTo>
                <a:lnTo>
                  <a:pt x="8929" y="214312"/>
                </a:lnTo>
                <a:lnTo>
                  <a:pt x="8929" y="232171"/>
                </a:lnTo>
                <a:lnTo>
                  <a:pt x="0" y="258960"/>
                </a:lnTo>
                <a:lnTo>
                  <a:pt x="8929" y="294679"/>
                </a:lnTo>
                <a:lnTo>
                  <a:pt x="8929" y="339328"/>
                </a:lnTo>
                <a:lnTo>
                  <a:pt x="8929" y="375046"/>
                </a:lnTo>
                <a:lnTo>
                  <a:pt x="17859" y="401835"/>
                </a:lnTo>
                <a:lnTo>
                  <a:pt x="26789" y="419695"/>
                </a:lnTo>
                <a:lnTo>
                  <a:pt x="35718" y="419695"/>
                </a:lnTo>
                <a:lnTo>
                  <a:pt x="53578" y="401835"/>
                </a:lnTo>
                <a:lnTo>
                  <a:pt x="62507" y="383976"/>
                </a:lnTo>
                <a:lnTo>
                  <a:pt x="62507" y="348257"/>
                </a:lnTo>
                <a:lnTo>
                  <a:pt x="71437" y="303609"/>
                </a:lnTo>
                <a:lnTo>
                  <a:pt x="71437" y="250031"/>
                </a:lnTo>
                <a:lnTo>
                  <a:pt x="62507" y="187523"/>
                </a:lnTo>
                <a:lnTo>
                  <a:pt x="53578" y="125015"/>
                </a:lnTo>
                <a:lnTo>
                  <a:pt x="44648" y="71437"/>
                </a:lnTo>
                <a:lnTo>
                  <a:pt x="44648" y="26789"/>
                </a:lnTo>
                <a:lnTo>
                  <a:pt x="35718" y="0"/>
                </a:lnTo>
                <a:lnTo>
                  <a:pt x="26789" y="8929"/>
                </a:lnTo>
                <a:lnTo>
                  <a:pt x="17859" y="35718"/>
                </a:lnTo>
                <a:lnTo>
                  <a:pt x="17859" y="80367"/>
                </a:lnTo>
                <a:lnTo>
                  <a:pt x="17859" y="133945"/>
                </a:lnTo>
                <a:lnTo>
                  <a:pt x="26789" y="187523"/>
                </a:lnTo>
                <a:lnTo>
                  <a:pt x="44648" y="241101"/>
                </a:lnTo>
                <a:lnTo>
                  <a:pt x="53578" y="285750"/>
                </a:lnTo>
                <a:lnTo>
                  <a:pt x="80367" y="321468"/>
                </a:lnTo>
                <a:lnTo>
                  <a:pt x="98226" y="339328"/>
                </a:lnTo>
                <a:lnTo>
                  <a:pt x="116086" y="348257"/>
                </a:lnTo>
                <a:lnTo>
                  <a:pt x="142875" y="348257"/>
                </a:lnTo>
                <a:lnTo>
                  <a:pt x="160734" y="330398"/>
                </a:lnTo>
                <a:lnTo>
                  <a:pt x="178593" y="321468"/>
                </a:lnTo>
                <a:lnTo>
                  <a:pt x="187523" y="303609"/>
                </a:lnTo>
                <a:lnTo>
                  <a:pt x="196453" y="285750"/>
                </a:lnTo>
                <a:lnTo>
                  <a:pt x="196453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4" name="Freeform 12313"/>
          <p:cNvSpPr/>
          <p:nvPr/>
        </p:nvSpPr>
        <p:spPr>
          <a:xfrm>
            <a:off x="4705945" y="4964906"/>
            <a:ext cx="151806" cy="375048"/>
          </a:xfrm>
          <a:custGeom>
            <a:avLst/>
            <a:gdLst/>
            <a:ahLst/>
            <a:cxnLst/>
            <a:rect l="0" t="0" r="0" b="0"/>
            <a:pathLst>
              <a:path w="151806" h="375048">
                <a:moveTo>
                  <a:pt x="35719" y="35719"/>
                </a:moveTo>
                <a:lnTo>
                  <a:pt x="26789" y="35719"/>
                </a:lnTo>
                <a:lnTo>
                  <a:pt x="26789" y="35719"/>
                </a:lnTo>
                <a:lnTo>
                  <a:pt x="17860" y="35719"/>
                </a:lnTo>
                <a:lnTo>
                  <a:pt x="17860" y="44649"/>
                </a:lnTo>
                <a:lnTo>
                  <a:pt x="17860" y="53578"/>
                </a:lnTo>
                <a:lnTo>
                  <a:pt x="8930" y="80367"/>
                </a:lnTo>
                <a:lnTo>
                  <a:pt x="8930" y="107157"/>
                </a:lnTo>
                <a:lnTo>
                  <a:pt x="8930" y="151805"/>
                </a:lnTo>
                <a:lnTo>
                  <a:pt x="0" y="205383"/>
                </a:lnTo>
                <a:lnTo>
                  <a:pt x="0" y="250032"/>
                </a:lnTo>
                <a:lnTo>
                  <a:pt x="0" y="303610"/>
                </a:lnTo>
                <a:lnTo>
                  <a:pt x="0" y="339328"/>
                </a:lnTo>
                <a:lnTo>
                  <a:pt x="0" y="366117"/>
                </a:lnTo>
                <a:lnTo>
                  <a:pt x="0" y="375047"/>
                </a:lnTo>
                <a:lnTo>
                  <a:pt x="8930" y="375047"/>
                </a:lnTo>
                <a:lnTo>
                  <a:pt x="8930" y="366117"/>
                </a:lnTo>
                <a:lnTo>
                  <a:pt x="8930" y="330399"/>
                </a:lnTo>
                <a:lnTo>
                  <a:pt x="8930" y="294680"/>
                </a:lnTo>
                <a:lnTo>
                  <a:pt x="17860" y="241102"/>
                </a:lnTo>
                <a:lnTo>
                  <a:pt x="17860" y="187524"/>
                </a:lnTo>
                <a:lnTo>
                  <a:pt x="26789" y="125016"/>
                </a:lnTo>
                <a:lnTo>
                  <a:pt x="35719" y="71438"/>
                </a:lnTo>
                <a:lnTo>
                  <a:pt x="44649" y="35719"/>
                </a:lnTo>
                <a:lnTo>
                  <a:pt x="53578" y="8930"/>
                </a:lnTo>
                <a:lnTo>
                  <a:pt x="62508" y="0"/>
                </a:lnTo>
                <a:lnTo>
                  <a:pt x="71438" y="8930"/>
                </a:lnTo>
                <a:lnTo>
                  <a:pt x="80368" y="35719"/>
                </a:lnTo>
                <a:lnTo>
                  <a:pt x="98227" y="71438"/>
                </a:lnTo>
                <a:lnTo>
                  <a:pt x="107157" y="116086"/>
                </a:lnTo>
                <a:lnTo>
                  <a:pt x="116086" y="169664"/>
                </a:lnTo>
                <a:lnTo>
                  <a:pt x="125016" y="214313"/>
                </a:lnTo>
                <a:lnTo>
                  <a:pt x="125016" y="267891"/>
                </a:lnTo>
                <a:lnTo>
                  <a:pt x="133946" y="303610"/>
                </a:lnTo>
                <a:lnTo>
                  <a:pt x="142875" y="330399"/>
                </a:lnTo>
                <a:lnTo>
                  <a:pt x="142875" y="348258"/>
                </a:lnTo>
                <a:lnTo>
                  <a:pt x="151805" y="357188"/>
                </a:lnTo>
                <a:lnTo>
                  <a:pt x="142875" y="357188"/>
                </a:lnTo>
                <a:lnTo>
                  <a:pt x="133946" y="339328"/>
                </a:lnTo>
                <a:lnTo>
                  <a:pt x="116086" y="321469"/>
                </a:lnTo>
                <a:lnTo>
                  <a:pt x="98227" y="303610"/>
                </a:lnTo>
                <a:lnTo>
                  <a:pt x="71438" y="276821"/>
                </a:lnTo>
                <a:lnTo>
                  <a:pt x="44649" y="258961"/>
                </a:lnTo>
                <a:lnTo>
                  <a:pt x="17860" y="241102"/>
                </a:lnTo>
                <a:lnTo>
                  <a:pt x="17860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5" name="Freeform 12314"/>
          <p:cNvSpPr/>
          <p:nvPr/>
        </p:nvSpPr>
        <p:spPr>
          <a:xfrm>
            <a:off x="4652367" y="5188148"/>
            <a:ext cx="285751" cy="53580"/>
          </a:xfrm>
          <a:custGeom>
            <a:avLst/>
            <a:gdLst/>
            <a:ahLst/>
            <a:cxnLst/>
            <a:rect l="0" t="0" r="0" b="0"/>
            <a:pathLst>
              <a:path w="285751" h="53580">
                <a:moveTo>
                  <a:pt x="8930" y="35719"/>
                </a:moveTo>
                <a:lnTo>
                  <a:pt x="8930" y="44649"/>
                </a:lnTo>
                <a:lnTo>
                  <a:pt x="0" y="44649"/>
                </a:lnTo>
                <a:lnTo>
                  <a:pt x="8930" y="53579"/>
                </a:lnTo>
                <a:lnTo>
                  <a:pt x="17860" y="53579"/>
                </a:lnTo>
                <a:lnTo>
                  <a:pt x="35719" y="44649"/>
                </a:lnTo>
                <a:lnTo>
                  <a:pt x="62508" y="35719"/>
                </a:lnTo>
                <a:lnTo>
                  <a:pt x="98227" y="17860"/>
                </a:lnTo>
                <a:lnTo>
                  <a:pt x="142875" y="8930"/>
                </a:lnTo>
                <a:lnTo>
                  <a:pt x="178594" y="8930"/>
                </a:lnTo>
                <a:lnTo>
                  <a:pt x="214313" y="0"/>
                </a:lnTo>
                <a:lnTo>
                  <a:pt x="241102" y="0"/>
                </a:lnTo>
                <a:lnTo>
                  <a:pt x="267891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6" name="Freeform 12315"/>
          <p:cNvSpPr/>
          <p:nvPr/>
        </p:nvSpPr>
        <p:spPr>
          <a:xfrm>
            <a:off x="4947047" y="5018484"/>
            <a:ext cx="53579" cy="285751"/>
          </a:xfrm>
          <a:custGeom>
            <a:avLst/>
            <a:gdLst/>
            <a:ahLst/>
            <a:cxnLst/>
            <a:rect l="0" t="0" r="0" b="0"/>
            <a:pathLst>
              <a:path w="53579" h="285751">
                <a:moveTo>
                  <a:pt x="17859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17860"/>
                </a:lnTo>
                <a:lnTo>
                  <a:pt x="0" y="44649"/>
                </a:lnTo>
                <a:lnTo>
                  <a:pt x="8930" y="80368"/>
                </a:lnTo>
                <a:lnTo>
                  <a:pt x="8930" y="116086"/>
                </a:lnTo>
                <a:lnTo>
                  <a:pt x="8930" y="160735"/>
                </a:lnTo>
                <a:lnTo>
                  <a:pt x="8930" y="196454"/>
                </a:lnTo>
                <a:lnTo>
                  <a:pt x="17859" y="223243"/>
                </a:lnTo>
                <a:lnTo>
                  <a:pt x="17859" y="250032"/>
                </a:lnTo>
                <a:lnTo>
                  <a:pt x="26789" y="267891"/>
                </a:lnTo>
                <a:lnTo>
                  <a:pt x="26789" y="285750"/>
                </a:lnTo>
                <a:lnTo>
                  <a:pt x="35719" y="285750"/>
                </a:lnTo>
                <a:lnTo>
                  <a:pt x="44648" y="285750"/>
                </a:lnTo>
                <a:lnTo>
                  <a:pt x="53578" y="267891"/>
                </a:lnTo>
                <a:lnTo>
                  <a:pt x="53578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7" name="Freeform 12316"/>
          <p:cNvSpPr/>
          <p:nvPr/>
        </p:nvSpPr>
        <p:spPr>
          <a:xfrm>
            <a:off x="5197078" y="5098852"/>
            <a:ext cx="241103" cy="107157"/>
          </a:xfrm>
          <a:custGeom>
            <a:avLst/>
            <a:gdLst/>
            <a:ahLst/>
            <a:cxnLst/>
            <a:rect l="0" t="0" r="0" b="0"/>
            <a:pathLst>
              <a:path w="241103" h="107157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98226"/>
                </a:lnTo>
                <a:lnTo>
                  <a:pt x="0" y="98226"/>
                </a:lnTo>
                <a:lnTo>
                  <a:pt x="8930" y="98226"/>
                </a:lnTo>
                <a:lnTo>
                  <a:pt x="35719" y="89296"/>
                </a:lnTo>
                <a:lnTo>
                  <a:pt x="62508" y="80367"/>
                </a:lnTo>
                <a:lnTo>
                  <a:pt x="89297" y="71437"/>
                </a:lnTo>
                <a:lnTo>
                  <a:pt x="125016" y="53578"/>
                </a:lnTo>
                <a:lnTo>
                  <a:pt x="160735" y="35718"/>
                </a:lnTo>
                <a:lnTo>
                  <a:pt x="196453" y="17859"/>
                </a:lnTo>
                <a:lnTo>
                  <a:pt x="223242" y="8929"/>
                </a:lnTo>
                <a:lnTo>
                  <a:pt x="241102" y="0"/>
                </a:lnTo>
                <a:lnTo>
                  <a:pt x="24110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8" name="Freeform 12317"/>
          <p:cNvSpPr/>
          <p:nvPr/>
        </p:nvSpPr>
        <p:spPr>
          <a:xfrm>
            <a:off x="5563195" y="4920258"/>
            <a:ext cx="214314" cy="366118"/>
          </a:xfrm>
          <a:custGeom>
            <a:avLst/>
            <a:gdLst/>
            <a:ahLst/>
            <a:cxnLst/>
            <a:rect l="0" t="0" r="0" b="0"/>
            <a:pathLst>
              <a:path w="214314" h="366118">
                <a:moveTo>
                  <a:pt x="80368" y="62508"/>
                </a:moveTo>
                <a:lnTo>
                  <a:pt x="80368" y="71437"/>
                </a:lnTo>
                <a:lnTo>
                  <a:pt x="71438" y="71437"/>
                </a:lnTo>
                <a:lnTo>
                  <a:pt x="62508" y="89297"/>
                </a:lnTo>
                <a:lnTo>
                  <a:pt x="53578" y="116086"/>
                </a:lnTo>
                <a:lnTo>
                  <a:pt x="53578" y="142875"/>
                </a:lnTo>
                <a:lnTo>
                  <a:pt x="44649" y="187523"/>
                </a:lnTo>
                <a:lnTo>
                  <a:pt x="35719" y="223242"/>
                </a:lnTo>
                <a:lnTo>
                  <a:pt x="26789" y="267890"/>
                </a:lnTo>
                <a:lnTo>
                  <a:pt x="17860" y="303609"/>
                </a:lnTo>
                <a:lnTo>
                  <a:pt x="17860" y="339328"/>
                </a:lnTo>
                <a:lnTo>
                  <a:pt x="8930" y="357187"/>
                </a:lnTo>
                <a:lnTo>
                  <a:pt x="8930" y="366117"/>
                </a:lnTo>
                <a:lnTo>
                  <a:pt x="8930" y="366117"/>
                </a:lnTo>
                <a:lnTo>
                  <a:pt x="8930" y="357187"/>
                </a:lnTo>
                <a:lnTo>
                  <a:pt x="8930" y="330398"/>
                </a:lnTo>
                <a:lnTo>
                  <a:pt x="8930" y="294680"/>
                </a:lnTo>
                <a:lnTo>
                  <a:pt x="8930" y="250031"/>
                </a:lnTo>
                <a:lnTo>
                  <a:pt x="8930" y="205383"/>
                </a:lnTo>
                <a:lnTo>
                  <a:pt x="17860" y="151805"/>
                </a:lnTo>
                <a:lnTo>
                  <a:pt x="17860" y="89297"/>
                </a:lnTo>
                <a:lnTo>
                  <a:pt x="26789" y="44648"/>
                </a:lnTo>
                <a:lnTo>
                  <a:pt x="35719" y="17859"/>
                </a:lnTo>
                <a:lnTo>
                  <a:pt x="53578" y="0"/>
                </a:lnTo>
                <a:lnTo>
                  <a:pt x="71438" y="0"/>
                </a:lnTo>
                <a:lnTo>
                  <a:pt x="80368" y="8930"/>
                </a:lnTo>
                <a:lnTo>
                  <a:pt x="98227" y="35719"/>
                </a:lnTo>
                <a:lnTo>
                  <a:pt x="116086" y="80367"/>
                </a:lnTo>
                <a:lnTo>
                  <a:pt x="125016" y="125015"/>
                </a:lnTo>
                <a:lnTo>
                  <a:pt x="133946" y="169664"/>
                </a:lnTo>
                <a:lnTo>
                  <a:pt x="142875" y="214312"/>
                </a:lnTo>
                <a:lnTo>
                  <a:pt x="142875" y="250031"/>
                </a:lnTo>
                <a:lnTo>
                  <a:pt x="151805" y="285750"/>
                </a:lnTo>
                <a:lnTo>
                  <a:pt x="160735" y="312539"/>
                </a:lnTo>
                <a:lnTo>
                  <a:pt x="160735" y="330398"/>
                </a:lnTo>
                <a:lnTo>
                  <a:pt x="169664" y="339328"/>
                </a:lnTo>
                <a:lnTo>
                  <a:pt x="169664" y="339328"/>
                </a:lnTo>
                <a:lnTo>
                  <a:pt x="160735" y="330398"/>
                </a:lnTo>
                <a:lnTo>
                  <a:pt x="151805" y="312539"/>
                </a:lnTo>
                <a:lnTo>
                  <a:pt x="133946" y="294680"/>
                </a:lnTo>
                <a:lnTo>
                  <a:pt x="116086" y="267890"/>
                </a:lnTo>
                <a:lnTo>
                  <a:pt x="89297" y="241101"/>
                </a:lnTo>
                <a:lnTo>
                  <a:pt x="62508" y="214312"/>
                </a:lnTo>
                <a:lnTo>
                  <a:pt x="44649" y="205383"/>
                </a:lnTo>
                <a:lnTo>
                  <a:pt x="26789" y="196453"/>
                </a:lnTo>
                <a:lnTo>
                  <a:pt x="8930" y="196453"/>
                </a:lnTo>
                <a:lnTo>
                  <a:pt x="0" y="205383"/>
                </a:lnTo>
                <a:lnTo>
                  <a:pt x="0" y="223242"/>
                </a:lnTo>
                <a:lnTo>
                  <a:pt x="8930" y="232172"/>
                </a:lnTo>
                <a:lnTo>
                  <a:pt x="26789" y="241101"/>
                </a:lnTo>
                <a:lnTo>
                  <a:pt x="44649" y="241101"/>
                </a:lnTo>
                <a:lnTo>
                  <a:pt x="80368" y="232172"/>
                </a:lnTo>
                <a:lnTo>
                  <a:pt x="107157" y="223242"/>
                </a:lnTo>
                <a:lnTo>
                  <a:pt x="133946" y="214312"/>
                </a:lnTo>
                <a:lnTo>
                  <a:pt x="160735" y="196453"/>
                </a:lnTo>
                <a:lnTo>
                  <a:pt x="187524" y="178594"/>
                </a:lnTo>
                <a:lnTo>
                  <a:pt x="205383" y="160734"/>
                </a:lnTo>
                <a:lnTo>
                  <a:pt x="214313" y="142875"/>
                </a:lnTo>
                <a:lnTo>
                  <a:pt x="21431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9" name="Freeform 12318"/>
          <p:cNvSpPr/>
          <p:nvPr/>
        </p:nvSpPr>
        <p:spPr>
          <a:xfrm>
            <a:off x="5813227" y="4893469"/>
            <a:ext cx="187524" cy="125016"/>
          </a:xfrm>
          <a:custGeom>
            <a:avLst/>
            <a:gdLst/>
            <a:ahLst/>
            <a:cxnLst/>
            <a:rect l="0" t="0" r="0" b="0"/>
            <a:pathLst>
              <a:path w="187524" h="125016">
                <a:moveTo>
                  <a:pt x="8929" y="125015"/>
                </a:moveTo>
                <a:lnTo>
                  <a:pt x="8929" y="125015"/>
                </a:lnTo>
                <a:lnTo>
                  <a:pt x="8929" y="125015"/>
                </a:lnTo>
                <a:lnTo>
                  <a:pt x="0" y="125015"/>
                </a:lnTo>
                <a:lnTo>
                  <a:pt x="8929" y="125015"/>
                </a:lnTo>
                <a:lnTo>
                  <a:pt x="17859" y="116086"/>
                </a:lnTo>
                <a:lnTo>
                  <a:pt x="35718" y="98226"/>
                </a:lnTo>
                <a:lnTo>
                  <a:pt x="53578" y="80367"/>
                </a:lnTo>
                <a:lnTo>
                  <a:pt x="80367" y="62508"/>
                </a:lnTo>
                <a:lnTo>
                  <a:pt x="107156" y="44648"/>
                </a:lnTo>
                <a:lnTo>
                  <a:pt x="125015" y="26789"/>
                </a:lnTo>
                <a:lnTo>
                  <a:pt x="151804" y="17859"/>
                </a:lnTo>
                <a:lnTo>
                  <a:pt x="169664" y="8929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0" name="Freeform 12319"/>
          <p:cNvSpPr/>
          <p:nvPr/>
        </p:nvSpPr>
        <p:spPr>
          <a:xfrm>
            <a:off x="5795367" y="5000625"/>
            <a:ext cx="187525" cy="276821"/>
          </a:xfrm>
          <a:custGeom>
            <a:avLst/>
            <a:gdLst/>
            <a:ahLst/>
            <a:cxnLst/>
            <a:rect l="0" t="0" r="0" b="0"/>
            <a:pathLst>
              <a:path w="187525" h="276821">
                <a:moveTo>
                  <a:pt x="26789" y="0"/>
                </a:move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26789" y="26789"/>
                </a:lnTo>
                <a:lnTo>
                  <a:pt x="26789" y="35719"/>
                </a:lnTo>
                <a:lnTo>
                  <a:pt x="17860" y="53578"/>
                </a:lnTo>
                <a:lnTo>
                  <a:pt x="8930" y="71438"/>
                </a:lnTo>
                <a:lnTo>
                  <a:pt x="893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16086"/>
                </a:lnTo>
                <a:lnTo>
                  <a:pt x="0" y="116086"/>
                </a:lnTo>
                <a:lnTo>
                  <a:pt x="17860" y="116086"/>
                </a:lnTo>
                <a:lnTo>
                  <a:pt x="35719" y="107156"/>
                </a:lnTo>
                <a:lnTo>
                  <a:pt x="62508" y="107156"/>
                </a:lnTo>
                <a:lnTo>
                  <a:pt x="89297" y="107156"/>
                </a:lnTo>
                <a:lnTo>
                  <a:pt x="116086" y="107156"/>
                </a:lnTo>
                <a:lnTo>
                  <a:pt x="151805" y="116086"/>
                </a:lnTo>
                <a:lnTo>
                  <a:pt x="178594" y="133945"/>
                </a:lnTo>
                <a:lnTo>
                  <a:pt x="187524" y="151805"/>
                </a:lnTo>
                <a:lnTo>
                  <a:pt x="187524" y="169664"/>
                </a:lnTo>
                <a:lnTo>
                  <a:pt x="178594" y="196453"/>
                </a:lnTo>
                <a:lnTo>
                  <a:pt x="151805" y="223242"/>
                </a:lnTo>
                <a:lnTo>
                  <a:pt x="125016" y="250031"/>
                </a:lnTo>
                <a:lnTo>
                  <a:pt x="107156" y="258961"/>
                </a:lnTo>
                <a:lnTo>
                  <a:pt x="89297" y="276820"/>
                </a:lnTo>
                <a:lnTo>
                  <a:pt x="71438" y="276820"/>
                </a:lnTo>
                <a:lnTo>
                  <a:pt x="53578" y="267891"/>
                </a:lnTo>
                <a:lnTo>
                  <a:pt x="53578" y="258961"/>
                </a:lnTo>
                <a:lnTo>
                  <a:pt x="53578" y="250031"/>
                </a:lnTo>
                <a:lnTo>
                  <a:pt x="62508" y="241102"/>
                </a:lnTo>
                <a:lnTo>
                  <a:pt x="62508" y="241102"/>
                </a:lnTo>
                <a:lnTo>
                  <a:pt x="62508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1" name="Freeform 12320"/>
          <p:cNvSpPr/>
          <p:nvPr/>
        </p:nvSpPr>
        <p:spPr>
          <a:xfrm>
            <a:off x="3714750" y="5634632"/>
            <a:ext cx="160735" cy="258962"/>
          </a:xfrm>
          <a:custGeom>
            <a:avLst/>
            <a:gdLst/>
            <a:ahLst/>
            <a:cxnLst/>
            <a:rect l="0" t="0" r="0" b="0"/>
            <a:pathLst>
              <a:path w="160735" h="258962">
                <a:moveTo>
                  <a:pt x="89297" y="44648"/>
                </a:moveTo>
                <a:lnTo>
                  <a:pt x="89297" y="44648"/>
                </a:lnTo>
                <a:lnTo>
                  <a:pt x="80367" y="35719"/>
                </a:lnTo>
                <a:lnTo>
                  <a:pt x="71438" y="26789"/>
                </a:lnTo>
                <a:lnTo>
                  <a:pt x="62508" y="17859"/>
                </a:lnTo>
                <a:lnTo>
                  <a:pt x="53578" y="8930"/>
                </a:lnTo>
                <a:lnTo>
                  <a:pt x="44648" y="0"/>
                </a:lnTo>
                <a:lnTo>
                  <a:pt x="3571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26789"/>
                </a:lnTo>
                <a:lnTo>
                  <a:pt x="0" y="53578"/>
                </a:lnTo>
                <a:lnTo>
                  <a:pt x="0" y="98227"/>
                </a:lnTo>
                <a:lnTo>
                  <a:pt x="0" y="142875"/>
                </a:lnTo>
                <a:lnTo>
                  <a:pt x="17859" y="187523"/>
                </a:lnTo>
                <a:lnTo>
                  <a:pt x="26789" y="223242"/>
                </a:lnTo>
                <a:lnTo>
                  <a:pt x="44648" y="250031"/>
                </a:lnTo>
                <a:lnTo>
                  <a:pt x="62508" y="258961"/>
                </a:lnTo>
                <a:lnTo>
                  <a:pt x="89297" y="258961"/>
                </a:lnTo>
                <a:lnTo>
                  <a:pt x="116086" y="258961"/>
                </a:lnTo>
                <a:lnTo>
                  <a:pt x="133945" y="241102"/>
                </a:lnTo>
                <a:lnTo>
                  <a:pt x="160734" y="214313"/>
                </a:lnTo>
                <a:lnTo>
                  <a:pt x="160734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2" name="Freeform 12321"/>
          <p:cNvSpPr/>
          <p:nvPr/>
        </p:nvSpPr>
        <p:spPr>
          <a:xfrm>
            <a:off x="3893344" y="5697140"/>
            <a:ext cx="62509" cy="187524"/>
          </a:xfrm>
          <a:custGeom>
            <a:avLst/>
            <a:gdLst/>
            <a:ahLst/>
            <a:cxnLst/>
            <a:rect l="0" t="0" r="0" b="0"/>
            <a:pathLst>
              <a:path w="62509" h="187524">
                <a:moveTo>
                  <a:pt x="26789" y="0"/>
                </a:moveTo>
                <a:lnTo>
                  <a:pt x="26789" y="8930"/>
                </a:lnTo>
                <a:lnTo>
                  <a:pt x="17859" y="35719"/>
                </a:lnTo>
                <a:lnTo>
                  <a:pt x="26789" y="62508"/>
                </a:lnTo>
                <a:lnTo>
                  <a:pt x="26789" y="89297"/>
                </a:lnTo>
                <a:lnTo>
                  <a:pt x="26789" y="125015"/>
                </a:lnTo>
                <a:lnTo>
                  <a:pt x="35719" y="151805"/>
                </a:lnTo>
                <a:lnTo>
                  <a:pt x="35719" y="169664"/>
                </a:lnTo>
                <a:lnTo>
                  <a:pt x="44648" y="178594"/>
                </a:lnTo>
                <a:lnTo>
                  <a:pt x="44648" y="187523"/>
                </a:lnTo>
                <a:lnTo>
                  <a:pt x="53578" y="169664"/>
                </a:lnTo>
                <a:lnTo>
                  <a:pt x="62508" y="160734"/>
                </a:lnTo>
                <a:lnTo>
                  <a:pt x="62508" y="133945"/>
                </a:lnTo>
                <a:lnTo>
                  <a:pt x="62508" y="107156"/>
                </a:lnTo>
                <a:lnTo>
                  <a:pt x="53578" y="80367"/>
                </a:lnTo>
                <a:lnTo>
                  <a:pt x="44648" y="62508"/>
                </a:lnTo>
                <a:lnTo>
                  <a:pt x="26789" y="35719"/>
                </a:lnTo>
                <a:lnTo>
                  <a:pt x="17859" y="26789"/>
                </a:lnTo>
                <a:lnTo>
                  <a:pt x="8929" y="26789"/>
                </a:lnTo>
                <a:lnTo>
                  <a:pt x="0" y="35719"/>
                </a:lnTo>
                <a:lnTo>
                  <a:pt x="0" y="44648"/>
                </a:lnTo>
                <a:lnTo>
                  <a:pt x="8929" y="53578"/>
                </a:lnTo>
                <a:lnTo>
                  <a:pt x="17859" y="71437"/>
                </a:lnTo>
                <a:lnTo>
                  <a:pt x="26789" y="71437"/>
                </a:lnTo>
                <a:lnTo>
                  <a:pt x="26789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3" name="Freeform 12322"/>
          <p:cNvSpPr/>
          <p:nvPr/>
        </p:nvSpPr>
        <p:spPr>
          <a:xfrm>
            <a:off x="4027289" y="5714999"/>
            <a:ext cx="205384" cy="205384"/>
          </a:xfrm>
          <a:custGeom>
            <a:avLst/>
            <a:gdLst/>
            <a:ahLst/>
            <a:cxnLst/>
            <a:rect l="0" t="0" r="0" b="0"/>
            <a:pathLst>
              <a:path w="205384" h="205384">
                <a:moveTo>
                  <a:pt x="0" y="0"/>
                </a:moveTo>
                <a:lnTo>
                  <a:pt x="0" y="0"/>
                </a:lnTo>
                <a:lnTo>
                  <a:pt x="0" y="17860"/>
                </a:lnTo>
                <a:lnTo>
                  <a:pt x="8930" y="44649"/>
                </a:lnTo>
                <a:lnTo>
                  <a:pt x="8930" y="71438"/>
                </a:lnTo>
                <a:lnTo>
                  <a:pt x="17859" y="98227"/>
                </a:lnTo>
                <a:lnTo>
                  <a:pt x="26789" y="133946"/>
                </a:lnTo>
                <a:lnTo>
                  <a:pt x="35719" y="160735"/>
                </a:lnTo>
                <a:lnTo>
                  <a:pt x="35719" y="187524"/>
                </a:lnTo>
                <a:lnTo>
                  <a:pt x="44649" y="205383"/>
                </a:lnTo>
                <a:lnTo>
                  <a:pt x="44649" y="205383"/>
                </a:lnTo>
                <a:lnTo>
                  <a:pt x="44649" y="205383"/>
                </a:lnTo>
                <a:lnTo>
                  <a:pt x="44649" y="187524"/>
                </a:lnTo>
                <a:lnTo>
                  <a:pt x="44649" y="160735"/>
                </a:lnTo>
                <a:lnTo>
                  <a:pt x="53578" y="125016"/>
                </a:lnTo>
                <a:lnTo>
                  <a:pt x="62508" y="98227"/>
                </a:lnTo>
                <a:lnTo>
                  <a:pt x="71438" y="80367"/>
                </a:lnTo>
                <a:lnTo>
                  <a:pt x="98227" y="80367"/>
                </a:lnTo>
                <a:lnTo>
                  <a:pt x="116086" y="98227"/>
                </a:lnTo>
                <a:lnTo>
                  <a:pt x="142875" y="125016"/>
                </a:lnTo>
                <a:lnTo>
                  <a:pt x="169664" y="151805"/>
                </a:lnTo>
                <a:lnTo>
                  <a:pt x="187524" y="178594"/>
                </a:lnTo>
                <a:lnTo>
                  <a:pt x="196453" y="205383"/>
                </a:lnTo>
                <a:lnTo>
                  <a:pt x="205383" y="205383"/>
                </a:lnTo>
                <a:lnTo>
                  <a:pt x="205383" y="205383"/>
                </a:lnTo>
                <a:lnTo>
                  <a:pt x="205383" y="187524"/>
                </a:lnTo>
                <a:lnTo>
                  <a:pt x="205383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4" name="Freeform 12323"/>
          <p:cNvSpPr/>
          <p:nvPr/>
        </p:nvSpPr>
        <p:spPr>
          <a:xfrm>
            <a:off x="4223742" y="5741788"/>
            <a:ext cx="1" cy="89298"/>
          </a:xfrm>
          <a:custGeom>
            <a:avLst/>
            <a:gdLst/>
            <a:ahLst/>
            <a:cxnLst/>
            <a:rect l="0" t="0" r="0" b="0"/>
            <a:pathLst>
              <a:path w="1" h="89298">
                <a:moveTo>
                  <a:pt x="0" y="89297"/>
                </a:moveTo>
                <a:lnTo>
                  <a:pt x="0" y="4464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5" name="Freeform 12324"/>
          <p:cNvSpPr/>
          <p:nvPr/>
        </p:nvSpPr>
        <p:spPr>
          <a:xfrm>
            <a:off x="4286250" y="5616773"/>
            <a:ext cx="241103" cy="312540"/>
          </a:xfrm>
          <a:custGeom>
            <a:avLst/>
            <a:gdLst/>
            <a:ahLst/>
            <a:cxnLst/>
            <a:rect l="0" t="0" r="0" b="0"/>
            <a:pathLst>
              <a:path w="241103" h="312540">
                <a:moveTo>
                  <a:pt x="53578" y="178593"/>
                </a:moveTo>
                <a:lnTo>
                  <a:pt x="53578" y="178593"/>
                </a:lnTo>
                <a:lnTo>
                  <a:pt x="53578" y="178593"/>
                </a:lnTo>
                <a:lnTo>
                  <a:pt x="44648" y="169664"/>
                </a:lnTo>
                <a:lnTo>
                  <a:pt x="35719" y="151804"/>
                </a:lnTo>
                <a:lnTo>
                  <a:pt x="26789" y="142875"/>
                </a:lnTo>
                <a:lnTo>
                  <a:pt x="17859" y="133945"/>
                </a:lnTo>
                <a:lnTo>
                  <a:pt x="8930" y="133945"/>
                </a:lnTo>
                <a:lnTo>
                  <a:pt x="0" y="142875"/>
                </a:lnTo>
                <a:lnTo>
                  <a:pt x="0" y="160734"/>
                </a:lnTo>
                <a:lnTo>
                  <a:pt x="0" y="187523"/>
                </a:lnTo>
                <a:lnTo>
                  <a:pt x="8930" y="223242"/>
                </a:lnTo>
                <a:lnTo>
                  <a:pt x="17859" y="258961"/>
                </a:lnTo>
                <a:lnTo>
                  <a:pt x="26789" y="285750"/>
                </a:lnTo>
                <a:lnTo>
                  <a:pt x="44648" y="303609"/>
                </a:lnTo>
                <a:lnTo>
                  <a:pt x="53578" y="312539"/>
                </a:lnTo>
                <a:lnTo>
                  <a:pt x="62508" y="312539"/>
                </a:lnTo>
                <a:lnTo>
                  <a:pt x="80367" y="303609"/>
                </a:lnTo>
                <a:lnTo>
                  <a:pt x="89297" y="276820"/>
                </a:lnTo>
                <a:lnTo>
                  <a:pt x="89297" y="250031"/>
                </a:lnTo>
                <a:lnTo>
                  <a:pt x="98227" y="205382"/>
                </a:lnTo>
                <a:lnTo>
                  <a:pt x="98227" y="160734"/>
                </a:lnTo>
                <a:lnTo>
                  <a:pt x="89297" y="107156"/>
                </a:lnTo>
                <a:lnTo>
                  <a:pt x="89297" y="62507"/>
                </a:lnTo>
                <a:lnTo>
                  <a:pt x="80367" y="17859"/>
                </a:lnTo>
                <a:lnTo>
                  <a:pt x="80367" y="0"/>
                </a:lnTo>
                <a:lnTo>
                  <a:pt x="80367" y="0"/>
                </a:lnTo>
                <a:lnTo>
                  <a:pt x="80367" y="17859"/>
                </a:lnTo>
                <a:lnTo>
                  <a:pt x="80367" y="62507"/>
                </a:lnTo>
                <a:lnTo>
                  <a:pt x="89297" y="107156"/>
                </a:lnTo>
                <a:lnTo>
                  <a:pt x="98227" y="169664"/>
                </a:lnTo>
                <a:lnTo>
                  <a:pt x="116086" y="223242"/>
                </a:lnTo>
                <a:lnTo>
                  <a:pt x="133945" y="258961"/>
                </a:lnTo>
                <a:lnTo>
                  <a:pt x="151805" y="285750"/>
                </a:lnTo>
                <a:lnTo>
                  <a:pt x="169664" y="294679"/>
                </a:lnTo>
                <a:lnTo>
                  <a:pt x="187523" y="285750"/>
                </a:lnTo>
                <a:lnTo>
                  <a:pt x="214313" y="267890"/>
                </a:lnTo>
                <a:lnTo>
                  <a:pt x="241102" y="223242"/>
                </a:lnTo>
                <a:lnTo>
                  <a:pt x="241102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6" name="Freeform 12325"/>
          <p:cNvSpPr/>
          <p:nvPr/>
        </p:nvSpPr>
        <p:spPr>
          <a:xfrm>
            <a:off x="4732734" y="5527477"/>
            <a:ext cx="258962" cy="366117"/>
          </a:xfrm>
          <a:custGeom>
            <a:avLst/>
            <a:gdLst/>
            <a:ahLst/>
            <a:cxnLst/>
            <a:rect l="0" t="0" r="0" b="0"/>
            <a:pathLst>
              <a:path w="258962" h="366117">
                <a:moveTo>
                  <a:pt x="160735" y="80366"/>
                </a:moveTo>
                <a:lnTo>
                  <a:pt x="151805" y="80366"/>
                </a:lnTo>
                <a:lnTo>
                  <a:pt x="142875" y="80366"/>
                </a:lnTo>
                <a:lnTo>
                  <a:pt x="133946" y="89296"/>
                </a:lnTo>
                <a:lnTo>
                  <a:pt x="125016" y="98225"/>
                </a:lnTo>
                <a:lnTo>
                  <a:pt x="116086" y="116085"/>
                </a:lnTo>
                <a:lnTo>
                  <a:pt x="116086" y="151803"/>
                </a:lnTo>
                <a:lnTo>
                  <a:pt x="116086" y="196452"/>
                </a:lnTo>
                <a:lnTo>
                  <a:pt x="125016" y="241100"/>
                </a:lnTo>
                <a:lnTo>
                  <a:pt x="125016" y="285749"/>
                </a:lnTo>
                <a:lnTo>
                  <a:pt x="133946" y="312538"/>
                </a:lnTo>
                <a:lnTo>
                  <a:pt x="133946" y="339327"/>
                </a:lnTo>
                <a:lnTo>
                  <a:pt x="133946" y="357186"/>
                </a:lnTo>
                <a:lnTo>
                  <a:pt x="133946" y="366116"/>
                </a:lnTo>
                <a:lnTo>
                  <a:pt x="133946" y="357186"/>
                </a:lnTo>
                <a:lnTo>
                  <a:pt x="125016" y="339327"/>
                </a:lnTo>
                <a:lnTo>
                  <a:pt x="116086" y="303608"/>
                </a:lnTo>
                <a:lnTo>
                  <a:pt x="98227" y="258960"/>
                </a:lnTo>
                <a:lnTo>
                  <a:pt x="80368" y="223241"/>
                </a:lnTo>
                <a:lnTo>
                  <a:pt x="62508" y="178593"/>
                </a:lnTo>
                <a:lnTo>
                  <a:pt x="44649" y="142874"/>
                </a:lnTo>
                <a:lnTo>
                  <a:pt x="26789" y="116085"/>
                </a:lnTo>
                <a:lnTo>
                  <a:pt x="8930" y="98225"/>
                </a:lnTo>
                <a:lnTo>
                  <a:pt x="8930" y="98225"/>
                </a:lnTo>
                <a:lnTo>
                  <a:pt x="0" y="89296"/>
                </a:lnTo>
                <a:lnTo>
                  <a:pt x="0" y="89296"/>
                </a:lnTo>
                <a:lnTo>
                  <a:pt x="8930" y="80366"/>
                </a:lnTo>
                <a:lnTo>
                  <a:pt x="26789" y="71436"/>
                </a:lnTo>
                <a:lnTo>
                  <a:pt x="53579" y="62507"/>
                </a:lnTo>
                <a:lnTo>
                  <a:pt x="89297" y="44648"/>
                </a:lnTo>
                <a:lnTo>
                  <a:pt x="125016" y="17859"/>
                </a:lnTo>
                <a:lnTo>
                  <a:pt x="169664" y="8929"/>
                </a:lnTo>
                <a:lnTo>
                  <a:pt x="205383" y="0"/>
                </a:lnTo>
                <a:lnTo>
                  <a:pt x="232172" y="17859"/>
                </a:lnTo>
                <a:lnTo>
                  <a:pt x="250032" y="35718"/>
                </a:lnTo>
                <a:lnTo>
                  <a:pt x="258961" y="62507"/>
                </a:lnTo>
                <a:lnTo>
                  <a:pt x="250032" y="98225"/>
                </a:lnTo>
                <a:lnTo>
                  <a:pt x="232172" y="142874"/>
                </a:lnTo>
                <a:lnTo>
                  <a:pt x="214313" y="178593"/>
                </a:lnTo>
                <a:lnTo>
                  <a:pt x="196454" y="205382"/>
                </a:lnTo>
                <a:lnTo>
                  <a:pt x="178594" y="214311"/>
                </a:lnTo>
                <a:lnTo>
                  <a:pt x="169664" y="214311"/>
                </a:lnTo>
                <a:lnTo>
                  <a:pt x="169664" y="205382"/>
                </a:lnTo>
                <a:lnTo>
                  <a:pt x="169664" y="187522"/>
                </a:lnTo>
                <a:lnTo>
                  <a:pt x="187524" y="169663"/>
                </a:lnTo>
                <a:lnTo>
                  <a:pt x="205383" y="142874"/>
                </a:lnTo>
                <a:lnTo>
                  <a:pt x="232172" y="125014"/>
                </a:lnTo>
                <a:lnTo>
                  <a:pt x="250032" y="116085"/>
                </a:lnTo>
                <a:lnTo>
                  <a:pt x="250032" y="11608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7" name="Freeform 12326"/>
          <p:cNvSpPr/>
          <p:nvPr/>
        </p:nvSpPr>
        <p:spPr>
          <a:xfrm>
            <a:off x="5072063" y="5581054"/>
            <a:ext cx="53579" cy="339329"/>
          </a:xfrm>
          <a:custGeom>
            <a:avLst/>
            <a:gdLst/>
            <a:ahLst/>
            <a:cxnLst/>
            <a:rect l="0" t="0" r="0" b="0"/>
            <a:pathLst>
              <a:path w="53579" h="33932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44648"/>
                </a:lnTo>
                <a:lnTo>
                  <a:pt x="0" y="80367"/>
                </a:lnTo>
                <a:lnTo>
                  <a:pt x="8929" y="125016"/>
                </a:lnTo>
                <a:lnTo>
                  <a:pt x="8929" y="178594"/>
                </a:lnTo>
                <a:lnTo>
                  <a:pt x="17859" y="232172"/>
                </a:lnTo>
                <a:lnTo>
                  <a:pt x="26789" y="267891"/>
                </a:lnTo>
                <a:lnTo>
                  <a:pt x="26789" y="303609"/>
                </a:lnTo>
                <a:lnTo>
                  <a:pt x="35718" y="330398"/>
                </a:lnTo>
                <a:lnTo>
                  <a:pt x="44648" y="339328"/>
                </a:lnTo>
                <a:lnTo>
                  <a:pt x="44648" y="330398"/>
                </a:lnTo>
                <a:lnTo>
                  <a:pt x="53578" y="312539"/>
                </a:lnTo>
                <a:lnTo>
                  <a:pt x="53578" y="267891"/>
                </a:lnTo>
                <a:lnTo>
                  <a:pt x="53578" y="26789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8" name="Freeform 12327"/>
          <p:cNvSpPr/>
          <p:nvPr/>
        </p:nvSpPr>
        <p:spPr>
          <a:xfrm>
            <a:off x="5232797" y="5679280"/>
            <a:ext cx="241102" cy="35720"/>
          </a:xfrm>
          <a:custGeom>
            <a:avLst/>
            <a:gdLst/>
            <a:ahLst/>
            <a:cxnLst/>
            <a:rect l="0" t="0" r="0" b="0"/>
            <a:pathLst>
              <a:path w="241102" h="35720">
                <a:moveTo>
                  <a:pt x="0" y="35719"/>
                </a:moveTo>
                <a:lnTo>
                  <a:pt x="0" y="35719"/>
                </a:lnTo>
                <a:lnTo>
                  <a:pt x="26789" y="26790"/>
                </a:lnTo>
                <a:lnTo>
                  <a:pt x="53578" y="26790"/>
                </a:lnTo>
                <a:lnTo>
                  <a:pt x="80367" y="17860"/>
                </a:lnTo>
                <a:lnTo>
                  <a:pt x="116086" y="17860"/>
                </a:lnTo>
                <a:lnTo>
                  <a:pt x="151805" y="17860"/>
                </a:lnTo>
                <a:lnTo>
                  <a:pt x="178594" y="8930"/>
                </a:lnTo>
                <a:lnTo>
                  <a:pt x="205383" y="8930"/>
                </a:lnTo>
                <a:lnTo>
                  <a:pt x="223242" y="8930"/>
                </a:lnTo>
                <a:lnTo>
                  <a:pt x="232172" y="893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9" name="Freeform 12328"/>
          <p:cNvSpPr/>
          <p:nvPr/>
        </p:nvSpPr>
        <p:spPr>
          <a:xfrm>
            <a:off x="5706070" y="5509617"/>
            <a:ext cx="26790" cy="383977"/>
          </a:xfrm>
          <a:custGeom>
            <a:avLst/>
            <a:gdLst/>
            <a:ahLst/>
            <a:cxnLst/>
            <a:rect l="0" t="0" r="0" b="0"/>
            <a:pathLst>
              <a:path w="26790" h="383977">
                <a:moveTo>
                  <a:pt x="0" y="0"/>
                </a:move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8930" y="53578"/>
                </a:lnTo>
                <a:lnTo>
                  <a:pt x="17860" y="98226"/>
                </a:lnTo>
                <a:lnTo>
                  <a:pt x="17860" y="151804"/>
                </a:lnTo>
                <a:lnTo>
                  <a:pt x="26789" y="223242"/>
                </a:lnTo>
                <a:lnTo>
                  <a:pt x="26789" y="276820"/>
                </a:lnTo>
                <a:lnTo>
                  <a:pt x="26789" y="321468"/>
                </a:lnTo>
                <a:lnTo>
                  <a:pt x="17860" y="357187"/>
                </a:lnTo>
                <a:lnTo>
                  <a:pt x="17860" y="383976"/>
                </a:lnTo>
                <a:lnTo>
                  <a:pt x="17860" y="383976"/>
                </a:lnTo>
                <a:lnTo>
                  <a:pt x="8930" y="366117"/>
                </a:lnTo>
                <a:lnTo>
                  <a:pt x="8930" y="339328"/>
                </a:lnTo>
                <a:lnTo>
                  <a:pt x="8930" y="303609"/>
                </a:lnTo>
                <a:lnTo>
                  <a:pt x="8930" y="30360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0" name="Freeform 12329"/>
          <p:cNvSpPr/>
          <p:nvPr/>
        </p:nvSpPr>
        <p:spPr>
          <a:xfrm>
            <a:off x="5572125" y="5491758"/>
            <a:ext cx="276821" cy="160734"/>
          </a:xfrm>
          <a:custGeom>
            <a:avLst/>
            <a:gdLst/>
            <a:ahLst/>
            <a:cxnLst/>
            <a:rect l="0" t="0" r="0" b="0"/>
            <a:pathLst>
              <a:path w="276821" h="160734">
                <a:moveTo>
                  <a:pt x="0" y="71437"/>
                </a:moveTo>
                <a:lnTo>
                  <a:pt x="8930" y="71437"/>
                </a:lnTo>
                <a:lnTo>
                  <a:pt x="35719" y="53578"/>
                </a:lnTo>
                <a:lnTo>
                  <a:pt x="62508" y="44648"/>
                </a:lnTo>
                <a:lnTo>
                  <a:pt x="98227" y="26789"/>
                </a:lnTo>
                <a:lnTo>
                  <a:pt x="142875" y="8930"/>
                </a:lnTo>
                <a:lnTo>
                  <a:pt x="196453" y="0"/>
                </a:lnTo>
                <a:lnTo>
                  <a:pt x="232172" y="0"/>
                </a:lnTo>
                <a:lnTo>
                  <a:pt x="258961" y="0"/>
                </a:lnTo>
                <a:lnTo>
                  <a:pt x="276820" y="17859"/>
                </a:lnTo>
                <a:lnTo>
                  <a:pt x="267891" y="35719"/>
                </a:lnTo>
                <a:lnTo>
                  <a:pt x="250031" y="71437"/>
                </a:lnTo>
                <a:lnTo>
                  <a:pt x="214313" y="98226"/>
                </a:lnTo>
                <a:lnTo>
                  <a:pt x="169664" y="125015"/>
                </a:lnTo>
                <a:lnTo>
                  <a:pt x="133945" y="151804"/>
                </a:lnTo>
                <a:lnTo>
                  <a:pt x="98227" y="160733"/>
                </a:lnTo>
                <a:lnTo>
                  <a:pt x="80367" y="160733"/>
                </a:lnTo>
                <a:lnTo>
                  <a:pt x="71438" y="160733"/>
                </a:lnTo>
                <a:lnTo>
                  <a:pt x="80367" y="151804"/>
                </a:lnTo>
                <a:lnTo>
                  <a:pt x="98227" y="133944"/>
                </a:lnTo>
                <a:lnTo>
                  <a:pt x="133945" y="116085"/>
                </a:lnTo>
                <a:lnTo>
                  <a:pt x="169664" y="89296"/>
                </a:lnTo>
                <a:lnTo>
                  <a:pt x="169664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1" name="Freeform 12330"/>
          <p:cNvSpPr/>
          <p:nvPr/>
        </p:nvSpPr>
        <p:spPr>
          <a:xfrm>
            <a:off x="5920383" y="5438180"/>
            <a:ext cx="125016" cy="98227"/>
          </a:xfrm>
          <a:custGeom>
            <a:avLst/>
            <a:gdLst/>
            <a:ahLst/>
            <a:cxnLst/>
            <a:rect l="0" t="0" r="0" b="0"/>
            <a:pathLst>
              <a:path w="125016" h="98227">
                <a:moveTo>
                  <a:pt x="0" y="98226"/>
                </a:moveTo>
                <a:lnTo>
                  <a:pt x="0" y="89297"/>
                </a:lnTo>
                <a:lnTo>
                  <a:pt x="8930" y="89297"/>
                </a:lnTo>
                <a:lnTo>
                  <a:pt x="17859" y="80367"/>
                </a:lnTo>
                <a:lnTo>
                  <a:pt x="35719" y="62508"/>
                </a:lnTo>
                <a:lnTo>
                  <a:pt x="62508" y="53578"/>
                </a:lnTo>
                <a:lnTo>
                  <a:pt x="80367" y="35718"/>
                </a:lnTo>
                <a:lnTo>
                  <a:pt x="98226" y="17859"/>
                </a:lnTo>
                <a:lnTo>
                  <a:pt x="116086" y="892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2" name="Freeform 12331"/>
          <p:cNvSpPr/>
          <p:nvPr/>
        </p:nvSpPr>
        <p:spPr>
          <a:xfrm>
            <a:off x="5848945" y="5554266"/>
            <a:ext cx="151806" cy="330398"/>
          </a:xfrm>
          <a:custGeom>
            <a:avLst/>
            <a:gdLst/>
            <a:ahLst/>
            <a:cxnLst/>
            <a:rect l="0" t="0" r="0" b="0"/>
            <a:pathLst>
              <a:path w="151806" h="330398">
                <a:moveTo>
                  <a:pt x="44649" y="0"/>
                </a:moveTo>
                <a:lnTo>
                  <a:pt x="44649" y="8929"/>
                </a:lnTo>
                <a:lnTo>
                  <a:pt x="35719" y="26788"/>
                </a:lnTo>
                <a:lnTo>
                  <a:pt x="26789" y="53577"/>
                </a:lnTo>
                <a:lnTo>
                  <a:pt x="17860" y="89296"/>
                </a:lnTo>
                <a:lnTo>
                  <a:pt x="8930" y="116085"/>
                </a:lnTo>
                <a:lnTo>
                  <a:pt x="0" y="142874"/>
                </a:lnTo>
                <a:lnTo>
                  <a:pt x="0" y="151804"/>
                </a:lnTo>
                <a:lnTo>
                  <a:pt x="8930" y="169663"/>
                </a:lnTo>
                <a:lnTo>
                  <a:pt x="17860" y="169663"/>
                </a:lnTo>
                <a:lnTo>
                  <a:pt x="35719" y="160733"/>
                </a:lnTo>
                <a:lnTo>
                  <a:pt x="53578" y="151804"/>
                </a:lnTo>
                <a:lnTo>
                  <a:pt x="80368" y="142874"/>
                </a:lnTo>
                <a:lnTo>
                  <a:pt x="107157" y="142874"/>
                </a:lnTo>
                <a:lnTo>
                  <a:pt x="133946" y="142874"/>
                </a:lnTo>
                <a:lnTo>
                  <a:pt x="142875" y="160733"/>
                </a:lnTo>
                <a:lnTo>
                  <a:pt x="151805" y="187522"/>
                </a:lnTo>
                <a:lnTo>
                  <a:pt x="142875" y="223241"/>
                </a:lnTo>
                <a:lnTo>
                  <a:pt x="125016" y="258960"/>
                </a:lnTo>
                <a:lnTo>
                  <a:pt x="107157" y="294679"/>
                </a:lnTo>
                <a:lnTo>
                  <a:pt x="89297" y="321468"/>
                </a:lnTo>
                <a:lnTo>
                  <a:pt x="62508" y="330397"/>
                </a:lnTo>
                <a:lnTo>
                  <a:pt x="53578" y="330397"/>
                </a:lnTo>
                <a:lnTo>
                  <a:pt x="44649" y="321468"/>
                </a:lnTo>
                <a:lnTo>
                  <a:pt x="44649" y="303608"/>
                </a:lnTo>
                <a:lnTo>
                  <a:pt x="53578" y="267889"/>
                </a:lnTo>
                <a:lnTo>
                  <a:pt x="53578" y="2678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3" name="Freeform 12332"/>
          <p:cNvSpPr/>
          <p:nvPr/>
        </p:nvSpPr>
        <p:spPr>
          <a:xfrm>
            <a:off x="2348508" y="6027538"/>
            <a:ext cx="5197079" cy="98228"/>
          </a:xfrm>
          <a:custGeom>
            <a:avLst/>
            <a:gdLst/>
            <a:ahLst/>
            <a:cxnLst/>
            <a:rect l="0" t="0" r="0" b="0"/>
            <a:pathLst>
              <a:path w="5197079" h="98228">
                <a:moveTo>
                  <a:pt x="35719" y="26789"/>
                </a:moveTo>
                <a:lnTo>
                  <a:pt x="26789" y="26789"/>
                </a:lnTo>
                <a:lnTo>
                  <a:pt x="17859" y="26789"/>
                </a:lnTo>
                <a:lnTo>
                  <a:pt x="8930" y="17860"/>
                </a:ln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8930"/>
                </a:lnTo>
                <a:lnTo>
                  <a:pt x="71437" y="8930"/>
                </a:lnTo>
                <a:lnTo>
                  <a:pt x="98226" y="17860"/>
                </a:lnTo>
                <a:lnTo>
                  <a:pt x="133945" y="26789"/>
                </a:lnTo>
                <a:lnTo>
                  <a:pt x="169664" y="26789"/>
                </a:lnTo>
                <a:lnTo>
                  <a:pt x="196453" y="35719"/>
                </a:lnTo>
                <a:lnTo>
                  <a:pt x="241101" y="44649"/>
                </a:lnTo>
                <a:lnTo>
                  <a:pt x="285750" y="53578"/>
                </a:lnTo>
                <a:lnTo>
                  <a:pt x="321469" y="62508"/>
                </a:lnTo>
                <a:lnTo>
                  <a:pt x="375047" y="62508"/>
                </a:lnTo>
                <a:lnTo>
                  <a:pt x="428625" y="71438"/>
                </a:lnTo>
                <a:lnTo>
                  <a:pt x="491133" y="71438"/>
                </a:lnTo>
                <a:lnTo>
                  <a:pt x="553640" y="80367"/>
                </a:lnTo>
                <a:lnTo>
                  <a:pt x="616148" y="80367"/>
                </a:lnTo>
                <a:lnTo>
                  <a:pt x="687586" y="80367"/>
                </a:lnTo>
                <a:lnTo>
                  <a:pt x="767953" y="80367"/>
                </a:lnTo>
                <a:lnTo>
                  <a:pt x="848320" y="80367"/>
                </a:lnTo>
                <a:lnTo>
                  <a:pt x="928687" y="80367"/>
                </a:lnTo>
                <a:lnTo>
                  <a:pt x="1026914" y="80367"/>
                </a:lnTo>
                <a:lnTo>
                  <a:pt x="1116211" y="80367"/>
                </a:lnTo>
                <a:lnTo>
                  <a:pt x="1223367" y="80367"/>
                </a:lnTo>
                <a:lnTo>
                  <a:pt x="1321594" y="80367"/>
                </a:lnTo>
                <a:lnTo>
                  <a:pt x="1419820" y="80367"/>
                </a:lnTo>
                <a:lnTo>
                  <a:pt x="1526976" y="89297"/>
                </a:lnTo>
                <a:lnTo>
                  <a:pt x="1634133" y="98227"/>
                </a:lnTo>
                <a:lnTo>
                  <a:pt x="1750219" y="98227"/>
                </a:lnTo>
                <a:lnTo>
                  <a:pt x="1866305" y="98227"/>
                </a:lnTo>
                <a:lnTo>
                  <a:pt x="1982390" y="98227"/>
                </a:lnTo>
                <a:lnTo>
                  <a:pt x="2107406" y="89297"/>
                </a:lnTo>
                <a:lnTo>
                  <a:pt x="2232422" y="89297"/>
                </a:lnTo>
                <a:lnTo>
                  <a:pt x="2357437" y="80367"/>
                </a:lnTo>
                <a:lnTo>
                  <a:pt x="2491383" y="71438"/>
                </a:lnTo>
                <a:lnTo>
                  <a:pt x="2625328" y="71438"/>
                </a:lnTo>
                <a:lnTo>
                  <a:pt x="2759273" y="62508"/>
                </a:lnTo>
                <a:lnTo>
                  <a:pt x="2902148" y="62508"/>
                </a:lnTo>
                <a:lnTo>
                  <a:pt x="3045023" y="62508"/>
                </a:lnTo>
                <a:lnTo>
                  <a:pt x="3187898" y="62508"/>
                </a:lnTo>
                <a:lnTo>
                  <a:pt x="3330773" y="62508"/>
                </a:lnTo>
                <a:lnTo>
                  <a:pt x="3482578" y="53578"/>
                </a:lnTo>
                <a:lnTo>
                  <a:pt x="3625453" y="53578"/>
                </a:lnTo>
                <a:lnTo>
                  <a:pt x="3768328" y="53578"/>
                </a:lnTo>
                <a:lnTo>
                  <a:pt x="3920133" y="62508"/>
                </a:lnTo>
                <a:lnTo>
                  <a:pt x="4054078" y="62508"/>
                </a:lnTo>
                <a:lnTo>
                  <a:pt x="4188023" y="62508"/>
                </a:lnTo>
                <a:lnTo>
                  <a:pt x="4321969" y="62508"/>
                </a:lnTo>
                <a:lnTo>
                  <a:pt x="4446984" y="53578"/>
                </a:lnTo>
                <a:lnTo>
                  <a:pt x="4572000" y="44649"/>
                </a:lnTo>
                <a:lnTo>
                  <a:pt x="4688086" y="44649"/>
                </a:lnTo>
                <a:lnTo>
                  <a:pt x="4786312" y="35719"/>
                </a:lnTo>
                <a:lnTo>
                  <a:pt x="4884539" y="26789"/>
                </a:lnTo>
                <a:lnTo>
                  <a:pt x="4964906" y="26789"/>
                </a:lnTo>
                <a:lnTo>
                  <a:pt x="5036344" y="26789"/>
                </a:lnTo>
                <a:lnTo>
                  <a:pt x="5107781" y="26789"/>
                </a:lnTo>
                <a:lnTo>
                  <a:pt x="5152430" y="26789"/>
                </a:lnTo>
                <a:lnTo>
                  <a:pt x="5188148" y="26789"/>
                </a:lnTo>
                <a:lnTo>
                  <a:pt x="5197078" y="26789"/>
                </a:lnTo>
                <a:lnTo>
                  <a:pt x="5179219" y="26789"/>
                </a:lnTo>
                <a:lnTo>
                  <a:pt x="5179219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4" name="Freeform 12333"/>
          <p:cNvSpPr/>
          <p:nvPr/>
        </p:nvSpPr>
        <p:spPr>
          <a:xfrm>
            <a:off x="2303859" y="5214938"/>
            <a:ext cx="241103" cy="303610"/>
          </a:xfrm>
          <a:custGeom>
            <a:avLst/>
            <a:gdLst/>
            <a:ahLst/>
            <a:cxnLst/>
            <a:rect l="0" t="0" r="0" b="0"/>
            <a:pathLst>
              <a:path w="241103" h="303610">
                <a:moveTo>
                  <a:pt x="98227" y="0"/>
                </a:moveTo>
                <a:lnTo>
                  <a:pt x="98227" y="0"/>
                </a:lnTo>
                <a:lnTo>
                  <a:pt x="89297" y="0"/>
                </a:lnTo>
                <a:lnTo>
                  <a:pt x="71438" y="0"/>
                </a:lnTo>
                <a:lnTo>
                  <a:pt x="62508" y="0"/>
                </a:lnTo>
                <a:lnTo>
                  <a:pt x="35719" y="0"/>
                </a:lnTo>
                <a:lnTo>
                  <a:pt x="26789" y="8929"/>
                </a:lnTo>
                <a:lnTo>
                  <a:pt x="8930" y="26789"/>
                </a:lnTo>
                <a:lnTo>
                  <a:pt x="0" y="44648"/>
                </a:lnTo>
                <a:lnTo>
                  <a:pt x="0" y="71437"/>
                </a:lnTo>
                <a:lnTo>
                  <a:pt x="8930" y="116085"/>
                </a:lnTo>
                <a:lnTo>
                  <a:pt x="26789" y="160734"/>
                </a:lnTo>
                <a:lnTo>
                  <a:pt x="53579" y="205382"/>
                </a:lnTo>
                <a:lnTo>
                  <a:pt x="80368" y="241101"/>
                </a:lnTo>
                <a:lnTo>
                  <a:pt x="107157" y="276820"/>
                </a:lnTo>
                <a:lnTo>
                  <a:pt x="133946" y="294679"/>
                </a:lnTo>
                <a:lnTo>
                  <a:pt x="160735" y="303609"/>
                </a:lnTo>
                <a:lnTo>
                  <a:pt x="187524" y="285750"/>
                </a:lnTo>
                <a:lnTo>
                  <a:pt x="214313" y="267890"/>
                </a:lnTo>
                <a:lnTo>
                  <a:pt x="232172" y="232171"/>
                </a:lnTo>
                <a:lnTo>
                  <a:pt x="241102" y="196453"/>
                </a:lnTo>
                <a:lnTo>
                  <a:pt x="241102" y="151804"/>
                </a:lnTo>
                <a:lnTo>
                  <a:pt x="241102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5" name="Freeform 12334"/>
          <p:cNvSpPr/>
          <p:nvPr/>
        </p:nvSpPr>
        <p:spPr>
          <a:xfrm>
            <a:off x="2500313" y="5072063"/>
            <a:ext cx="321469" cy="321469"/>
          </a:xfrm>
          <a:custGeom>
            <a:avLst/>
            <a:gdLst/>
            <a:ahLst/>
            <a:cxnLst/>
            <a:rect l="0" t="0" r="0" b="0"/>
            <a:pathLst>
              <a:path w="321469" h="321469">
                <a:moveTo>
                  <a:pt x="62507" y="232171"/>
                </a:moveTo>
                <a:lnTo>
                  <a:pt x="71437" y="250031"/>
                </a:lnTo>
                <a:lnTo>
                  <a:pt x="80367" y="267890"/>
                </a:lnTo>
                <a:lnTo>
                  <a:pt x="98226" y="285750"/>
                </a:lnTo>
                <a:lnTo>
                  <a:pt x="107156" y="303609"/>
                </a:lnTo>
                <a:lnTo>
                  <a:pt x="125015" y="312539"/>
                </a:lnTo>
                <a:lnTo>
                  <a:pt x="133945" y="321468"/>
                </a:lnTo>
                <a:lnTo>
                  <a:pt x="142875" y="312539"/>
                </a:lnTo>
                <a:lnTo>
                  <a:pt x="142875" y="294679"/>
                </a:lnTo>
                <a:lnTo>
                  <a:pt x="142875" y="267890"/>
                </a:lnTo>
                <a:lnTo>
                  <a:pt x="125015" y="232171"/>
                </a:lnTo>
                <a:lnTo>
                  <a:pt x="107156" y="205382"/>
                </a:lnTo>
                <a:lnTo>
                  <a:pt x="71437" y="169664"/>
                </a:lnTo>
                <a:lnTo>
                  <a:pt x="44648" y="151804"/>
                </a:lnTo>
                <a:lnTo>
                  <a:pt x="26789" y="142875"/>
                </a:lnTo>
                <a:lnTo>
                  <a:pt x="8929" y="142875"/>
                </a:lnTo>
                <a:lnTo>
                  <a:pt x="0" y="151804"/>
                </a:lnTo>
                <a:lnTo>
                  <a:pt x="8929" y="160734"/>
                </a:lnTo>
                <a:lnTo>
                  <a:pt x="17859" y="169664"/>
                </a:lnTo>
                <a:lnTo>
                  <a:pt x="44648" y="178593"/>
                </a:lnTo>
                <a:lnTo>
                  <a:pt x="62507" y="178593"/>
                </a:lnTo>
                <a:lnTo>
                  <a:pt x="80367" y="169664"/>
                </a:lnTo>
                <a:lnTo>
                  <a:pt x="98226" y="160734"/>
                </a:lnTo>
                <a:lnTo>
                  <a:pt x="116085" y="151804"/>
                </a:lnTo>
                <a:lnTo>
                  <a:pt x="125015" y="142875"/>
                </a:lnTo>
                <a:lnTo>
                  <a:pt x="133945" y="142875"/>
                </a:lnTo>
                <a:lnTo>
                  <a:pt x="142875" y="151804"/>
                </a:lnTo>
                <a:lnTo>
                  <a:pt x="160734" y="169664"/>
                </a:lnTo>
                <a:lnTo>
                  <a:pt x="169664" y="196453"/>
                </a:lnTo>
                <a:lnTo>
                  <a:pt x="187523" y="223242"/>
                </a:lnTo>
                <a:lnTo>
                  <a:pt x="196453" y="241101"/>
                </a:lnTo>
                <a:lnTo>
                  <a:pt x="205382" y="241101"/>
                </a:lnTo>
                <a:lnTo>
                  <a:pt x="205382" y="232171"/>
                </a:lnTo>
                <a:lnTo>
                  <a:pt x="205382" y="205382"/>
                </a:lnTo>
                <a:lnTo>
                  <a:pt x="205382" y="178593"/>
                </a:lnTo>
                <a:lnTo>
                  <a:pt x="196453" y="133945"/>
                </a:lnTo>
                <a:lnTo>
                  <a:pt x="196453" y="98226"/>
                </a:lnTo>
                <a:lnTo>
                  <a:pt x="196453" y="71437"/>
                </a:lnTo>
                <a:lnTo>
                  <a:pt x="196453" y="53578"/>
                </a:lnTo>
                <a:lnTo>
                  <a:pt x="205382" y="44648"/>
                </a:lnTo>
                <a:lnTo>
                  <a:pt x="223242" y="62507"/>
                </a:lnTo>
                <a:lnTo>
                  <a:pt x="241101" y="80367"/>
                </a:lnTo>
                <a:lnTo>
                  <a:pt x="258960" y="98226"/>
                </a:lnTo>
                <a:lnTo>
                  <a:pt x="276820" y="125015"/>
                </a:lnTo>
                <a:lnTo>
                  <a:pt x="294679" y="142875"/>
                </a:lnTo>
                <a:lnTo>
                  <a:pt x="303609" y="151804"/>
                </a:lnTo>
                <a:lnTo>
                  <a:pt x="312539" y="151804"/>
                </a:lnTo>
                <a:lnTo>
                  <a:pt x="321468" y="142875"/>
                </a:lnTo>
                <a:lnTo>
                  <a:pt x="321468" y="125015"/>
                </a:lnTo>
                <a:lnTo>
                  <a:pt x="312539" y="89296"/>
                </a:lnTo>
                <a:lnTo>
                  <a:pt x="294679" y="53578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6" name="Freeform 12335"/>
          <p:cNvSpPr/>
          <p:nvPr/>
        </p:nvSpPr>
        <p:spPr>
          <a:xfrm>
            <a:off x="2696766" y="4777382"/>
            <a:ext cx="285751" cy="383978"/>
          </a:xfrm>
          <a:custGeom>
            <a:avLst/>
            <a:gdLst/>
            <a:ahLst/>
            <a:cxnLst/>
            <a:rect l="0" t="0" r="0" b="0"/>
            <a:pathLst>
              <a:path w="285751" h="383978">
                <a:moveTo>
                  <a:pt x="71437" y="232173"/>
                </a:moveTo>
                <a:lnTo>
                  <a:pt x="71437" y="241102"/>
                </a:lnTo>
                <a:lnTo>
                  <a:pt x="62507" y="258962"/>
                </a:lnTo>
                <a:lnTo>
                  <a:pt x="71437" y="285751"/>
                </a:lnTo>
                <a:lnTo>
                  <a:pt x="71437" y="321470"/>
                </a:lnTo>
                <a:lnTo>
                  <a:pt x="80367" y="339329"/>
                </a:lnTo>
                <a:lnTo>
                  <a:pt x="98226" y="366118"/>
                </a:lnTo>
                <a:lnTo>
                  <a:pt x="107156" y="383977"/>
                </a:lnTo>
                <a:lnTo>
                  <a:pt x="133945" y="383977"/>
                </a:lnTo>
                <a:lnTo>
                  <a:pt x="142875" y="375048"/>
                </a:lnTo>
                <a:lnTo>
                  <a:pt x="160734" y="357188"/>
                </a:lnTo>
                <a:lnTo>
                  <a:pt x="169664" y="330399"/>
                </a:lnTo>
                <a:lnTo>
                  <a:pt x="169664" y="294681"/>
                </a:lnTo>
                <a:lnTo>
                  <a:pt x="169664" y="258962"/>
                </a:lnTo>
                <a:lnTo>
                  <a:pt x="160734" y="214313"/>
                </a:lnTo>
                <a:lnTo>
                  <a:pt x="142875" y="178595"/>
                </a:lnTo>
                <a:lnTo>
                  <a:pt x="116086" y="125016"/>
                </a:lnTo>
                <a:lnTo>
                  <a:pt x="89297" y="80368"/>
                </a:lnTo>
                <a:lnTo>
                  <a:pt x="53578" y="35719"/>
                </a:lnTo>
                <a:lnTo>
                  <a:pt x="26789" y="8930"/>
                </a:lnTo>
                <a:lnTo>
                  <a:pt x="8929" y="0"/>
                </a:lnTo>
                <a:lnTo>
                  <a:pt x="0" y="17860"/>
                </a:lnTo>
                <a:lnTo>
                  <a:pt x="8929" y="53579"/>
                </a:lnTo>
                <a:lnTo>
                  <a:pt x="26789" y="107157"/>
                </a:lnTo>
                <a:lnTo>
                  <a:pt x="62507" y="169665"/>
                </a:lnTo>
                <a:lnTo>
                  <a:pt x="98226" y="223243"/>
                </a:lnTo>
                <a:lnTo>
                  <a:pt x="142875" y="267891"/>
                </a:lnTo>
                <a:lnTo>
                  <a:pt x="187523" y="312540"/>
                </a:lnTo>
                <a:lnTo>
                  <a:pt x="223242" y="330399"/>
                </a:lnTo>
                <a:lnTo>
                  <a:pt x="250031" y="339329"/>
                </a:lnTo>
                <a:lnTo>
                  <a:pt x="267890" y="330399"/>
                </a:lnTo>
                <a:lnTo>
                  <a:pt x="285750" y="312540"/>
                </a:lnTo>
                <a:lnTo>
                  <a:pt x="285750" y="31254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7" name="Freeform 12336"/>
          <p:cNvSpPr/>
          <p:nvPr/>
        </p:nvSpPr>
        <p:spPr>
          <a:xfrm>
            <a:off x="6991945" y="5170289"/>
            <a:ext cx="392908" cy="428625"/>
          </a:xfrm>
          <a:custGeom>
            <a:avLst/>
            <a:gdLst/>
            <a:ahLst/>
            <a:cxnLst/>
            <a:rect l="0" t="0" r="0" b="0"/>
            <a:pathLst>
              <a:path w="392908" h="428625">
                <a:moveTo>
                  <a:pt x="35719" y="178594"/>
                </a:moveTo>
                <a:lnTo>
                  <a:pt x="35719" y="178594"/>
                </a:lnTo>
                <a:lnTo>
                  <a:pt x="26789" y="178594"/>
                </a:lnTo>
                <a:lnTo>
                  <a:pt x="17860" y="178594"/>
                </a:lnTo>
                <a:lnTo>
                  <a:pt x="17860" y="178594"/>
                </a:lnTo>
                <a:lnTo>
                  <a:pt x="8930" y="178594"/>
                </a:lnTo>
                <a:lnTo>
                  <a:pt x="8930" y="169664"/>
                </a:lnTo>
                <a:lnTo>
                  <a:pt x="0" y="169664"/>
                </a:lnTo>
                <a:lnTo>
                  <a:pt x="0" y="160734"/>
                </a:lnTo>
                <a:lnTo>
                  <a:pt x="0" y="160734"/>
                </a:lnTo>
                <a:lnTo>
                  <a:pt x="0" y="151805"/>
                </a:lnTo>
                <a:lnTo>
                  <a:pt x="8930" y="142875"/>
                </a:lnTo>
                <a:lnTo>
                  <a:pt x="8930" y="133945"/>
                </a:lnTo>
                <a:lnTo>
                  <a:pt x="8930" y="125016"/>
                </a:lnTo>
                <a:lnTo>
                  <a:pt x="17860" y="116086"/>
                </a:lnTo>
                <a:lnTo>
                  <a:pt x="35719" y="98227"/>
                </a:lnTo>
                <a:lnTo>
                  <a:pt x="44649" y="71438"/>
                </a:lnTo>
                <a:lnTo>
                  <a:pt x="71438" y="44649"/>
                </a:lnTo>
                <a:lnTo>
                  <a:pt x="98227" y="17859"/>
                </a:lnTo>
                <a:lnTo>
                  <a:pt x="133946" y="0"/>
                </a:lnTo>
                <a:lnTo>
                  <a:pt x="169664" y="0"/>
                </a:lnTo>
                <a:lnTo>
                  <a:pt x="196453" y="17859"/>
                </a:lnTo>
                <a:lnTo>
                  <a:pt x="223243" y="44649"/>
                </a:lnTo>
                <a:lnTo>
                  <a:pt x="241102" y="89297"/>
                </a:lnTo>
                <a:lnTo>
                  <a:pt x="241102" y="151805"/>
                </a:lnTo>
                <a:lnTo>
                  <a:pt x="223243" y="214313"/>
                </a:lnTo>
                <a:lnTo>
                  <a:pt x="205383" y="276820"/>
                </a:lnTo>
                <a:lnTo>
                  <a:pt x="178594" y="330399"/>
                </a:lnTo>
                <a:lnTo>
                  <a:pt x="151805" y="383977"/>
                </a:lnTo>
                <a:lnTo>
                  <a:pt x="116086" y="410765"/>
                </a:lnTo>
                <a:lnTo>
                  <a:pt x="80368" y="428624"/>
                </a:lnTo>
                <a:lnTo>
                  <a:pt x="62508" y="428624"/>
                </a:lnTo>
                <a:lnTo>
                  <a:pt x="44649" y="419695"/>
                </a:lnTo>
                <a:lnTo>
                  <a:pt x="35719" y="401836"/>
                </a:lnTo>
                <a:lnTo>
                  <a:pt x="44649" y="375047"/>
                </a:lnTo>
                <a:lnTo>
                  <a:pt x="62508" y="348258"/>
                </a:lnTo>
                <a:lnTo>
                  <a:pt x="98227" y="339328"/>
                </a:lnTo>
                <a:lnTo>
                  <a:pt x="142875" y="330399"/>
                </a:lnTo>
                <a:lnTo>
                  <a:pt x="196453" y="330399"/>
                </a:lnTo>
                <a:lnTo>
                  <a:pt x="241102" y="339328"/>
                </a:lnTo>
                <a:lnTo>
                  <a:pt x="294680" y="348258"/>
                </a:lnTo>
                <a:lnTo>
                  <a:pt x="339328" y="366117"/>
                </a:lnTo>
                <a:lnTo>
                  <a:pt x="366118" y="375047"/>
                </a:lnTo>
                <a:lnTo>
                  <a:pt x="383977" y="375047"/>
                </a:lnTo>
                <a:lnTo>
                  <a:pt x="392907" y="366117"/>
                </a:lnTo>
                <a:lnTo>
                  <a:pt x="392907" y="357188"/>
                </a:lnTo>
                <a:lnTo>
                  <a:pt x="392907" y="321469"/>
                </a:lnTo>
                <a:lnTo>
                  <a:pt x="383977" y="285750"/>
                </a:lnTo>
                <a:lnTo>
                  <a:pt x="366118" y="241102"/>
                </a:lnTo>
                <a:lnTo>
                  <a:pt x="357188" y="187524"/>
                </a:lnTo>
                <a:lnTo>
                  <a:pt x="357188" y="18752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8" name="Freeform 12337"/>
          <p:cNvSpPr/>
          <p:nvPr/>
        </p:nvSpPr>
        <p:spPr>
          <a:xfrm>
            <a:off x="7215188" y="4848820"/>
            <a:ext cx="35719" cy="169665"/>
          </a:xfrm>
          <a:custGeom>
            <a:avLst/>
            <a:gdLst/>
            <a:ahLst/>
            <a:cxnLst/>
            <a:rect l="0" t="0" r="0" b="0"/>
            <a:pathLst>
              <a:path w="35719" h="169665">
                <a:moveTo>
                  <a:pt x="8929" y="8930"/>
                </a:moveTo>
                <a:lnTo>
                  <a:pt x="8929" y="8930"/>
                </a:ln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8929" y="17859"/>
                </a:lnTo>
                <a:lnTo>
                  <a:pt x="8929" y="35719"/>
                </a:lnTo>
                <a:lnTo>
                  <a:pt x="17859" y="71438"/>
                </a:lnTo>
                <a:lnTo>
                  <a:pt x="26789" y="107157"/>
                </a:lnTo>
                <a:lnTo>
                  <a:pt x="35718" y="133946"/>
                </a:lnTo>
                <a:lnTo>
                  <a:pt x="35718" y="160735"/>
                </a:lnTo>
                <a:lnTo>
                  <a:pt x="35718" y="169664"/>
                </a:lnTo>
                <a:lnTo>
                  <a:pt x="35718" y="169664"/>
                </a:lnTo>
                <a:lnTo>
                  <a:pt x="35718" y="160735"/>
                </a:lnTo>
                <a:lnTo>
                  <a:pt x="35718" y="142875"/>
                </a:lnTo>
                <a:lnTo>
                  <a:pt x="35718" y="116086"/>
                </a:lnTo>
                <a:lnTo>
                  <a:pt x="35718" y="89297"/>
                </a:lnTo>
                <a:lnTo>
                  <a:pt x="35718" y="62508"/>
                </a:lnTo>
                <a:lnTo>
                  <a:pt x="35718" y="35719"/>
                </a:lnTo>
                <a:lnTo>
                  <a:pt x="3571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9" name="Freeform 12338"/>
          <p:cNvSpPr/>
          <p:nvPr/>
        </p:nvSpPr>
        <p:spPr>
          <a:xfrm>
            <a:off x="7286625" y="4795242"/>
            <a:ext cx="89298" cy="125017"/>
          </a:xfrm>
          <a:custGeom>
            <a:avLst/>
            <a:gdLst/>
            <a:ahLst/>
            <a:cxnLst/>
            <a:rect l="0" t="0" r="0" b="0"/>
            <a:pathLst>
              <a:path w="89298" h="125017">
                <a:moveTo>
                  <a:pt x="26789" y="26789"/>
                </a:moveTo>
                <a:lnTo>
                  <a:pt x="26789" y="26789"/>
                </a:lnTo>
                <a:lnTo>
                  <a:pt x="17859" y="35719"/>
                </a:lnTo>
                <a:lnTo>
                  <a:pt x="8930" y="44648"/>
                </a:lnTo>
                <a:lnTo>
                  <a:pt x="8930" y="62508"/>
                </a:lnTo>
                <a:lnTo>
                  <a:pt x="8930" y="89297"/>
                </a:lnTo>
                <a:lnTo>
                  <a:pt x="8930" y="107156"/>
                </a:lnTo>
                <a:lnTo>
                  <a:pt x="17859" y="116086"/>
                </a:lnTo>
                <a:lnTo>
                  <a:pt x="26789" y="125016"/>
                </a:lnTo>
                <a:lnTo>
                  <a:pt x="35719" y="125016"/>
                </a:lnTo>
                <a:lnTo>
                  <a:pt x="44648" y="116086"/>
                </a:lnTo>
                <a:lnTo>
                  <a:pt x="62508" y="98227"/>
                </a:lnTo>
                <a:lnTo>
                  <a:pt x="71438" y="80367"/>
                </a:lnTo>
                <a:lnTo>
                  <a:pt x="89297" y="53578"/>
                </a:lnTo>
                <a:lnTo>
                  <a:pt x="89297" y="35719"/>
                </a:lnTo>
                <a:lnTo>
                  <a:pt x="80367" y="17859"/>
                </a:lnTo>
                <a:lnTo>
                  <a:pt x="62508" y="0"/>
                </a:lnTo>
                <a:lnTo>
                  <a:pt x="44648" y="0"/>
                </a:lnTo>
                <a:lnTo>
                  <a:pt x="26789" y="0"/>
                </a:lnTo>
                <a:lnTo>
                  <a:pt x="8930" y="8929"/>
                </a:lnTo>
                <a:lnTo>
                  <a:pt x="0" y="26789"/>
                </a:lnTo>
                <a:lnTo>
                  <a:pt x="0" y="35719"/>
                </a:lnTo>
                <a:lnTo>
                  <a:pt x="8930" y="26789"/>
                </a:lnTo>
                <a:lnTo>
                  <a:pt x="17859" y="17859"/>
                </a:lnTo>
                <a:lnTo>
                  <a:pt x="17859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0" name="Freeform 12339"/>
          <p:cNvSpPr/>
          <p:nvPr/>
        </p:nvSpPr>
        <p:spPr>
          <a:xfrm>
            <a:off x="7599164" y="5152430"/>
            <a:ext cx="89298" cy="62509"/>
          </a:xfrm>
          <a:custGeom>
            <a:avLst/>
            <a:gdLst/>
            <a:ahLst/>
            <a:cxnLst/>
            <a:rect l="0" t="0" r="0" b="0"/>
            <a:pathLst>
              <a:path w="89298" h="62509">
                <a:moveTo>
                  <a:pt x="0" y="62508"/>
                </a:moveTo>
                <a:lnTo>
                  <a:pt x="0" y="62508"/>
                </a:lnTo>
                <a:lnTo>
                  <a:pt x="8930" y="53578"/>
                </a:lnTo>
                <a:lnTo>
                  <a:pt x="17859" y="44648"/>
                </a:lnTo>
                <a:lnTo>
                  <a:pt x="35719" y="26789"/>
                </a:lnTo>
                <a:lnTo>
                  <a:pt x="53578" y="17859"/>
                </a:lnTo>
                <a:lnTo>
                  <a:pt x="62508" y="0"/>
                </a:lnTo>
                <a:lnTo>
                  <a:pt x="80367" y="0"/>
                </a:lnTo>
                <a:lnTo>
                  <a:pt x="80367" y="0"/>
                </a:lnTo>
                <a:lnTo>
                  <a:pt x="89297" y="8929"/>
                </a:lnTo>
                <a:lnTo>
                  <a:pt x="80367" y="26789"/>
                </a:lnTo>
                <a:lnTo>
                  <a:pt x="71438" y="35718"/>
                </a:lnTo>
                <a:lnTo>
                  <a:pt x="71438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1" name="Freeform 12340"/>
          <p:cNvSpPr/>
          <p:nvPr/>
        </p:nvSpPr>
        <p:spPr>
          <a:xfrm>
            <a:off x="7625953" y="5197078"/>
            <a:ext cx="160736" cy="107157"/>
          </a:xfrm>
          <a:custGeom>
            <a:avLst/>
            <a:gdLst/>
            <a:ahLst/>
            <a:cxnLst/>
            <a:rect l="0" t="0" r="0" b="0"/>
            <a:pathLst>
              <a:path w="160736" h="107157">
                <a:moveTo>
                  <a:pt x="0" y="107156"/>
                </a:moveTo>
                <a:lnTo>
                  <a:pt x="8930" y="98227"/>
                </a:lnTo>
                <a:lnTo>
                  <a:pt x="26789" y="89297"/>
                </a:lnTo>
                <a:lnTo>
                  <a:pt x="44649" y="80367"/>
                </a:lnTo>
                <a:lnTo>
                  <a:pt x="71438" y="62508"/>
                </a:lnTo>
                <a:lnTo>
                  <a:pt x="98227" y="44649"/>
                </a:lnTo>
                <a:lnTo>
                  <a:pt x="125016" y="35719"/>
                </a:lnTo>
                <a:lnTo>
                  <a:pt x="142875" y="26789"/>
                </a:lnTo>
                <a:lnTo>
                  <a:pt x="160735" y="8930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2" name="Freeform 12341"/>
          <p:cNvSpPr/>
          <p:nvPr/>
        </p:nvSpPr>
        <p:spPr>
          <a:xfrm>
            <a:off x="7911703" y="4902398"/>
            <a:ext cx="107157" cy="294681"/>
          </a:xfrm>
          <a:custGeom>
            <a:avLst/>
            <a:gdLst/>
            <a:ahLst/>
            <a:cxnLst/>
            <a:rect l="0" t="0" r="0" b="0"/>
            <a:pathLst>
              <a:path w="107157" h="29468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8930"/>
                </a:lnTo>
                <a:lnTo>
                  <a:pt x="0" y="26790"/>
                </a:lnTo>
                <a:lnTo>
                  <a:pt x="8930" y="62508"/>
                </a:lnTo>
                <a:lnTo>
                  <a:pt x="8930" y="107157"/>
                </a:lnTo>
                <a:lnTo>
                  <a:pt x="17860" y="151805"/>
                </a:lnTo>
                <a:lnTo>
                  <a:pt x="26789" y="196454"/>
                </a:lnTo>
                <a:lnTo>
                  <a:pt x="35719" y="241102"/>
                </a:lnTo>
                <a:lnTo>
                  <a:pt x="35719" y="267891"/>
                </a:lnTo>
                <a:lnTo>
                  <a:pt x="53578" y="285750"/>
                </a:lnTo>
                <a:lnTo>
                  <a:pt x="62508" y="294680"/>
                </a:lnTo>
                <a:lnTo>
                  <a:pt x="71438" y="285750"/>
                </a:lnTo>
                <a:lnTo>
                  <a:pt x="89297" y="267891"/>
                </a:lnTo>
                <a:lnTo>
                  <a:pt x="98227" y="232172"/>
                </a:lnTo>
                <a:lnTo>
                  <a:pt x="107156" y="187524"/>
                </a:lnTo>
                <a:lnTo>
                  <a:pt x="107156" y="142875"/>
                </a:lnTo>
                <a:lnTo>
                  <a:pt x="10715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3" name="Freeform 12342"/>
          <p:cNvSpPr/>
          <p:nvPr/>
        </p:nvSpPr>
        <p:spPr>
          <a:xfrm>
            <a:off x="8009930" y="4875609"/>
            <a:ext cx="107157" cy="250033"/>
          </a:xfrm>
          <a:custGeom>
            <a:avLst/>
            <a:gdLst/>
            <a:ahLst/>
            <a:cxnLst/>
            <a:rect l="0" t="0" r="0" b="0"/>
            <a:pathLst>
              <a:path w="107157" h="250033">
                <a:moveTo>
                  <a:pt x="8929" y="0"/>
                </a:moveTo>
                <a:lnTo>
                  <a:pt x="8929" y="8930"/>
                </a:lnTo>
                <a:lnTo>
                  <a:pt x="8929" y="35719"/>
                </a:lnTo>
                <a:lnTo>
                  <a:pt x="8929" y="71438"/>
                </a:lnTo>
                <a:lnTo>
                  <a:pt x="17859" y="116086"/>
                </a:lnTo>
                <a:lnTo>
                  <a:pt x="26789" y="160735"/>
                </a:lnTo>
                <a:lnTo>
                  <a:pt x="35718" y="196454"/>
                </a:lnTo>
                <a:lnTo>
                  <a:pt x="53578" y="232172"/>
                </a:lnTo>
                <a:lnTo>
                  <a:pt x="62508" y="241102"/>
                </a:lnTo>
                <a:lnTo>
                  <a:pt x="80367" y="250032"/>
                </a:lnTo>
                <a:lnTo>
                  <a:pt x="89297" y="241102"/>
                </a:lnTo>
                <a:lnTo>
                  <a:pt x="98226" y="214313"/>
                </a:lnTo>
                <a:lnTo>
                  <a:pt x="98226" y="187524"/>
                </a:lnTo>
                <a:lnTo>
                  <a:pt x="89297" y="142875"/>
                </a:lnTo>
                <a:lnTo>
                  <a:pt x="80367" y="107157"/>
                </a:lnTo>
                <a:lnTo>
                  <a:pt x="62508" y="71438"/>
                </a:lnTo>
                <a:lnTo>
                  <a:pt x="44648" y="35719"/>
                </a:lnTo>
                <a:lnTo>
                  <a:pt x="17859" y="17860"/>
                </a:lnTo>
                <a:lnTo>
                  <a:pt x="8929" y="17860"/>
                </a:lnTo>
                <a:lnTo>
                  <a:pt x="0" y="26789"/>
                </a:lnTo>
                <a:lnTo>
                  <a:pt x="0" y="35719"/>
                </a:lnTo>
                <a:lnTo>
                  <a:pt x="17859" y="53579"/>
                </a:lnTo>
                <a:lnTo>
                  <a:pt x="35718" y="71438"/>
                </a:lnTo>
                <a:lnTo>
                  <a:pt x="53578" y="71438"/>
                </a:lnTo>
                <a:lnTo>
                  <a:pt x="80367" y="71438"/>
                </a:lnTo>
                <a:lnTo>
                  <a:pt x="107156" y="62508"/>
                </a:lnTo>
                <a:lnTo>
                  <a:pt x="107156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4" name="Freeform 12343"/>
          <p:cNvSpPr/>
          <p:nvPr/>
        </p:nvSpPr>
        <p:spPr>
          <a:xfrm>
            <a:off x="8161734" y="4830961"/>
            <a:ext cx="205383" cy="223243"/>
          </a:xfrm>
          <a:custGeom>
            <a:avLst/>
            <a:gdLst/>
            <a:ahLst/>
            <a:cxnLst/>
            <a:rect l="0" t="0" r="0" b="0"/>
            <a:pathLst>
              <a:path w="205383" h="223243">
                <a:moveTo>
                  <a:pt x="0" y="26789"/>
                </a:moveTo>
                <a:lnTo>
                  <a:pt x="0" y="2678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8929"/>
                </a:lnTo>
                <a:lnTo>
                  <a:pt x="35718" y="0"/>
                </a:lnTo>
                <a:lnTo>
                  <a:pt x="44648" y="0"/>
                </a:lnTo>
                <a:lnTo>
                  <a:pt x="53578" y="0"/>
                </a:lnTo>
                <a:lnTo>
                  <a:pt x="62507" y="8929"/>
                </a:lnTo>
                <a:lnTo>
                  <a:pt x="71437" y="17859"/>
                </a:lnTo>
                <a:lnTo>
                  <a:pt x="71437" y="44648"/>
                </a:lnTo>
                <a:lnTo>
                  <a:pt x="71437" y="71437"/>
                </a:lnTo>
                <a:lnTo>
                  <a:pt x="71437" y="98227"/>
                </a:lnTo>
                <a:lnTo>
                  <a:pt x="62507" y="133945"/>
                </a:lnTo>
                <a:lnTo>
                  <a:pt x="62507" y="169664"/>
                </a:lnTo>
                <a:lnTo>
                  <a:pt x="53578" y="196453"/>
                </a:lnTo>
                <a:lnTo>
                  <a:pt x="53578" y="214312"/>
                </a:lnTo>
                <a:lnTo>
                  <a:pt x="62507" y="223242"/>
                </a:lnTo>
                <a:lnTo>
                  <a:pt x="71437" y="214312"/>
                </a:lnTo>
                <a:lnTo>
                  <a:pt x="89296" y="196453"/>
                </a:lnTo>
                <a:lnTo>
                  <a:pt x="107156" y="178594"/>
                </a:lnTo>
                <a:lnTo>
                  <a:pt x="125015" y="151805"/>
                </a:lnTo>
                <a:lnTo>
                  <a:pt x="142875" y="133945"/>
                </a:lnTo>
                <a:lnTo>
                  <a:pt x="160734" y="107156"/>
                </a:lnTo>
                <a:lnTo>
                  <a:pt x="178593" y="98227"/>
                </a:lnTo>
                <a:lnTo>
                  <a:pt x="187523" y="89297"/>
                </a:lnTo>
                <a:lnTo>
                  <a:pt x="196453" y="80367"/>
                </a:lnTo>
                <a:lnTo>
                  <a:pt x="205382" y="71437"/>
                </a:lnTo>
                <a:lnTo>
                  <a:pt x="205382" y="71437"/>
                </a:lnTo>
                <a:lnTo>
                  <a:pt x="20538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5" name="Freeform 12344"/>
          <p:cNvSpPr/>
          <p:nvPr/>
        </p:nvSpPr>
        <p:spPr>
          <a:xfrm>
            <a:off x="8313538" y="4705945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17860" y="71437"/>
                </a:moveTo>
                <a:lnTo>
                  <a:pt x="8930" y="71437"/>
                </a:lnTo>
                <a:lnTo>
                  <a:pt x="8930" y="80367"/>
                </a:lnTo>
                <a:lnTo>
                  <a:pt x="0" y="9822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42875"/>
                </a:lnTo>
                <a:lnTo>
                  <a:pt x="17860" y="160734"/>
                </a:lnTo>
                <a:lnTo>
                  <a:pt x="44649" y="160734"/>
                </a:lnTo>
                <a:lnTo>
                  <a:pt x="71438" y="160734"/>
                </a:lnTo>
                <a:lnTo>
                  <a:pt x="89297" y="151805"/>
                </a:lnTo>
                <a:lnTo>
                  <a:pt x="116086" y="142875"/>
                </a:lnTo>
                <a:lnTo>
                  <a:pt x="142875" y="133945"/>
                </a:lnTo>
                <a:lnTo>
                  <a:pt x="160735" y="116086"/>
                </a:lnTo>
                <a:lnTo>
                  <a:pt x="169664" y="98226"/>
                </a:lnTo>
                <a:lnTo>
                  <a:pt x="178594" y="71437"/>
                </a:lnTo>
                <a:lnTo>
                  <a:pt x="178594" y="53578"/>
                </a:lnTo>
                <a:lnTo>
                  <a:pt x="178594" y="35719"/>
                </a:lnTo>
                <a:lnTo>
                  <a:pt x="169664" y="17859"/>
                </a:lnTo>
                <a:lnTo>
                  <a:pt x="160735" y="0"/>
                </a:lnTo>
                <a:lnTo>
                  <a:pt x="16073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6" name="Freeform 12345"/>
          <p:cNvSpPr/>
          <p:nvPr/>
        </p:nvSpPr>
        <p:spPr>
          <a:xfrm>
            <a:off x="8376046" y="4652367"/>
            <a:ext cx="125017" cy="428626"/>
          </a:xfrm>
          <a:custGeom>
            <a:avLst/>
            <a:gdLst/>
            <a:ahLst/>
            <a:cxnLst/>
            <a:rect l="0" t="0" r="0" b="0"/>
            <a:pathLst>
              <a:path w="125017" h="428626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0" y="35719"/>
                </a:lnTo>
                <a:lnTo>
                  <a:pt x="8930" y="71437"/>
                </a:lnTo>
                <a:lnTo>
                  <a:pt x="17859" y="116086"/>
                </a:lnTo>
                <a:lnTo>
                  <a:pt x="35719" y="178594"/>
                </a:lnTo>
                <a:lnTo>
                  <a:pt x="62508" y="241102"/>
                </a:lnTo>
                <a:lnTo>
                  <a:pt x="80367" y="294680"/>
                </a:lnTo>
                <a:lnTo>
                  <a:pt x="98227" y="348258"/>
                </a:lnTo>
                <a:lnTo>
                  <a:pt x="116086" y="392906"/>
                </a:lnTo>
                <a:lnTo>
                  <a:pt x="125016" y="419696"/>
                </a:lnTo>
                <a:lnTo>
                  <a:pt x="125016" y="428625"/>
                </a:lnTo>
                <a:lnTo>
                  <a:pt x="116086" y="419696"/>
                </a:lnTo>
                <a:lnTo>
                  <a:pt x="107156" y="392906"/>
                </a:lnTo>
                <a:lnTo>
                  <a:pt x="89297" y="348258"/>
                </a:lnTo>
                <a:lnTo>
                  <a:pt x="89297" y="34825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Table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21" y="1966913"/>
            <a:ext cx="5890979" cy="4316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</a:t>
            </a:r>
            <a:r>
              <a:rPr lang="en-US" dirty="0"/>
              <a:t>T</a:t>
            </a:r>
            <a:r>
              <a:rPr lang="en-US" dirty="0" smtClean="0"/>
              <a:t>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174297" cy="503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2241352" y="4902398"/>
            <a:ext cx="696516" cy="705446"/>
          </a:xfrm>
          <a:custGeom>
            <a:avLst/>
            <a:gdLst/>
            <a:ahLst/>
            <a:cxnLst/>
            <a:rect l="0" t="0" r="0" b="0"/>
            <a:pathLst>
              <a:path w="696516" h="705446">
                <a:moveTo>
                  <a:pt x="267890" y="35719"/>
                </a:moveTo>
                <a:lnTo>
                  <a:pt x="258961" y="35719"/>
                </a:lnTo>
                <a:lnTo>
                  <a:pt x="258961" y="26790"/>
                </a:lnTo>
                <a:lnTo>
                  <a:pt x="250031" y="17860"/>
                </a:lnTo>
                <a:lnTo>
                  <a:pt x="250031" y="8930"/>
                </a:lnTo>
                <a:lnTo>
                  <a:pt x="250031" y="0"/>
                </a:lnTo>
                <a:lnTo>
                  <a:pt x="241101" y="0"/>
                </a:lnTo>
                <a:lnTo>
                  <a:pt x="241101" y="0"/>
                </a:lnTo>
                <a:lnTo>
                  <a:pt x="250031" y="17860"/>
                </a:lnTo>
                <a:lnTo>
                  <a:pt x="250031" y="44649"/>
                </a:lnTo>
                <a:lnTo>
                  <a:pt x="250031" y="98227"/>
                </a:lnTo>
                <a:lnTo>
                  <a:pt x="241101" y="169665"/>
                </a:lnTo>
                <a:lnTo>
                  <a:pt x="250031" y="250032"/>
                </a:lnTo>
                <a:lnTo>
                  <a:pt x="250031" y="339329"/>
                </a:lnTo>
                <a:lnTo>
                  <a:pt x="258961" y="428625"/>
                </a:lnTo>
                <a:lnTo>
                  <a:pt x="276820" y="517922"/>
                </a:lnTo>
                <a:lnTo>
                  <a:pt x="303609" y="589360"/>
                </a:lnTo>
                <a:lnTo>
                  <a:pt x="330398" y="642938"/>
                </a:lnTo>
                <a:lnTo>
                  <a:pt x="375046" y="678656"/>
                </a:lnTo>
                <a:lnTo>
                  <a:pt x="419695" y="696515"/>
                </a:lnTo>
                <a:lnTo>
                  <a:pt x="482203" y="705445"/>
                </a:lnTo>
                <a:lnTo>
                  <a:pt x="535781" y="696515"/>
                </a:lnTo>
                <a:lnTo>
                  <a:pt x="589359" y="660797"/>
                </a:lnTo>
                <a:lnTo>
                  <a:pt x="642937" y="616149"/>
                </a:lnTo>
                <a:lnTo>
                  <a:pt x="678656" y="544711"/>
                </a:lnTo>
                <a:lnTo>
                  <a:pt x="696515" y="473274"/>
                </a:lnTo>
                <a:lnTo>
                  <a:pt x="696515" y="392907"/>
                </a:lnTo>
                <a:lnTo>
                  <a:pt x="678656" y="312540"/>
                </a:lnTo>
                <a:lnTo>
                  <a:pt x="642937" y="232172"/>
                </a:lnTo>
                <a:lnTo>
                  <a:pt x="589359" y="169665"/>
                </a:lnTo>
                <a:lnTo>
                  <a:pt x="517921" y="116086"/>
                </a:lnTo>
                <a:lnTo>
                  <a:pt x="437554" y="89297"/>
                </a:lnTo>
                <a:lnTo>
                  <a:pt x="357187" y="80368"/>
                </a:lnTo>
                <a:lnTo>
                  <a:pt x="276820" y="107157"/>
                </a:lnTo>
                <a:lnTo>
                  <a:pt x="205382" y="160735"/>
                </a:lnTo>
                <a:lnTo>
                  <a:pt x="133945" y="223243"/>
                </a:lnTo>
                <a:lnTo>
                  <a:pt x="80367" y="303610"/>
                </a:lnTo>
                <a:lnTo>
                  <a:pt x="35718" y="366118"/>
                </a:lnTo>
                <a:lnTo>
                  <a:pt x="8929" y="410766"/>
                </a:lnTo>
                <a:lnTo>
                  <a:pt x="0" y="428625"/>
                </a:lnTo>
                <a:lnTo>
                  <a:pt x="0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108031" y="3759398"/>
            <a:ext cx="401837" cy="473274"/>
          </a:xfrm>
          <a:custGeom>
            <a:avLst/>
            <a:gdLst/>
            <a:ahLst/>
            <a:cxnLst/>
            <a:rect l="0" t="0" r="0" b="0"/>
            <a:pathLst>
              <a:path w="401837" h="473274">
                <a:moveTo>
                  <a:pt x="142875" y="89297"/>
                </a:moveTo>
                <a:lnTo>
                  <a:pt x="133946" y="98227"/>
                </a:lnTo>
                <a:lnTo>
                  <a:pt x="116086" y="107156"/>
                </a:lnTo>
                <a:lnTo>
                  <a:pt x="89297" y="125016"/>
                </a:lnTo>
                <a:lnTo>
                  <a:pt x="71438" y="151805"/>
                </a:lnTo>
                <a:lnTo>
                  <a:pt x="44649" y="187523"/>
                </a:lnTo>
                <a:lnTo>
                  <a:pt x="26789" y="232172"/>
                </a:lnTo>
                <a:lnTo>
                  <a:pt x="8930" y="276820"/>
                </a:lnTo>
                <a:lnTo>
                  <a:pt x="0" y="321469"/>
                </a:lnTo>
                <a:lnTo>
                  <a:pt x="0" y="366117"/>
                </a:lnTo>
                <a:lnTo>
                  <a:pt x="8930" y="410766"/>
                </a:lnTo>
                <a:lnTo>
                  <a:pt x="26789" y="437555"/>
                </a:lnTo>
                <a:lnTo>
                  <a:pt x="62508" y="464344"/>
                </a:lnTo>
                <a:lnTo>
                  <a:pt x="116086" y="473273"/>
                </a:lnTo>
                <a:lnTo>
                  <a:pt x="169664" y="464344"/>
                </a:lnTo>
                <a:lnTo>
                  <a:pt x="241102" y="437555"/>
                </a:lnTo>
                <a:lnTo>
                  <a:pt x="303610" y="401836"/>
                </a:lnTo>
                <a:lnTo>
                  <a:pt x="357188" y="357188"/>
                </a:lnTo>
                <a:lnTo>
                  <a:pt x="392907" y="303609"/>
                </a:lnTo>
                <a:lnTo>
                  <a:pt x="401836" y="241102"/>
                </a:lnTo>
                <a:lnTo>
                  <a:pt x="392907" y="187523"/>
                </a:lnTo>
                <a:lnTo>
                  <a:pt x="357188" y="125016"/>
                </a:lnTo>
                <a:lnTo>
                  <a:pt x="303610" y="71438"/>
                </a:lnTo>
                <a:lnTo>
                  <a:pt x="241102" y="35719"/>
                </a:lnTo>
                <a:lnTo>
                  <a:pt x="187524" y="8930"/>
                </a:lnTo>
                <a:lnTo>
                  <a:pt x="133946" y="0"/>
                </a:lnTo>
                <a:lnTo>
                  <a:pt x="98227" y="17859"/>
                </a:lnTo>
                <a:lnTo>
                  <a:pt x="80367" y="26789"/>
                </a:lnTo>
                <a:lnTo>
                  <a:pt x="71438" y="53578"/>
                </a:lnTo>
                <a:lnTo>
                  <a:pt x="71438" y="62508"/>
                </a:lnTo>
                <a:lnTo>
                  <a:pt x="71438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Testing Review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Black-box testing –</a:t>
            </a:r>
          </a:p>
          <a:p>
            <a:r>
              <a:rPr lang="en-US" dirty="0" smtClean="0"/>
              <a:t>Approaches</a:t>
            </a:r>
          </a:p>
          <a:p>
            <a:pPr lvl="1"/>
            <a:r>
              <a:rPr lang="en-US" dirty="0" smtClean="0"/>
              <a:t>Boundary values</a:t>
            </a:r>
          </a:p>
          <a:p>
            <a:pPr lvl="1"/>
            <a:r>
              <a:rPr lang="en-US" dirty="0" smtClean="0"/>
              <a:t>Equivalence Class</a:t>
            </a:r>
          </a:p>
          <a:p>
            <a:pPr lvl="1"/>
            <a:r>
              <a:rPr lang="en-US" dirty="0" smtClean="0"/>
              <a:t>Decision Table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Software Testing A Craftsman’s Approach</a:t>
            </a:r>
          </a:p>
          <a:p>
            <a:r>
              <a:rPr lang="en-US" smtClean="0"/>
              <a:t>Jorgensen – 2008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9/11/2013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3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339578" y="1509117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8930"/>
                </a:lnTo>
                <a:lnTo>
                  <a:pt x="17860" y="8930"/>
                </a:lnTo>
                <a:lnTo>
                  <a:pt x="26789" y="893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2268141" y="1160859"/>
            <a:ext cx="723305" cy="455415"/>
          </a:xfrm>
          <a:custGeom>
            <a:avLst/>
            <a:gdLst/>
            <a:ahLst/>
            <a:cxnLst/>
            <a:rect l="0" t="0" r="0" b="0"/>
            <a:pathLst>
              <a:path w="723305" h="455415">
                <a:moveTo>
                  <a:pt x="8929" y="446485"/>
                </a:moveTo>
                <a:lnTo>
                  <a:pt x="8929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0" y="455414"/>
                </a:lnTo>
                <a:lnTo>
                  <a:pt x="17859" y="437555"/>
                </a:lnTo>
                <a:lnTo>
                  <a:pt x="44648" y="419695"/>
                </a:lnTo>
                <a:lnTo>
                  <a:pt x="80367" y="383977"/>
                </a:lnTo>
                <a:lnTo>
                  <a:pt x="142875" y="339328"/>
                </a:lnTo>
                <a:lnTo>
                  <a:pt x="205382" y="285750"/>
                </a:lnTo>
                <a:lnTo>
                  <a:pt x="285750" y="232172"/>
                </a:lnTo>
                <a:lnTo>
                  <a:pt x="366117" y="187524"/>
                </a:lnTo>
                <a:lnTo>
                  <a:pt x="446484" y="142875"/>
                </a:lnTo>
                <a:lnTo>
                  <a:pt x="508992" y="98227"/>
                </a:lnTo>
                <a:lnTo>
                  <a:pt x="571500" y="62508"/>
                </a:lnTo>
                <a:lnTo>
                  <a:pt x="616148" y="35719"/>
                </a:lnTo>
                <a:lnTo>
                  <a:pt x="660797" y="17860"/>
                </a:lnTo>
                <a:lnTo>
                  <a:pt x="687586" y="8930"/>
                </a:lnTo>
                <a:lnTo>
                  <a:pt x="705445" y="0"/>
                </a:lnTo>
                <a:lnTo>
                  <a:pt x="723304" y="0"/>
                </a:lnTo>
                <a:lnTo>
                  <a:pt x="7233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411016" y="1330523"/>
            <a:ext cx="544712" cy="339329"/>
          </a:xfrm>
          <a:custGeom>
            <a:avLst/>
            <a:gdLst/>
            <a:ahLst/>
            <a:cxnLst/>
            <a:rect l="0" t="0" r="0" b="0"/>
            <a:pathLst>
              <a:path w="544712" h="339329">
                <a:moveTo>
                  <a:pt x="0" y="330399"/>
                </a:moveTo>
                <a:lnTo>
                  <a:pt x="0" y="330399"/>
                </a:lnTo>
                <a:lnTo>
                  <a:pt x="0" y="330399"/>
                </a:lnTo>
                <a:lnTo>
                  <a:pt x="0" y="339328"/>
                </a:lnTo>
                <a:lnTo>
                  <a:pt x="8929" y="339328"/>
                </a:lnTo>
                <a:lnTo>
                  <a:pt x="26789" y="330399"/>
                </a:lnTo>
                <a:lnTo>
                  <a:pt x="62507" y="312539"/>
                </a:lnTo>
                <a:lnTo>
                  <a:pt x="107156" y="276821"/>
                </a:lnTo>
                <a:lnTo>
                  <a:pt x="169664" y="232172"/>
                </a:lnTo>
                <a:lnTo>
                  <a:pt x="241101" y="178594"/>
                </a:lnTo>
                <a:lnTo>
                  <a:pt x="312539" y="125016"/>
                </a:lnTo>
                <a:lnTo>
                  <a:pt x="375047" y="89297"/>
                </a:lnTo>
                <a:lnTo>
                  <a:pt x="437554" y="53579"/>
                </a:lnTo>
                <a:lnTo>
                  <a:pt x="482203" y="26790"/>
                </a:lnTo>
                <a:lnTo>
                  <a:pt x="517922" y="8930"/>
                </a:lnTo>
                <a:lnTo>
                  <a:pt x="544711" y="0"/>
                </a:lnTo>
                <a:lnTo>
                  <a:pt x="54471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125766" y="1375172"/>
            <a:ext cx="250032" cy="214313"/>
          </a:xfrm>
          <a:custGeom>
            <a:avLst/>
            <a:gdLst/>
            <a:ahLst/>
            <a:cxnLst/>
            <a:rect l="0" t="0" r="0" b="0"/>
            <a:pathLst>
              <a:path w="250032" h="214313">
                <a:moveTo>
                  <a:pt x="0" y="62507"/>
                </a:move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62507"/>
                </a:lnTo>
                <a:lnTo>
                  <a:pt x="0" y="71437"/>
                </a:lnTo>
                <a:lnTo>
                  <a:pt x="8929" y="80367"/>
                </a:lnTo>
                <a:lnTo>
                  <a:pt x="17859" y="98226"/>
                </a:lnTo>
                <a:lnTo>
                  <a:pt x="26789" y="125015"/>
                </a:lnTo>
                <a:lnTo>
                  <a:pt x="35718" y="151804"/>
                </a:lnTo>
                <a:lnTo>
                  <a:pt x="44648" y="169664"/>
                </a:lnTo>
                <a:lnTo>
                  <a:pt x="44648" y="196453"/>
                </a:lnTo>
                <a:lnTo>
                  <a:pt x="53578" y="205382"/>
                </a:lnTo>
                <a:lnTo>
                  <a:pt x="62507" y="214312"/>
                </a:lnTo>
                <a:lnTo>
                  <a:pt x="71437" y="214312"/>
                </a:lnTo>
                <a:lnTo>
                  <a:pt x="80367" y="214312"/>
                </a:lnTo>
                <a:lnTo>
                  <a:pt x="98226" y="196453"/>
                </a:lnTo>
                <a:lnTo>
                  <a:pt x="107156" y="178593"/>
                </a:lnTo>
                <a:lnTo>
                  <a:pt x="125015" y="160734"/>
                </a:lnTo>
                <a:lnTo>
                  <a:pt x="133945" y="142875"/>
                </a:lnTo>
                <a:lnTo>
                  <a:pt x="142875" y="133945"/>
                </a:lnTo>
                <a:lnTo>
                  <a:pt x="151804" y="133945"/>
                </a:lnTo>
                <a:lnTo>
                  <a:pt x="160734" y="142875"/>
                </a:lnTo>
                <a:lnTo>
                  <a:pt x="160734" y="151804"/>
                </a:lnTo>
                <a:lnTo>
                  <a:pt x="169664" y="169664"/>
                </a:lnTo>
                <a:lnTo>
                  <a:pt x="178593" y="178593"/>
                </a:lnTo>
                <a:lnTo>
                  <a:pt x="187523" y="196453"/>
                </a:lnTo>
                <a:lnTo>
                  <a:pt x="196453" y="205382"/>
                </a:lnTo>
                <a:lnTo>
                  <a:pt x="205382" y="205382"/>
                </a:lnTo>
                <a:lnTo>
                  <a:pt x="223242" y="196453"/>
                </a:lnTo>
                <a:lnTo>
                  <a:pt x="232172" y="187523"/>
                </a:lnTo>
                <a:lnTo>
                  <a:pt x="241101" y="178593"/>
                </a:lnTo>
                <a:lnTo>
                  <a:pt x="250031" y="151804"/>
                </a:lnTo>
                <a:lnTo>
                  <a:pt x="250031" y="133945"/>
                </a:lnTo>
                <a:lnTo>
                  <a:pt x="250031" y="98226"/>
                </a:lnTo>
                <a:lnTo>
                  <a:pt x="250031" y="71437"/>
                </a:lnTo>
                <a:lnTo>
                  <a:pt x="241101" y="44648"/>
                </a:lnTo>
                <a:lnTo>
                  <a:pt x="241101" y="26789"/>
                </a:lnTo>
                <a:lnTo>
                  <a:pt x="232172" y="8930"/>
                </a:lnTo>
                <a:lnTo>
                  <a:pt x="232172" y="0"/>
                </a:lnTo>
                <a:lnTo>
                  <a:pt x="232172" y="0"/>
                </a:lnTo>
                <a:lnTo>
                  <a:pt x="232172" y="8930"/>
                </a:lnTo>
                <a:lnTo>
                  <a:pt x="232172" y="8930"/>
                </a:lnTo>
                <a:lnTo>
                  <a:pt x="232172" y="17859"/>
                </a:lnTo>
                <a:lnTo>
                  <a:pt x="232172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429375" y="1384102"/>
            <a:ext cx="196454" cy="196453"/>
          </a:xfrm>
          <a:custGeom>
            <a:avLst/>
            <a:gdLst/>
            <a:ahLst/>
            <a:cxnLst/>
            <a:rect l="0" t="0" r="0" b="0"/>
            <a:pathLst>
              <a:path w="196454" h="196453">
                <a:moveTo>
                  <a:pt x="0" y="0"/>
                </a:moveTo>
                <a:lnTo>
                  <a:pt x="0" y="0"/>
                </a:lnTo>
                <a:lnTo>
                  <a:pt x="0" y="8929"/>
                </a:lnTo>
                <a:lnTo>
                  <a:pt x="8930" y="8929"/>
                </a:lnTo>
                <a:lnTo>
                  <a:pt x="8930" y="26788"/>
                </a:lnTo>
                <a:lnTo>
                  <a:pt x="17859" y="35718"/>
                </a:lnTo>
                <a:lnTo>
                  <a:pt x="26789" y="62507"/>
                </a:lnTo>
                <a:lnTo>
                  <a:pt x="35719" y="89296"/>
                </a:lnTo>
                <a:lnTo>
                  <a:pt x="35719" y="116085"/>
                </a:lnTo>
                <a:lnTo>
                  <a:pt x="44648" y="142874"/>
                </a:lnTo>
                <a:lnTo>
                  <a:pt x="44648" y="160734"/>
                </a:lnTo>
                <a:lnTo>
                  <a:pt x="53578" y="178593"/>
                </a:lnTo>
                <a:lnTo>
                  <a:pt x="62508" y="187523"/>
                </a:lnTo>
                <a:lnTo>
                  <a:pt x="62508" y="187523"/>
                </a:lnTo>
                <a:lnTo>
                  <a:pt x="71438" y="178593"/>
                </a:lnTo>
                <a:lnTo>
                  <a:pt x="80367" y="160734"/>
                </a:lnTo>
                <a:lnTo>
                  <a:pt x="89297" y="142874"/>
                </a:lnTo>
                <a:lnTo>
                  <a:pt x="98227" y="125015"/>
                </a:lnTo>
                <a:lnTo>
                  <a:pt x="107156" y="107156"/>
                </a:lnTo>
                <a:lnTo>
                  <a:pt x="116086" y="98226"/>
                </a:lnTo>
                <a:lnTo>
                  <a:pt x="125016" y="98226"/>
                </a:lnTo>
                <a:lnTo>
                  <a:pt x="133945" y="116085"/>
                </a:lnTo>
                <a:lnTo>
                  <a:pt x="142875" y="125015"/>
                </a:lnTo>
                <a:lnTo>
                  <a:pt x="142875" y="142874"/>
                </a:lnTo>
                <a:lnTo>
                  <a:pt x="142875" y="160734"/>
                </a:lnTo>
                <a:lnTo>
                  <a:pt x="151805" y="178593"/>
                </a:lnTo>
                <a:lnTo>
                  <a:pt x="151805" y="196452"/>
                </a:lnTo>
                <a:lnTo>
                  <a:pt x="160734" y="196452"/>
                </a:lnTo>
                <a:lnTo>
                  <a:pt x="169664" y="196452"/>
                </a:lnTo>
                <a:lnTo>
                  <a:pt x="178594" y="196452"/>
                </a:lnTo>
                <a:lnTo>
                  <a:pt x="187523" y="169663"/>
                </a:lnTo>
                <a:lnTo>
                  <a:pt x="196453" y="151804"/>
                </a:lnTo>
                <a:lnTo>
                  <a:pt x="196453" y="15180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706195" y="1482328"/>
            <a:ext cx="26790" cy="142876"/>
          </a:xfrm>
          <a:custGeom>
            <a:avLst/>
            <a:gdLst/>
            <a:ahLst/>
            <a:cxnLst/>
            <a:rect l="0" t="0" r="0" b="0"/>
            <a:pathLst>
              <a:path w="26790" h="142876">
                <a:moveTo>
                  <a:pt x="0" y="0"/>
                </a:moveTo>
                <a:lnTo>
                  <a:pt x="8930" y="8930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71437"/>
                </a:lnTo>
                <a:lnTo>
                  <a:pt x="17860" y="98226"/>
                </a:lnTo>
                <a:lnTo>
                  <a:pt x="17860" y="125016"/>
                </a:lnTo>
                <a:lnTo>
                  <a:pt x="17860" y="133945"/>
                </a:lnTo>
                <a:lnTo>
                  <a:pt x="17860" y="142875"/>
                </a:lnTo>
                <a:lnTo>
                  <a:pt x="17860" y="142875"/>
                </a:lnTo>
                <a:lnTo>
                  <a:pt x="26789" y="133945"/>
                </a:lnTo>
                <a:lnTo>
                  <a:pt x="26789" y="116086"/>
                </a:lnTo>
                <a:lnTo>
                  <a:pt x="26789" y="80367"/>
                </a:lnTo>
                <a:lnTo>
                  <a:pt x="26789" y="44648"/>
                </a:lnTo>
                <a:lnTo>
                  <a:pt x="26789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670477" y="1303734"/>
            <a:ext cx="62508" cy="8931"/>
          </a:xfrm>
          <a:custGeom>
            <a:avLst/>
            <a:gdLst/>
            <a:ahLst/>
            <a:cxnLst/>
            <a:rect l="0" t="0" r="0" b="0"/>
            <a:pathLst>
              <a:path w="62508" h="8931">
                <a:moveTo>
                  <a:pt x="2678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26789" y="8930"/>
                </a:lnTo>
                <a:lnTo>
                  <a:pt x="44648" y="8930"/>
                </a:lnTo>
                <a:lnTo>
                  <a:pt x="62507" y="8930"/>
                </a:lnTo>
                <a:lnTo>
                  <a:pt x="62507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831211" y="1285875"/>
            <a:ext cx="26790" cy="375048"/>
          </a:xfrm>
          <a:custGeom>
            <a:avLst/>
            <a:gdLst/>
            <a:ahLst/>
            <a:cxnLst/>
            <a:rect l="0" t="0" r="0" b="0"/>
            <a:pathLst>
              <a:path w="26790" h="375048">
                <a:moveTo>
                  <a:pt x="8930" y="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0" y="62508"/>
                </a:lnTo>
                <a:lnTo>
                  <a:pt x="0" y="98227"/>
                </a:lnTo>
                <a:lnTo>
                  <a:pt x="0" y="142875"/>
                </a:lnTo>
                <a:lnTo>
                  <a:pt x="0" y="196453"/>
                </a:lnTo>
                <a:lnTo>
                  <a:pt x="0" y="250031"/>
                </a:lnTo>
                <a:lnTo>
                  <a:pt x="0" y="303609"/>
                </a:lnTo>
                <a:lnTo>
                  <a:pt x="0" y="339328"/>
                </a:lnTo>
                <a:lnTo>
                  <a:pt x="8930" y="366117"/>
                </a:lnTo>
                <a:lnTo>
                  <a:pt x="17859" y="375047"/>
                </a:lnTo>
                <a:lnTo>
                  <a:pt x="17859" y="375047"/>
                </a:lnTo>
                <a:lnTo>
                  <a:pt x="26789" y="375047"/>
                </a:lnTo>
                <a:lnTo>
                  <a:pt x="17859" y="357187"/>
                </a:lnTo>
                <a:lnTo>
                  <a:pt x="17859" y="321469"/>
                </a:lnTo>
                <a:lnTo>
                  <a:pt x="8930" y="285750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750844" y="1544836"/>
            <a:ext cx="125016" cy="35719"/>
          </a:xfrm>
          <a:custGeom>
            <a:avLst/>
            <a:gdLst/>
            <a:ahLst/>
            <a:cxnLst/>
            <a:rect l="0" t="0" r="0" b="0"/>
            <a:pathLst>
              <a:path w="125016" h="35719">
                <a:moveTo>
                  <a:pt x="0" y="35718"/>
                </a:move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8929" y="35718"/>
                </a:lnTo>
                <a:lnTo>
                  <a:pt x="26789" y="35718"/>
                </a:lnTo>
                <a:lnTo>
                  <a:pt x="44648" y="35718"/>
                </a:lnTo>
                <a:lnTo>
                  <a:pt x="71437" y="26789"/>
                </a:lnTo>
                <a:lnTo>
                  <a:pt x="98226" y="8929"/>
                </a:lnTo>
                <a:lnTo>
                  <a:pt x="125015" y="0"/>
                </a:lnTo>
                <a:lnTo>
                  <a:pt x="12501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875859" y="1509117"/>
            <a:ext cx="196455" cy="125017"/>
          </a:xfrm>
          <a:custGeom>
            <a:avLst/>
            <a:gdLst/>
            <a:ahLst/>
            <a:cxnLst/>
            <a:rect l="0" t="0" r="0" b="0"/>
            <a:pathLst>
              <a:path w="196455" h="125017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17860" y="53578"/>
                </a:lnTo>
                <a:lnTo>
                  <a:pt x="35719" y="44648"/>
                </a:lnTo>
                <a:lnTo>
                  <a:pt x="53579" y="44648"/>
                </a:lnTo>
                <a:lnTo>
                  <a:pt x="71438" y="35719"/>
                </a:lnTo>
                <a:lnTo>
                  <a:pt x="98227" y="26789"/>
                </a:lnTo>
                <a:lnTo>
                  <a:pt x="107157" y="17859"/>
                </a:lnTo>
                <a:lnTo>
                  <a:pt x="125016" y="8930"/>
                </a:lnTo>
                <a:lnTo>
                  <a:pt x="125016" y="0"/>
                </a:lnTo>
                <a:lnTo>
                  <a:pt x="125016" y="0"/>
                </a:lnTo>
                <a:lnTo>
                  <a:pt x="116086" y="0"/>
                </a:lnTo>
                <a:lnTo>
                  <a:pt x="98227" y="8930"/>
                </a:lnTo>
                <a:lnTo>
                  <a:pt x="80368" y="17859"/>
                </a:lnTo>
                <a:lnTo>
                  <a:pt x="71438" y="35719"/>
                </a:lnTo>
                <a:lnTo>
                  <a:pt x="53579" y="62508"/>
                </a:lnTo>
                <a:lnTo>
                  <a:pt x="53579" y="80367"/>
                </a:lnTo>
                <a:lnTo>
                  <a:pt x="53579" y="98227"/>
                </a:lnTo>
                <a:lnTo>
                  <a:pt x="62508" y="116086"/>
                </a:lnTo>
                <a:lnTo>
                  <a:pt x="71438" y="125016"/>
                </a:lnTo>
                <a:lnTo>
                  <a:pt x="98227" y="125016"/>
                </a:lnTo>
                <a:lnTo>
                  <a:pt x="116086" y="116086"/>
                </a:lnTo>
                <a:lnTo>
                  <a:pt x="142875" y="98227"/>
                </a:lnTo>
                <a:lnTo>
                  <a:pt x="169664" y="80367"/>
                </a:lnTo>
                <a:lnTo>
                  <a:pt x="196454" y="44648"/>
                </a:lnTo>
                <a:lnTo>
                  <a:pt x="19645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161609" y="1268016"/>
            <a:ext cx="223244" cy="285750"/>
          </a:xfrm>
          <a:custGeom>
            <a:avLst/>
            <a:gdLst/>
            <a:ahLst/>
            <a:cxnLst/>
            <a:rect l="0" t="0" r="0" b="0"/>
            <a:pathLst>
              <a:path w="223244" h="285750">
                <a:moveTo>
                  <a:pt x="44649" y="26789"/>
                </a:moveTo>
                <a:lnTo>
                  <a:pt x="44649" y="26789"/>
                </a:lnTo>
                <a:lnTo>
                  <a:pt x="44649" y="26789"/>
                </a:lnTo>
                <a:lnTo>
                  <a:pt x="44649" y="35718"/>
                </a:lnTo>
                <a:lnTo>
                  <a:pt x="44649" y="53578"/>
                </a:lnTo>
                <a:lnTo>
                  <a:pt x="44649" y="71437"/>
                </a:lnTo>
                <a:lnTo>
                  <a:pt x="44649" y="107156"/>
                </a:lnTo>
                <a:lnTo>
                  <a:pt x="35719" y="133945"/>
                </a:lnTo>
                <a:lnTo>
                  <a:pt x="35719" y="169663"/>
                </a:lnTo>
                <a:lnTo>
                  <a:pt x="35719" y="196453"/>
                </a:lnTo>
                <a:lnTo>
                  <a:pt x="35719" y="214312"/>
                </a:lnTo>
                <a:lnTo>
                  <a:pt x="35719" y="232171"/>
                </a:lnTo>
                <a:lnTo>
                  <a:pt x="35719" y="232171"/>
                </a:lnTo>
                <a:lnTo>
                  <a:pt x="35719" y="241101"/>
                </a:lnTo>
                <a:lnTo>
                  <a:pt x="26789" y="241101"/>
                </a:lnTo>
                <a:lnTo>
                  <a:pt x="26789" y="232171"/>
                </a:lnTo>
                <a:lnTo>
                  <a:pt x="17860" y="214312"/>
                </a:lnTo>
                <a:lnTo>
                  <a:pt x="8930" y="196453"/>
                </a:lnTo>
                <a:lnTo>
                  <a:pt x="8930" y="160734"/>
                </a:lnTo>
                <a:lnTo>
                  <a:pt x="0" y="133945"/>
                </a:lnTo>
                <a:lnTo>
                  <a:pt x="0" y="107156"/>
                </a:lnTo>
                <a:lnTo>
                  <a:pt x="0" y="80367"/>
                </a:lnTo>
                <a:lnTo>
                  <a:pt x="8930" y="53578"/>
                </a:lnTo>
                <a:lnTo>
                  <a:pt x="26789" y="35718"/>
                </a:lnTo>
                <a:lnTo>
                  <a:pt x="44649" y="17859"/>
                </a:lnTo>
                <a:lnTo>
                  <a:pt x="62508" y="8929"/>
                </a:lnTo>
                <a:lnTo>
                  <a:pt x="89297" y="8929"/>
                </a:lnTo>
                <a:lnTo>
                  <a:pt x="116086" y="0"/>
                </a:lnTo>
                <a:lnTo>
                  <a:pt x="142875" y="8929"/>
                </a:lnTo>
                <a:lnTo>
                  <a:pt x="169664" y="8929"/>
                </a:lnTo>
                <a:lnTo>
                  <a:pt x="187524" y="17859"/>
                </a:lnTo>
                <a:lnTo>
                  <a:pt x="196454" y="35718"/>
                </a:lnTo>
                <a:lnTo>
                  <a:pt x="178594" y="53578"/>
                </a:lnTo>
                <a:lnTo>
                  <a:pt x="160735" y="71437"/>
                </a:lnTo>
                <a:lnTo>
                  <a:pt x="133946" y="98226"/>
                </a:lnTo>
                <a:lnTo>
                  <a:pt x="98227" y="116086"/>
                </a:lnTo>
                <a:lnTo>
                  <a:pt x="71438" y="125015"/>
                </a:lnTo>
                <a:lnTo>
                  <a:pt x="53579" y="133945"/>
                </a:lnTo>
                <a:lnTo>
                  <a:pt x="35719" y="133945"/>
                </a:lnTo>
                <a:lnTo>
                  <a:pt x="35719" y="125015"/>
                </a:lnTo>
                <a:lnTo>
                  <a:pt x="44649" y="125015"/>
                </a:lnTo>
                <a:lnTo>
                  <a:pt x="62508" y="116086"/>
                </a:lnTo>
                <a:lnTo>
                  <a:pt x="89297" y="107156"/>
                </a:lnTo>
                <a:lnTo>
                  <a:pt x="125016" y="107156"/>
                </a:lnTo>
                <a:lnTo>
                  <a:pt x="160735" y="116086"/>
                </a:lnTo>
                <a:lnTo>
                  <a:pt x="196454" y="125015"/>
                </a:lnTo>
                <a:lnTo>
                  <a:pt x="214313" y="133945"/>
                </a:lnTo>
                <a:lnTo>
                  <a:pt x="223243" y="151804"/>
                </a:lnTo>
                <a:lnTo>
                  <a:pt x="214313" y="178593"/>
                </a:lnTo>
                <a:lnTo>
                  <a:pt x="196454" y="205382"/>
                </a:lnTo>
                <a:lnTo>
                  <a:pt x="160735" y="232171"/>
                </a:lnTo>
                <a:lnTo>
                  <a:pt x="125016" y="250031"/>
                </a:lnTo>
                <a:lnTo>
                  <a:pt x="89297" y="267890"/>
                </a:lnTo>
                <a:lnTo>
                  <a:pt x="62508" y="285749"/>
                </a:lnTo>
                <a:lnTo>
                  <a:pt x="53579" y="285749"/>
                </a:lnTo>
                <a:lnTo>
                  <a:pt x="53579" y="276820"/>
                </a:lnTo>
                <a:lnTo>
                  <a:pt x="62508" y="258960"/>
                </a:lnTo>
                <a:lnTo>
                  <a:pt x="80368" y="241101"/>
                </a:lnTo>
                <a:lnTo>
                  <a:pt x="107157" y="214312"/>
                </a:lnTo>
                <a:lnTo>
                  <a:pt x="142875" y="178593"/>
                </a:lnTo>
                <a:lnTo>
                  <a:pt x="142875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384852" y="1357313"/>
            <a:ext cx="151805" cy="169664"/>
          </a:xfrm>
          <a:custGeom>
            <a:avLst/>
            <a:gdLst/>
            <a:ahLst/>
            <a:cxnLst/>
            <a:rect l="0" t="0" r="0" b="0"/>
            <a:pathLst>
              <a:path w="151805" h="169664">
                <a:moveTo>
                  <a:pt x="107156" y="0"/>
                </a:moveTo>
                <a:lnTo>
                  <a:pt x="98226" y="0"/>
                </a:lnTo>
                <a:lnTo>
                  <a:pt x="89296" y="8929"/>
                </a:lnTo>
                <a:lnTo>
                  <a:pt x="71437" y="35718"/>
                </a:lnTo>
                <a:lnTo>
                  <a:pt x="53578" y="53577"/>
                </a:lnTo>
                <a:lnTo>
                  <a:pt x="35718" y="80366"/>
                </a:lnTo>
                <a:lnTo>
                  <a:pt x="26789" y="116085"/>
                </a:lnTo>
                <a:lnTo>
                  <a:pt x="17859" y="142874"/>
                </a:lnTo>
                <a:lnTo>
                  <a:pt x="26789" y="160734"/>
                </a:lnTo>
                <a:lnTo>
                  <a:pt x="35718" y="169663"/>
                </a:lnTo>
                <a:lnTo>
                  <a:pt x="53578" y="169663"/>
                </a:lnTo>
                <a:lnTo>
                  <a:pt x="80367" y="169663"/>
                </a:lnTo>
                <a:lnTo>
                  <a:pt x="98226" y="160734"/>
                </a:lnTo>
                <a:lnTo>
                  <a:pt x="125015" y="142874"/>
                </a:lnTo>
                <a:lnTo>
                  <a:pt x="133945" y="125015"/>
                </a:lnTo>
                <a:lnTo>
                  <a:pt x="151804" y="98226"/>
                </a:lnTo>
                <a:lnTo>
                  <a:pt x="142875" y="71437"/>
                </a:lnTo>
                <a:lnTo>
                  <a:pt x="133945" y="53577"/>
                </a:lnTo>
                <a:lnTo>
                  <a:pt x="116086" y="35718"/>
                </a:lnTo>
                <a:lnTo>
                  <a:pt x="89296" y="26789"/>
                </a:lnTo>
                <a:lnTo>
                  <a:pt x="62507" y="35718"/>
                </a:lnTo>
                <a:lnTo>
                  <a:pt x="35718" y="44648"/>
                </a:lnTo>
                <a:lnTo>
                  <a:pt x="17859" y="62507"/>
                </a:lnTo>
                <a:lnTo>
                  <a:pt x="8929" y="71437"/>
                </a:lnTo>
                <a:lnTo>
                  <a:pt x="0" y="89296"/>
                </a:lnTo>
                <a:lnTo>
                  <a:pt x="0" y="98226"/>
                </a:lnTo>
                <a:lnTo>
                  <a:pt x="8929" y="116085"/>
                </a:lnTo>
                <a:lnTo>
                  <a:pt x="35718" y="116085"/>
                </a:lnTo>
                <a:lnTo>
                  <a:pt x="53578" y="116085"/>
                </a:lnTo>
                <a:lnTo>
                  <a:pt x="80367" y="116085"/>
                </a:lnTo>
                <a:lnTo>
                  <a:pt x="98226" y="98226"/>
                </a:lnTo>
                <a:lnTo>
                  <a:pt x="125015" y="80366"/>
                </a:lnTo>
                <a:lnTo>
                  <a:pt x="125015" y="8036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572375" y="1366242"/>
            <a:ext cx="241103" cy="187524"/>
          </a:xfrm>
          <a:custGeom>
            <a:avLst/>
            <a:gdLst/>
            <a:ahLst/>
            <a:cxnLst/>
            <a:rect l="0" t="0" r="0" b="0"/>
            <a:pathLst>
              <a:path w="241103" h="187524">
                <a:moveTo>
                  <a:pt x="893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8930" y="53578"/>
                </a:lnTo>
                <a:lnTo>
                  <a:pt x="17859" y="80367"/>
                </a:lnTo>
                <a:lnTo>
                  <a:pt x="35719" y="98227"/>
                </a:lnTo>
                <a:lnTo>
                  <a:pt x="62508" y="125016"/>
                </a:lnTo>
                <a:lnTo>
                  <a:pt x="89297" y="151805"/>
                </a:lnTo>
                <a:lnTo>
                  <a:pt x="125016" y="169664"/>
                </a:lnTo>
                <a:lnTo>
                  <a:pt x="160734" y="178594"/>
                </a:lnTo>
                <a:lnTo>
                  <a:pt x="187523" y="187523"/>
                </a:lnTo>
                <a:lnTo>
                  <a:pt x="214313" y="187523"/>
                </a:lnTo>
                <a:lnTo>
                  <a:pt x="232172" y="169664"/>
                </a:lnTo>
                <a:lnTo>
                  <a:pt x="241102" y="151805"/>
                </a:lnTo>
                <a:lnTo>
                  <a:pt x="241102" y="125016"/>
                </a:lnTo>
                <a:lnTo>
                  <a:pt x="241102" y="98227"/>
                </a:lnTo>
                <a:lnTo>
                  <a:pt x="241102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545586" y="1384102"/>
            <a:ext cx="160735" cy="250032"/>
          </a:xfrm>
          <a:custGeom>
            <a:avLst/>
            <a:gdLst/>
            <a:ahLst/>
            <a:cxnLst/>
            <a:rect l="0" t="0" r="0" b="0"/>
            <a:pathLst>
              <a:path w="160735" h="250032">
                <a:moveTo>
                  <a:pt x="160734" y="0"/>
                </a:moveTo>
                <a:lnTo>
                  <a:pt x="142875" y="17859"/>
                </a:lnTo>
                <a:lnTo>
                  <a:pt x="125016" y="44648"/>
                </a:lnTo>
                <a:lnTo>
                  <a:pt x="98227" y="89296"/>
                </a:lnTo>
                <a:lnTo>
                  <a:pt x="71437" y="133945"/>
                </a:lnTo>
                <a:lnTo>
                  <a:pt x="44648" y="169663"/>
                </a:lnTo>
                <a:lnTo>
                  <a:pt x="26789" y="214312"/>
                </a:lnTo>
                <a:lnTo>
                  <a:pt x="8930" y="241101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277570" y="1839515"/>
            <a:ext cx="321470" cy="232173"/>
          </a:xfrm>
          <a:custGeom>
            <a:avLst/>
            <a:gdLst/>
            <a:ahLst/>
            <a:cxnLst/>
            <a:rect l="0" t="0" r="0" b="0"/>
            <a:pathLst>
              <a:path w="321470" h="232173">
                <a:moveTo>
                  <a:pt x="214313" y="80368"/>
                </a:moveTo>
                <a:lnTo>
                  <a:pt x="214313" y="71438"/>
                </a:lnTo>
                <a:lnTo>
                  <a:pt x="205383" y="62508"/>
                </a:lnTo>
                <a:lnTo>
                  <a:pt x="196453" y="44649"/>
                </a:lnTo>
                <a:lnTo>
                  <a:pt x="178594" y="26789"/>
                </a:lnTo>
                <a:lnTo>
                  <a:pt x="160735" y="17860"/>
                </a:lnTo>
                <a:lnTo>
                  <a:pt x="133946" y="8930"/>
                </a:lnTo>
                <a:lnTo>
                  <a:pt x="116086" y="0"/>
                </a:lnTo>
                <a:lnTo>
                  <a:pt x="89297" y="8930"/>
                </a:lnTo>
                <a:lnTo>
                  <a:pt x="62508" y="17860"/>
                </a:lnTo>
                <a:lnTo>
                  <a:pt x="35719" y="35719"/>
                </a:lnTo>
                <a:lnTo>
                  <a:pt x="17860" y="71438"/>
                </a:lnTo>
                <a:lnTo>
                  <a:pt x="8930" y="98227"/>
                </a:lnTo>
                <a:lnTo>
                  <a:pt x="0" y="133946"/>
                </a:lnTo>
                <a:lnTo>
                  <a:pt x="8930" y="169664"/>
                </a:lnTo>
                <a:lnTo>
                  <a:pt x="17860" y="196454"/>
                </a:lnTo>
                <a:lnTo>
                  <a:pt x="44649" y="214313"/>
                </a:lnTo>
                <a:lnTo>
                  <a:pt x="80368" y="232172"/>
                </a:lnTo>
                <a:lnTo>
                  <a:pt x="125016" y="232172"/>
                </a:lnTo>
                <a:lnTo>
                  <a:pt x="169664" y="223243"/>
                </a:lnTo>
                <a:lnTo>
                  <a:pt x="214313" y="205383"/>
                </a:lnTo>
                <a:lnTo>
                  <a:pt x="258961" y="178594"/>
                </a:lnTo>
                <a:lnTo>
                  <a:pt x="294680" y="151805"/>
                </a:lnTo>
                <a:lnTo>
                  <a:pt x="321469" y="116086"/>
                </a:lnTo>
                <a:lnTo>
                  <a:pt x="321469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581180" y="1803797"/>
            <a:ext cx="98227" cy="276821"/>
          </a:xfrm>
          <a:custGeom>
            <a:avLst/>
            <a:gdLst/>
            <a:ahLst/>
            <a:cxnLst/>
            <a:rect l="0" t="0" r="0" b="0"/>
            <a:pathLst>
              <a:path w="98227" h="276821">
                <a:moveTo>
                  <a:pt x="35718" y="0"/>
                </a:moveTo>
                <a:lnTo>
                  <a:pt x="35718" y="8929"/>
                </a:lnTo>
                <a:lnTo>
                  <a:pt x="26789" y="35718"/>
                </a:lnTo>
                <a:lnTo>
                  <a:pt x="17859" y="62507"/>
                </a:lnTo>
                <a:lnTo>
                  <a:pt x="8929" y="98226"/>
                </a:lnTo>
                <a:lnTo>
                  <a:pt x="0" y="142875"/>
                </a:lnTo>
                <a:lnTo>
                  <a:pt x="0" y="178593"/>
                </a:lnTo>
                <a:lnTo>
                  <a:pt x="0" y="205382"/>
                </a:lnTo>
                <a:lnTo>
                  <a:pt x="8929" y="232172"/>
                </a:lnTo>
                <a:lnTo>
                  <a:pt x="17859" y="258961"/>
                </a:lnTo>
                <a:lnTo>
                  <a:pt x="35718" y="267890"/>
                </a:lnTo>
                <a:lnTo>
                  <a:pt x="53578" y="276820"/>
                </a:lnTo>
                <a:lnTo>
                  <a:pt x="71437" y="276820"/>
                </a:lnTo>
                <a:lnTo>
                  <a:pt x="80367" y="267890"/>
                </a:lnTo>
                <a:lnTo>
                  <a:pt x="89297" y="250031"/>
                </a:lnTo>
                <a:lnTo>
                  <a:pt x="98226" y="223242"/>
                </a:lnTo>
                <a:lnTo>
                  <a:pt x="98226" y="22324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625828" y="1893094"/>
            <a:ext cx="250032" cy="196454"/>
          </a:xfrm>
          <a:custGeom>
            <a:avLst/>
            <a:gdLst/>
            <a:ahLst/>
            <a:cxnLst/>
            <a:rect l="0" t="0" r="0" b="0"/>
            <a:pathLst>
              <a:path w="250032" h="196454">
                <a:moveTo>
                  <a:pt x="0" y="62507"/>
                </a:moveTo>
                <a:lnTo>
                  <a:pt x="0" y="62507"/>
                </a:lnTo>
                <a:lnTo>
                  <a:pt x="0" y="80367"/>
                </a:lnTo>
                <a:lnTo>
                  <a:pt x="0" y="89296"/>
                </a:lnTo>
                <a:lnTo>
                  <a:pt x="8930" y="107156"/>
                </a:lnTo>
                <a:lnTo>
                  <a:pt x="17860" y="116085"/>
                </a:lnTo>
                <a:lnTo>
                  <a:pt x="35719" y="116085"/>
                </a:lnTo>
                <a:lnTo>
                  <a:pt x="53578" y="116085"/>
                </a:lnTo>
                <a:lnTo>
                  <a:pt x="80367" y="116085"/>
                </a:lnTo>
                <a:lnTo>
                  <a:pt x="107156" y="98226"/>
                </a:lnTo>
                <a:lnTo>
                  <a:pt x="133945" y="89296"/>
                </a:lnTo>
                <a:lnTo>
                  <a:pt x="151805" y="62507"/>
                </a:lnTo>
                <a:lnTo>
                  <a:pt x="169664" y="44648"/>
                </a:lnTo>
                <a:lnTo>
                  <a:pt x="169664" y="26789"/>
                </a:lnTo>
                <a:lnTo>
                  <a:pt x="169664" y="8929"/>
                </a:lnTo>
                <a:lnTo>
                  <a:pt x="151805" y="0"/>
                </a:lnTo>
                <a:lnTo>
                  <a:pt x="142875" y="0"/>
                </a:lnTo>
                <a:lnTo>
                  <a:pt x="116086" y="17859"/>
                </a:lnTo>
                <a:lnTo>
                  <a:pt x="98227" y="35718"/>
                </a:lnTo>
                <a:lnTo>
                  <a:pt x="80367" y="71437"/>
                </a:lnTo>
                <a:lnTo>
                  <a:pt x="71438" y="107156"/>
                </a:lnTo>
                <a:lnTo>
                  <a:pt x="62508" y="133945"/>
                </a:lnTo>
                <a:lnTo>
                  <a:pt x="71438" y="160734"/>
                </a:lnTo>
                <a:lnTo>
                  <a:pt x="80367" y="187523"/>
                </a:lnTo>
                <a:lnTo>
                  <a:pt x="98227" y="196453"/>
                </a:lnTo>
                <a:lnTo>
                  <a:pt x="125016" y="196453"/>
                </a:lnTo>
                <a:lnTo>
                  <a:pt x="151805" y="187523"/>
                </a:lnTo>
                <a:lnTo>
                  <a:pt x="187524" y="178593"/>
                </a:lnTo>
                <a:lnTo>
                  <a:pt x="214313" y="160734"/>
                </a:lnTo>
                <a:lnTo>
                  <a:pt x="250031" y="133945"/>
                </a:lnTo>
                <a:lnTo>
                  <a:pt x="250031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831211" y="1848445"/>
            <a:ext cx="410767" cy="214314"/>
          </a:xfrm>
          <a:custGeom>
            <a:avLst/>
            <a:gdLst/>
            <a:ahLst/>
            <a:cxnLst/>
            <a:rect l="0" t="0" r="0" b="0"/>
            <a:pathLst>
              <a:path w="410767" h="214314">
                <a:moveTo>
                  <a:pt x="125016" y="8930"/>
                </a:moveTo>
                <a:lnTo>
                  <a:pt x="116086" y="8930"/>
                </a:lnTo>
                <a:lnTo>
                  <a:pt x="107156" y="17859"/>
                </a:lnTo>
                <a:lnTo>
                  <a:pt x="89297" y="35719"/>
                </a:lnTo>
                <a:lnTo>
                  <a:pt x="62508" y="53578"/>
                </a:lnTo>
                <a:lnTo>
                  <a:pt x="44648" y="89297"/>
                </a:lnTo>
                <a:lnTo>
                  <a:pt x="26789" y="116086"/>
                </a:lnTo>
                <a:lnTo>
                  <a:pt x="8930" y="151805"/>
                </a:lnTo>
                <a:lnTo>
                  <a:pt x="0" y="178594"/>
                </a:lnTo>
                <a:lnTo>
                  <a:pt x="8930" y="196453"/>
                </a:lnTo>
                <a:lnTo>
                  <a:pt x="17859" y="205383"/>
                </a:lnTo>
                <a:lnTo>
                  <a:pt x="26789" y="214313"/>
                </a:lnTo>
                <a:lnTo>
                  <a:pt x="44648" y="205383"/>
                </a:lnTo>
                <a:lnTo>
                  <a:pt x="62508" y="196453"/>
                </a:lnTo>
                <a:lnTo>
                  <a:pt x="80367" y="178594"/>
                </a:lnTo>
                <a:lnTo>
                  <a:pt x="98227" y="151805"/>
                </a:lnTo>
                <a:lnTo>
                  <a:pt x="116086" y="125016"/>
                </a:lnTo>
                <a:lnTo>
                  <a:pt x="133945" y="98227"/>
                </a:lnTo>
                <a:lnTo>
                  <a:pt x="142875" y="71438"/>
                </a:lnTo>
                <a:lnTo>
                  <a:pt x="142875" y="53578"/>
                </a:lnTo>
                <a:lnTo>
                  <a:pt x="142875" y="53578"/>
                </a:lnTo>
                <a:lnTo>
                  <a:pt x="142875" y="62508"/>
                </a:lnTo>
                <a:lnTo>
                  <a:pt x="133945" y="80367"/>
                </a:lnTo>
                <a:lnTo>
                  <a:pt x="125016" y="107156"/>
                </a:lnTo>
                <a:lnTo>
                  <a:pt x="125016" y="142875"/>
                </a:lnTo>
                <a:lnTo>
                  <a:pt x="125016" y="169664"/>
                </a:lnTo>
                <a:lnTo>
                  <a:pt x="125016" y="187524"/>
                </a:lnTo>
                <a:lnTo>
                  <a:pt x="125016" y="196453"/>
                </a:lnTo>
                <a:lnTo>
                  <a:pt x="133945" y="205383"/>
                </a:lnTo>
                <a:lnTo>
                  <a:pt x="133945" y="205383"/>
                </a:lnTo>
                <a:lnTo>
                  <a:pt x="142875" y="196453"/>
                </a:lnTo>
                <a:lnTo>
                  <a:pt x="151805" y="178594"/>
                </a:lnTo>
                <a:lnTo>
                  <a:pt x="160734" y="151805"/>
                </a:lnTo>
                <a:lnTo>
                  <a:pt x="178594" y="116086"/>
                </a:lnTo>
                <a:lnTo>
                  <a:pt x="187523" y="89297"/>
                </a:lnTo>
                <a:lnTo>
                  <a:pt x="196453" y="62508"/>
                </a:lnTo>
                <a:lnTo>
                  <a:pt x="205383" y="44649"/>
                </a:lnTo>
                <a:lnTo>
                  <a:pt x="214312" y="44649"/>
                </a:lnTo>
                <a:lnTo>
                  <a:pt x="214312" y="62508"/>
                </a:lnTo>
                <a:lnTo>
                  <a:pt x="223242" y="89297"/>
                </a:lnTo>
                <a:lnTo>
                  <a:pt x="223242" y="116086"/>
                </a:lnTo>
                <a:lnTo>
                  <a:pt x="232172" y="142875"/>
                </a:lnTo>
                <a:lnTo>
                  <a:pt x="241102" y="169664"/>
                </a:lnTo>
                <a:lnTo>
                  <a:pt x="258961" y="187524"/>
                </a:lnTo>
                <a:lnTo>
                  <a:pt x="267891" y="205383"/>
                </a:lnTo>
                <a:lnTo>
                  <a:pt x="267891" y="205383"/>
                </a:lnTo>
                <a:lnTo>
                  <a:pt x="276820" y="196453"/>
                </a:lnTo>
                <a:lnTo>
                  <a:pt x="285750" y="169664"/>
                </a:lnTo>
                <a:lnTo>
                  <a:pt x="294680" y="142875"/>
                </a:lnTo>
                <a:lnTo>
                  <a:pt x="303609" y="107156"/>
                </a:lnTo>
                <a:lnTo>
                  <a:pt x="303609" y="71438"/>
                </a:lnTo>
                <a:lnTo>
                  <a:pt x="321469" y="35719"/>
                </a:lnTo>
                <a:lnTo>
                  <a:pt x="330398" y="17859"/>
                </a:lnTo>
                <a:lnTo>
                  <a:pt x="339328" y="8930"/>
                </a:lnTo>
                <a:lnTo>
                  <a:pt x="357187" y="0"/>
                </a:lnTo>
                <a:lnTo>
                  <a:pt x="366117" y="8930"/>
                </a:lnTo>
                <a:lnTo>
                  <a:pt x="375047" y="17859"/>
                </a:lnTo>
                <a:lnTo>
                  <a:pt x="383977" y="26789"/>
                </a:lnTo>
                <a:lnTo>
                  <a:pt x="392906" y="44649"/>
                </a:lnTo>
                <a:lnTo>
                  <a:pt x="410766" y="44649"/>
                </a:lnTo>
                <a:lnTo>
                  <a:pt x="410766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250906" y="1741289"/>
            <a:ext cx="250033" cy="276821"/>
          </a:xfrm>
          <a:custGeom>
            <a:avLst/>
            <a:gdLst/>
            <a:ahLst/>
            <a:cxnLst/>
            <a:rect l="0" t="0" r="0" b="0"/>
            <a:pathLst>
              <a:path w="250033" h="276821">
                <a:moveTo>
                  <a:pt x="116086" y="26789"/>
                </a:moveTo>
                <a:lnTo>
                  <a:pt x="107157" y="35719"/>
                </a:lnTo>
                <a:lnTo>
                  <a:pt x="107157" y="44648"/>
                </a:lnTo>
                <a:lnTo>
                  <a:pt x="98227" y="71437"/>
                </a:lnTo>
                <a:lnTo>
                  <a:pt x="89297" y="107156"/>
                </a:lnTo>
                <a:lnTo>
                  <a:pt x="89297" y="142875"/>
                </a:lnTo>
                <a:lnTo>
                  <a:pt x="80367" y="187523"/>
                </a:lnTo>
                <a:lnTo>
                  <a:pt x="80367" y="223242"/>
                </a:lnTo>
                <a:lnTo>
                  <a:pt x="80367" y="250031"/>
                </a:lnTo>
                <a:lnTo>
                  <a:pt x="89297" y="267890"/>
                </a:lnTo>
                <a:lnTo>
                  <a:pt x="89297" y="276820"/>
                </a:lnTo>
                <a:lnTo>
                  <a:pt x="89297" y="267890"/>
                </a:lnTo>
                <a:lnTo>
                  <a:pt x="89297" y="258961"/>
                </a:lnTo>
                <a:lnTo>
                  <a:pt x="89297" y="232172"/>
                </a:lnTo>
                <a:lnTo>
                  <a:pt x="71438" y="196453"/>
                </a:lnTo>
                <a:lnTo>
                  <a:pt x="62508" y="151805"/>
                </a:lnTo>
                <a:lnTo>
                  <a:pt x="53578" y="107156"/>
                </a:lnTo>
                <a:lnTo>
                  <a:pt x="35719" y="80367"/>
                </a:lnTo>
                <a:lnTo>
                  <a:pt x="26789" y="44648"/>
                </a:lnTo>
                <a:lnTo>
                  <a:pt x="8930" y="2678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17860" y="17859"/>
                </a:lnTo>
                <a:lnTo>
                  <a:pt x="44649" y="17859"/>
                </a:lnTo>
                <a:lnTo>
                  <a:pt x="71438" y="8930"/>
                </a:lnTo>
                <a:lnTo>
                  <a:pt x="116086" y="8930"/>
                </a:lnTo>
                <a:lnTo>
                  <a:pt x="151805" y="0"/>
                </a:lnTo>
                <a:lnTo>
                  <a:pt x="187524" y="8930"/>
                </a:lnTo>
                <a:lnTo>
                  <a:pt x="205383" y="17859"/>
                </a:lnTo>
                <a:lnTo>
                  <a:pt x="223242" y="35719"/>
                </a:lnTo>
                <a:lnTo>
                  <a:pt x="232172" y="53578"/>
                </a:lnTo>
                <a:lnTo>
                  <a:pt x="214313" y="80367"/>
                </a:lnTo>
                <a:lnTo>
                  <a:pt x="196453" y="107156"/>
                </a:lnTo>
                <a:lnTo>
                  <a:pt x="169664" y="133945"/>
                </a:lnTo>
                <a:lnTo>
                  <a:pt x="142875" y="151805"/>
                </a:lnTo>
                <a:lnTo>
                  <a:pt x="116086" y="160734"/>
                </a:lnTo>
                <a:lnTo>
                  <a:pt x="107157" y="169664"/>
                </a:lnTo>
                <a:lnTo>
                  <a:pt x="98227" y="160734"/>
                </a:lnTo>
                <a:lnTo>
                  <a:pt x="107157" y="160734"/>
                </a:lnTo>
                <a:lnTo>
                  <a:pt x="125016" y="142875"/>
                </a:lnTo>
                <a:lnTo>
                  <a:pt x="151805" y="133945"/>
                </a:lnTo>
                <a:lnTo>
                  <a:pt x="178594" y="125015"/>
                </a:lnTo>
                <a:lnTo>
                  <a:pt x="205383" y="116086"/>
                </a:lnTo>
                <a:lnTo>
                  <a:pt x="232172" y="125015"/>
                </a:lnTo>
                <a:lnTo>
                  <a:pt x="241102" y="133945"/>
                </a:lnTo>
                <a:lnTo>
                  <a:pt x="250032" y="151805"/>
                </a:lnTo>
                <a:lnTo>
                  <a:pt x="241102" y="169664"/>
                </a:lnTo>
                <a:lnTo>
                  <a:pt x="223242" y="187523"/>
                </a:lnTo>
                <a:lnTo>
                  <a:pt x="196453" y="214312"/>
                </a:lnTo>
                <a:lnTo>
                  <a:pt x="169664" y="232172"/>
                </a:lnTo>
                <a:lnTo>
                  <a:pt x="142875" y="250031"/>
                </a:lnTo>
                <a:lnTo>
                  <a:pt x="116086" y="267890"/>
                </a:lnTo>
                <a:lnTo>
                  <a:pt x="98227" y="267890"/>
                </a:lnTo>
                <a:lnTo>
                  <a:pt x="89297" y="276820"/>
                </a:lnTo>
                <a:lnTo>
                  <a:pt x="98227" y="267890"/>
                </a:lnTo>
                <a:lnTo>
                  <a:pt x="116086" y="250031"/>
                </a:lnTo>
                <a:lnTo>
                  <a:pt x="142875" y="223242"/>
                </a:lnTo>
                <a:lnTo>
                  <a:pt x="178594" y="196453"/>
                </a:lnTo>
                <a:lnTo>
                  <a:pt x="178594" y="19645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545586" y="1857375"/>
            <a:ext cx="89298" cy="133946"/>
          </a:xfrm>
          <a:custGeom>
            <a:avLst/>
            <a:gdLst/>
            <a:ahLst/>
            <a:cxnLst/>
            <a:rect l="0" t="0" r="0" b="0"/>
            <a:pathLst>
              <a:path w="89298" h="133946">
                <a:moveTo>
                  <a:pt x="53578" y="0"/>
                </a:moveTo>
                <a:lnTo>
                  <a:pt x="44648" y="17859"/>
                </a:lnTo>
                <a:lnTo>
                  <a:pt x="35719" y="26789"/>
                </a:lnTo>
                <a:lnTo>
                  <a:pt x="17859" y="53578"/>
                </a:lnTo>
                <a:lnTo>
                  <a:pt x="8930" y="71437"/>
                </a:lnTo>
                <a:lnTo>
                  <a:pt x="0" y="89297"/>
                </a:lnTo>
                <a:lnTo>
                  <a:pt x="0" y="107156"/>
                </a:lnTo>
                <a:lnTo>
                  <a:pt x="8930" y="125015"/>
                </a:lnTo>
                <a:lnTo>
                  <a:pt x="17859" y="125015"/>
                </a:lnTo>
                <a:lnTo>
                  <a:pt x="35719" y="133945"/>
                </a:lnTo>
                <a:lnTo>
                  <a:pt x="44648" y="125015"/>
                </a:lnTo>
                <a:lnTo>
                  <a:pt x="62508" y="116086"/>
                </a:lnTo>
                <a:lnTo>
                  <a:pt x="80367" y="98226"/>
                </a:lnTo>
                <a:lnTo>
                  <a:pt x="89297" y="80367"/>
                </a:lnTo>
                <a:lnTo>
                  <a:pt x="89297" y="53578"/>
                </a:lnTo>
                <a:lnTo>
                  <a:pt x="80367" y="26789"/>
                </a:lnTo>
                <a:lnTo>
                  <a:pt x="71437" y="8929"/>
                </a:lnTo>
                <a:lnTo>
                  <a:pt x="53578" y="0"/>
                </a:lnTo>
                <a:lnTo>
                  <a:pt x="35719" y="0"/>
                </a:lnTo>
                <a:lnTo>
                  <a:pt x="26789" y="17859"/>
                </a:lnTo>
                <a:lnTo>
                  <a:pt x="17859" y="35719"/>
                </a:lnTo>
                <a:lnTo>
                  <a:pt x="8930" y="53578"/>
                </a:lnTo>
                <a:lnTo>
                  <a:pt x="17859" y="71437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679531" y="1812726"/>
            <a:ext cx="223243" cy="232173"/>
          </a:xfrm>
          <a:custGeom>
            <a:avLst/>
            <a:gdLst/>
            <a:ahLst/>
            <a:cxnLst/>
            <a:rect l="0" t="0" r="0" b="0"/>
            <a:pathLst>
              <a:path w="223243" h="232173">
                <a:moveTo>
                  <a:pt x="44649" y="0"/>
                </a:moveTo>
                <a:lnTo>
                  <a:pt x="44649" y="8930"/>
                </a:lnTo>
                <a:lnTo>
                  <a:pt x="44649" y="17860"/>
                </a:lnTo>
                <a:lnTo>
                  <a:pt x="35719" y="26789"/>
                </a:lnTo>
                <a:lnTo>
                  <a:pt x="35719" y="53578"/>
                </a:lnTo>
                <a:lnTo>
                  <a:pt x="35719" y="71438"/>
                </a:lnTo>
                <a:lnTo>
                  <a:pt x="44649" y="98227"/>
                </a:lnTo>
                <a:lnTo>
                  <a:pt x="53578" y="125016"/>
                </a:lnTo>
                <a:lnTo>
                  <a:pt x="62508" y="142875"/>
                </a:lnTo>
                <a:lnTo>
                  <a:pt x="80367" y="160735"/>
                </a:lnTo>
                <a:lnTo>
                  <a:pt x="107157" y="169664"/>
                </a:lnTo>
                <a:lnTo>
                  <a:pt x="125016" y="178594"/>
                </a:lnTo>
                <a:lnTo>
                  <a:pt x="151805" y="178594"/>
                </a:lnTo>
                <a:lnTo>
                  <a:pt x="169664" y="169664"/>
                </a:lnTo>
                <a:lnTo>
                  <a:pt x="196453" y="151805"/>
                </a:lnTo>
                <a:lnTo>
                  <a:pt x="214313" y="133946"/>
                </a:lnTo>
                <a:lnTo>
                  <a:pt x="223242" y="107157"/>
                </a:lnTo>
                <a:lnTo>
                  <a:pt x="223242" y="89297"/>
                </a:lnTo>
                <a:lnTo>
                  <a:pt x="214313" y="71438"/>
                </a:lnTo>
                <a:lnTo>
                  <a:pt x="196453" y="62508"/>
                </a:lnTo>
                <a:lnTo>
                  <a:pt x="160735" y="71438"/>
                </a:lnTo>
                <a:lnTo>
                  <a:pt x="125016" y="98227"/>
                </a:lnTo>
                <a:lnTo>
                  <a:pt x="89297" y="125016"/>
                </a:lnTo>
                <a:lnTo>
                  <a:pt x="53578" y="160735"/>
                </a:lnTo>
                <a:lnTo>
                  <a:pt x="26789" y="187524"/>
                </a:lnTo>
                <a:lnTo>
                  <a:pt x="8930" y="214313"/>
                </a:lnTo>
                <a:lnTo>
                  <a:pt x="0" y="223243"/>
                </a:lnTo>
                <a:lnTo>
                  <a:pt x="8930" y="232172"/>
                </a:lnTo>
                <a:lnTo>
                  <a:pt x="26789" y="232172"/>
                </a:lnTo>
                <a:lnTo>
                  <a:pt x="53578" y="214313"/>
                </a:lnTo>
                <a:lnTo>
                  <a:pt x="80367" y="187524"/>
                </a:lnTo>
                <a:lnTo>
                  <a:pt x="116086" y="142875"/>
                </a:lnTo>
                <a:lnTo>
                  <a:pt x="11608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902773" y="1625203"/>
            <a:ext cx="169666" cy="419696"/>
          </a:xfrm>
          <a:custGeom>
            <a:avLst/>
            <a:gdLst/>
            <a:ahLst/>
            <a:cxnLst/>
            <a:rect l="0" t="0" r="0" b="0"/>
            <a:pathLst>
              <a:path w="169666" h="419696">
                <a:moveTo>
                  <a:pt x="0" y="0"/>
                </a:moveTo>
                <a:lnTo>
                  <a:pt x="8930" y="0"/>
                </a:lnTo>
                <a:lnTo>
                  <a:pt x="26790" y="8930"/>
                </a:lnTo>
                <a:lnTo>
                  <a:pt x="44649" y="17859"/>
                </a:lnTo>
                <a:lnTo>
                  <a:pt x="71438" y="35719"/>
                </a:lnTo>
                <a:lnTo>
                  <a:pt x="98227" y="71437"/>
                </a:lnTo>
                <a:lnTo>
                  <a:pt x="125016" y="116086"/>
                </a:lnTo>
                <a:lnTo>
                  <a:pt x="142875" y="169664"/>
                </a:lnTo>
                <a:lnTo>
                  <a:pt x="160735" y="223242"/>
                </a:lnTo>
                <a:lnTo>
                  <a:pt x="169665" y="276820"/>
                </a:lnTo>
                <a:lnTo>
                  <a:pt x="169665" y="321469"/>
                </a:lnTo>
                <a:lnTo>
                  <a:pt x="169665" y="357187"/>
                </a:lnTo>
                <a:lnTo>
                  <a:pt x="160735" y="392906"/>
                </a:lnTo>
                <a:lnTo>
                  <a:pt x="133946" y="410766"/>
                </a:lnTo>
                <a:lnTo>
                  <a:pt x="107157" y="419695"/>
                </a:lnTo>
                <a:lnTo>
                  <a:pt x="80368" y="419695"/>
                </a:lnTo>
                <a:lnTo>
                  <a:pt x="80368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125766" y="1768078"/>
            <a:ext cx="392907" cy="437556"/>
          </a:xfrm>
          <a:custGeom>
            <a:avLst/>
            <a:gdLst/>
            <a:ahLst/>
            <a:cxnLst/>
            <a:rect l="0" t="0" r="0" b="0"/>
            <a:pathLst>
              <a:path w="392907" h="437556">
                <a:moveTo>
                  <a:pt x="62507" y="0"/>
                </a:moveTo>
                <a:lnTo>
                  <a:pt x="62507" y="0"/>
                </a:lnTo>
                <a:lnTo>
                  <a:pt x="53578" y="0"/>
                </a:lnTo>
                <a:lnTo>
                  <a:pt x="44648" y="17859"/>
                </a:lnTo>
                <a:lnTo>
                  <a:pt x="35718" y="44648"/>
                </a:lnTo>
                <a:lnTo>
                  <a:pt x="17859" y="80367"/>
                </a:lnTo>
                <a:lnTo>
                  <a:pt x="0" y="125016"/>
                </a:lnTo>
                <a:lnTo>
                  <a:pt x="0" y="187523"/>
                </a:lnTo>
                <a:lnTo>
                  <a:pt x="0" y="241101"/>
                </a:lnTo>
                <a:lnTo>
                  <a:pt x="17859" y="303609"/>
                </a:lnTo>
                <a:lnTo>
                  <a:pt x="53578" y="348258"/>
                </a:lnTo>
                <a:lnTo>
                  <a:pt x="107156" y="392906"/>
                </a:lnTo>
                <a:lnTo>
                  <a:pt x="169664" y="419695"/>
                </a:lnTo>
                <a:lnTo>
                  <a:pt x="250031" y="428625"/>
                </a:lnTo>
                <a:lnTo>
                  <a:pt x="321468" y="437555"/>
                </a:lnTo>
                <a:lnTo>
                  <a:pt x="392906" y="419695"/>
                </a:lnTo>
                <a:lnTo>
                  <a:pt x="392906" y="41969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411516" y="2393156"/>
            <a:ext cx="267891" cy="258962"/>
          </a:xfrm>
          <a:custGeom>
            <a:avLst/>
            <a:gdLst/>
            <a:ahLst/>
            <a:cxnLst/>
            <a:rect l="0" t="0" r="0" b="0"/>
            <a:pathLst>
              <a:path w="267891" h="258962">
                <a:moveTo>
                  <a:pt x="267890" y="44648"/>
                </a:moveTo>
                <a:lnTo>
                  <a:pt x="267890" y="44648"/>
                </a:lnTo>
                <a:lnTo>
                  <a:pt x="258961" y="35719"/>
                </a:lnTo>
                <a:lnTo>
                  <a:pt x="250031" y="35719"/>
                </a:lnTo>
                <a:lnTo>
                  <a:pt x="241101" y="26789"/>
                </a:lnTo>
                <a:lnTo>
                  <a:pt x="232172" y="17859"/>
                </a:lnTo>
                <a:lnTo>
                  <a:pt x="214312" y="17859"/>
                </a:lnTo>
                <a:lnTo>
                  <a:pt x="187523" y="8930"/>
                </a:lnTo>
                <a:lnTo>
                  <a:pt x="160734" y="8930"/>
                </a:lnTo>
                <a:lnTo>
                  <a:pt x="142875" y="0"/>
                </a:lnTo>
                <a:lnTo>
                  <a:pt x="116086" y="8930"/>
                </a:lnTo>
                <a:lnTo>
                  <a:pt x="107156" y="17859"/>
                </a:lnTo>
                <a:lnTo>
                  <a:pt x="98226" y="26789"/>
                </a:lnTo>
                <a:lnTo>
                  <a:pt x="98226" y="44648"/>
                </a:lnTo>
                <a:lnTo>
                  <a:pt x="116086" y="62508"/>
                </a:lnTo>
                <a:lnTo>
                  <a:pt x="142875" y="89297"/>
                </a:lnTo>
                <a:lnTo>
                  <a:pt x="169664" y="116086"/>
                </a:lnTo>
                <a:lnTo>
                  <a:pt x="205382" y="142875"/>
                </a:lnTo>
                <a:lnTo>
                  <a:pt x="232172" y="169664"/>
                </a:lnTo>
                <a:lnTo>
                  <a:pt x="250031" y="196453"/>
                </a:lnTo>
                <a:lnTo>
                  <a:pt x="258961" y="223242"/>
                </a:lnTo>
                <a:lnTo>
                  <a:pt x="241101" y="241102"/>
                </a:lnTo>
                <a:lnTo>
                  <a:pt x="214312" y="258961"/>
                </a:lnTo>
                <a:lnTo>
                  <a:pt x="178593" y="258961"/>
                </a:lnTo>
                <a:lnTo>
                  <a:pt x="133945" y="258961"/>
                </a:lnTo>
                <a:lnTo>
                  <a:pt x="89297" y="250032"/>
                </a:lnTo>
                <a:lnTo>
                  <a:pt x="53578" y="232172"/>
                </a:lnTo>
                <a:lnTo>
                  <a:pt x="17859" y="214313"/>
                </a:lnTo>
                <a:lnTo>
                  <a:pt x="0" y="196453"/>
                </a:lnTo>
                <a:lnTo>
                  <a:pt x="0" y="187524"/>
                </a:lnTo>
                <a:lnTo>
                  <a:pt x="8929" y="169664"/>
                </a:lnTo>
                <a:lnTo>
                  <a:pt x="26789" y="160735"/>
                </a:lnTo>
                <a:lnTo>
                  <a:pt x="62507" y="151805"/>
                </a:lnTo>
                <a:lnTo>
                  <a:pt x="98226" y="133946"/>
                </a:lnTo>
                <a:lnTo>
                  <a:pt x="133945" y="116086"/>
                </a:lnTo>
                <a:lnTo>
                  <a:pt x="13394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768703" y="2303859"/>
            <a:ext cx="71439" cy="321470"/>
          </a:xfrm>
          <a:custGeom>
            <a:avLst/>
            <a:gdLst/>
            <a:ahLst/>
            <a:cxnLst/>
            <a:rect l="0" t="0" r="0" b="0"/>
            <a:pathLst>
              <a:path w="71439" h="32147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80367"/>
                </a:lnTo>
                <a:lnTo>
                  <a:pt x="8930" y="125016"/>
                </a:lnTo>
                <a:lnTo>
                  <a:pt x="17860" y="169664"/>
                </a:lnTo>
                <a:lnTo>
                  <a:pt x="26789" y="214313"/>
                </a:lnTo>
                <a:lnTo>
                  <a:pt x="35719" y="250032"/>
                </a:lnTo>
                <a:lnTo>
                  <a:pt x="44649" y="285750"/>
                </a:lnTo>
                <a:lnTo>
                  <a:pt x="53578" y="303610"/>
                </a:lnTo>
                <a:lnTo>
                  <a:pt x="62508" y="312539"/>
                </a:lnTo>
                <a:lnTo>
                  <a:pt x="62508" y="321469"/>
                </a:lnTo>
                <a:lnTo>
                  <a:pt x="71438" y="321469"/>
                </a:lnTo>
                <a:lnTo>
                  <a:pt x="71438" y="312539"/>
                </a:lnTo>
                <a:lnTo>
                  <a:pt x="62508" y="294680"/>
                </a:lnTo>
                <a:lnTo>
                  <a:pt x="53578" y="276821"/>
                </a:lnTo>
                <a:lnTo>
                  <a:pt x="44649" y="250032"/>
                </a:lnTo>
                <a:lnTo>
                  <a:pt x="17860" y="223243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643688" y="2464594"/>
            <a:ext cx="294680" cy="8930"/>
          </a:xfrm>
          <a:custGeom>
            <a:avLst/>
            <a:gdLst/>
            <a:ahLst/>
            <a:cxnLst/>
            <a:rect l="0" t="0" r="0" b="0"/>
            <a:pathLst>
              <a:path w="294680" h="8930">
                <a:moveTo>
                  <a:pt x="0" y="8929"/>
                </a:moveTo>
                <a:lnTo>
                  <a:pt x="8929" y="8929"/>
                </a:lnTo>
                <a:lnTo>
                  <a:pt x="26789" y="8929"/>
                </a:lnTo>
                <a:lnTo>
                  <a:pt x="53578" y="8929"/>
                </a:lnTo>
                <a:lnTo>
                  <a:pt x="89296" y="8929"/>
                </a:lnTo>
                <a:lnTo>
                  <a:pt x="125015" y="8929"/>
                </a:lnTo>
                <a:lnTo>
                  <a:pt x="169664" y="0"/>
                </a:lnTo>
                <a:lnTo>
                  <a:pt x="214312" y="0"/>
                </a:lnTo>
                <a:lnTo>
                  <a:pt x="250031" y="8929"/>
                </a:lnTo>
                <a:lnTo>
                  <a:pt x="276820" y="8929"/>
                </a:lnTo>
                <a:lnTo>
                  <a:pt x="285750" y="8929"/>
                </a:lnTo>
                <a:lnTo>
                  <a:pt x="294679" y="8929"/>
                </a:lnTo>
                <a:lnTo>
                  <a:pt x="294679" y="892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911578" y="2428875"/>
            <a:ext cx="151806" cy="223243"/>
          </a:xfrm>
          <a:custGeom>
            <a:avLst/>
            <a:gdLst/>
            <a:ahLst/>
            <a:cxnLst/>
            <a:rect l="0" t="0" r="0" b="0"/>
            <a:pathLst>
              <a:path w="151806" h="223243">
                <a:moveTo>
                  <a:pt x="0" y="35719"/>
                </a:moveTo>
                <a:lnTo>
                  <a:pt x="8930" y="44648"/>
                </a:lnTo>
                <a:lnTo>
                  <a:pt x="8930" y="62508"/>
                </a:lnTo>
                <a:lnTo>
                  <a:pt x="17860" y="89297"/>
                </a:lnTo>
                <a:lnTo>
                  <a:pt x="26789" y="125016"/>
                </a:lnTo>
                <a:lnTo>
                  <a:pt x="35719" y="160734"/>
                </a:lnTo>
                <a:lnTo>
                  <a:pt x="44649" y="187523"/>
                </a:lnTo>
                <a:lnTo>
                  <a:pt x="53578" y="205383"/>
                </a:lnTo>
                <a:lnTo>
                  <a:pt x="53578" y="223242"/>
                </a:lnTo>
                <a:lnTo>
                  <a:pt x="62508" y="223242"/>
                </a:lnTo>
                <a:lnTo>
                  <a:pt x="62508" y="214313"/>
                </a:lnTo>
                <a:lnTo>
                  <a:pt x="62508" y="196453"/>
                </a:lnTo>
                <a:lnTo>
                  <a:pt x="71438" y="160734"/>
                </a:lnTo>
                <a:lnTo>
                  <a:pt x="71438" y="125016"/>
                </a:lnTo>
                <a:lnTo>
                  <a:pt x="80367" y="80367"/>
                </a:lnTo>
                <a:lnTo>
                  <a:pt x="89297" y="44648"/>
                </a:lnTo>
                <a:lnTo>
                  <a:pt x="98227" y="17859"/>
                </a:lnTo>
                <a:lnTo>
                  <a:pt x="116086" y="8929"/>
                </a:lnTo>
                <a:lnTo>
                  <a:pt x="125016" y="0"/>
                </a:lnTo>
                <a:lnTo>
                  <a:pt x="133945" y="8929"/>
                </a:lnTo>
                <a:lnTo>
                  <a:pt x="142875" y="8929"/>
                </a:lnTo>
                <a:lnTo>
                  <a:pt x="151805" y="17859"/>
                </a:lnTo>
                <a:lnTo>
                  <a:pt x="151805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108031" y="2411015"/>
            <a:ext cx="241103" cy="223244"/>
          </a:xfrm>
          <a:custGeom>
            <a:avLst/>
            <a:gdLst/>
            <a:ahLst/>
            <a:cxnLst/>
            <a:rect l="0" t="0" r="0" b="0"/>
            <a:pathLst>
              <a:path w="241103" h="223244">
                <a:moveTo>
                  <a:pt x="26789" y="17860"/>
                </a:moveTo>
                <a:lnTo>
                  <a:pt x="17860" y="17860"/>
                </a:lnTo>
                <a:lnTo>
                  <a:pt x="17860" y="26789"/>
                </a:lnTo>
                <a:lnTo>
                  <a:pt x="8930" y="35719"/>
                </a:lnTo>
                <a:lnTo>
                  <a:pt x="0" y="62508"/>
                </a:lnTo>
                <a:lnTo>
                  <a:pt x="0" y="89298"/>
                </a:lnTo>
                <a:lnTo>
                  <a:pt x="0" y="125016"/>
                </a:lnTo>
                <a:lnTo>
                  <a:pt x="0" y="160735"/>
                </a:lnTo>
                <a:lnTo>
                  <a:pt x="0" y="187524"/>
                </a:lnTo>
                <a:lnTo>
                  <a:pt x="0" y="205383"/>
                </a:lnTo>
                <a:lnTo>
                  <a:pt x="8930" y="223243"/>
                </a:lnTo>
                <a:lnTo>
                  <a:pt x="26789" y="223243"/>
                </a:lnTo>
                <a:lnTo>
                  <a:pt x="35719" y="223243"/>
                </a:lnTo>
                <a:lnTo>
                  <a:pt x="44649" y="205383"/>
                </a:lnTo>
                <a:lnTo>
                  <a:pt x="62508" y="187524"/>
                </a:lnTo>
                <a:lnTo>
                  <a:pt x="80367" y="151805"/>
                </a:lnTo>
                <a:lnTo>
                  <a:pt x="89297" y="116087"/>
                </a:lnTo>
                <a:lnTo>
                  <a:pt x="107157" y="71438"/>
                </a:lnTo>
                <a:lnTo>
                  <a:pt x="116086" y="35719"/>
                </a:lnTo>
                <a:lnTo>
                  <a:pt x="133946" y="8930"/>
                </a:lnTo>
                <a:lnTo>
                  <a:pt x="133946" y="0"/>
                </a:lnTo>
                <a:lnTo>
                  <a:pt x="142875" y="17860"/>
                </a:lnTo>
                <a:lnTo>
                  <a:pt x="133946" y="35719"/>
                </a:lnTo>
                <a:lnTo>
                  <a:pt x="133946" y="71438"/>
                </a:lnTo>
                <a:lnTo>
                  <a:pt x="133946" y="116087"/>
                </a:lnTo>
                <a:lnTo>
                  <a:pt x="133946" y="142876"/>
                </a:lnTo>
                <a:lnTo>
                  <a:pt x="142875" y="169665"/>
                </a:lnTo>
                <a:lnTo>
                  <a:pt x="151805" y="187524"/>
                </a:lnTo>
                <a:lnTo>
                  <a:pt x="160735" y="196454"/>
                </a:lnTo>
                <a:lnTo>
                  <a:pt x="178594" y="187524"/>
                </a:lnTo>
                <a:lnTo>
                  <a:pt x="187524" y="178594"/>
                </a:lnTo>
                <a:lnTo>
                  <a:pt x="205383" y="151805"/>
                </a:lnTo>
                <a:lnTo>
                  <a:pt x="223242" y="116087"/>
                </a:lnTo>
                <a:lnTo>
                  <a:pt x="241102" y="71438"/>
                </a:lnTo>
                <a:lnTo>
                  <a:pt x="24110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322344" y="2223492"/>
            <a:ext cx="267891" cy="419697"/>
          </a:xfrm>
          <a:custGeom>
            <a:avLst/>
            <a:gdLst/>
            <a:ahLst/>
            <a:cxnLst/>
            <a:rect l="0" t="0" r="0" b="0"/>
            <a:pathLst>
              <a:path w="267891" h="419697">
                <a:moveTo>
                  <a:pt x="116086" y="205383"/>
                </a:moveTo>
                <a:lnTo>
                  <a:pt x="107156" y="205383"/>
                </a:lnTo>
                <a:lnTo>
                  <a:pt x="89297" y="205383"/>
                </a:lnTo>
                <a:lnTo>
                  <a:pt x="80367" y="214312"/>
                </a:lnTo>
                <a:lnTo>
                  <a:pt x="53578" y="223242"/>
                </a:lnTo>
                <a:lnTo>
                  <a:pt x="35719" y="241102"/>
                </a:lnTo>
                <a:lnTo>
                  <a:pt x="17859" y="267891"/>
                </a:lnTo>
                <a:lnTo>
                  <a:pt x="0" y="303610"/>
                </a:lnTo>
                <a:lnTo>
                  <a:pt x="0" y="339328"/>
                </a:lnTo>
                <a:lnTo>
                  <a:pt x="0" y="366117"/>
                </a:lnTo>
                <a:lnTo>
                  <a:pt x="17859" y="392906"/>
                </a:lnTo>
                <a:lnTo>
                  <a:pt x="35719" y="401836"/>
                </a:lnTo>
                <a:lnTo>
                  <a:pt x="62508" y="401836"/>
                </a:lnTo>
                <a:lnTo>
                  <a:pt x="89297" y="392906"/>
                </a:lnTo>
                <a:lnTo>
                  <a:pt x="125015" y="375047"/>
                </a:lnTo>
                <a:lnTo>
                  <a:pt x="151804" y="348258"/>
                </a:lnTo>
                <a:lnTo>
                  <a:pt x="187523" y="312539"/>
                </a:lnTo>
                <a:lnTo>
                  <a:pt x="205383" y="267891"/>
                </a:lnTo>
                <a:lnTo>
                  <a:pt x="232172" y="214312"/>
                </a:lnTo>
                <a:lnTo>
                  <a:pt x="241101" y="169664"/>
                </a:lnTo>
                <a:lnTo>
                  <a:pt x="258961" y="116086"/>
                </a:lnTo>
                <a:lnTo>
                  <a:pt x="267890" y="71437"/>
                </a:lnTo>
                <a:lnTo>
                  <a:pt x="267890" y="26789"/>
                </a:lnTo>
                <a:lnTo>
                  <a:pt x="267890" y="8930"/>
                </a:lnTo>
                <a:lnTo>
                  <a:pt x="250031" y="0"/>
                </a:lnTo>
                <a:lnTo>
                  <a:pt x="241101" y="0"/>
                </a:lnTo>
                <a:lnTo>
                  <a:pt x="223242" y="17859"/>
                </a:lnTo>
                <a:lnTo>
                  <a:pt x="205383" y="44648"/>
                </a:lnTo>
                <a:lnTo>
                  <a:pt x="196453" y="80367"/>
                </a:lnTo>
                <a:lnTo>
                  <a:pt x="187523" y="133945"/>
                </a:lnTo>
                <a:lnTo>
                  <a:pt x="178594" y="196453"/>
                </a:lnTo>
                <a:lnTo>
                  <a:pt x="187523" y="250031"/>
                </a:lnTo>
                <a:lnTo>
                  <a:pt x="196453" y="303610"/>
                </a:lnTo>
                <a:lnTo>
                  <a:pt x="205383" y="348258"/>
                </a:lnTo>
                <a:lnTo>
                  <a:pt x="214312" y="383977"/>
                </a:lnTo>
                <a:lnTo>
                  <a:pt x="232172" y="410766"/>
                </a:lnTo>
                <a:lnTo>
                  <a:pt x="241101" y="419696"/>
                </a:lnTo>
                <a:lnTo>
                  <a:pt x="241101" y="410766"/>
                </a:lnTo>
                <a:lnTo>
                  <a:pt x="241101" y="401836"/>
                </a:lnTo>
                <a:lnTo>
                  <a:pt x="232172" y="375047"/>
                </a:lnTo>
                <a:lnTo>
                  <a:pt x="214312" y="339328"/>
                </a:lnTo>
                <a:lnTo>
                  <a:pt x="187523" y="303610"/>
                </a:lnTo>
                <a:lnTo>
                  <a:pt x="160734" y="258961"/>
                </a:lnTo>
                <a:lnTo>
                  <a:pt x="125015" y="214312"/>
                </a:lnTo>
                <a:lnTo>
                  <a:pt x="12501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340203" y="2366367"/>
            <a:ext cx="375048" cy="17860"/>
          </a:xfrm>
          <a:custGeom>
            <a:avLst/>
            <a:gdLst/>
            <a:ahLst/>
            <a:cxnLst/>
            <a:rect l="0" t="0" r="0" b="0"/>
            <a:pathLst>
              <a:path w="375048" h="17860">
                <a:moveTo>
                  <a:pt x="0" y="0"/>
                </a:moveTo>
                <a:lnTo>
                  <a:pt x="8930" y="0"/>
                </a:lnTo>
                <a:lnTo>
                  <a:pt x="17860" y="0"/>
                </a:lnTo>
                <a:lnTo>
                  <a:pt x="26789" y="0"/>
                </a:lnTo>
                <a:lnTo>
                  <a:pt x="62508" y="8930"/>
                </a:lnTo>
                <a:lnTo>
                  <a:pt x="98227" y="17859"/>
                </a:lnTo>
                <a:lnTo>
                  <a:pt x="142875" y="17859"/>
                </a:lnTo>
                <a:lnTo>
                  <a:pt x="196453" y="17859"/>
                </a:lnTo>
                <a:lnTo>
                  <a:pt x="241102" y="17859"/>
                </a:lnTo>
                <a:lnTo>
                  <a:pt x="285750" y="17859"/>
                </a:lnTo>
                <a:lnTo>
                  <a:pt x="321469" y="17859"/>
                </a:lnTo>
                <a:lnTo>
                  <a:pt x="348258" y="17859"/>
                </a:lnTo>
                <a:lnTo>
                  <a:pt x="366117" y="17859"/>
                </a:lnTo>
                <a:lnTo>
                  <a:pt x="375047" y="17859"/>
                </a:lnTo>
                <a:lnTo>
                  <a:pt x="375047" y="1785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661672" y="2357437"/>
            <a:ext cx="321470" cy="241103"/>
          </a:xfrm>
          <a:custGeom>
            <a:avLst/>
            <a:gdLst/>
            <a:ahLst/>
            <a:cxnLst/>
            <a:rect l="0" t="0" r="0" b="0"/>
            <a:pathLst>
              <a:path w="321470" h="241103">
                <a:moveTo>
                  <a:pt x="17859" y="107157"/>
                </a:moveTo>
                <a:lnTo>
                  <a:pt x="17859" y="116086"/>
                </a:lnTo>
                <a:lnTo>
                  <a:pt x="8930" y="133946"/>
                </a:lnTo>
                <a:lnTo>
                  <a:pt x="8930" y="160735"/>
                </a:lnTo>
                <a:lnTo>
                  <a:pt x="8930" y="178594"/>
                </a:lnTo>
                <a:lnTo>
                  <a:pt x="0" y="205383"/>
                </a:lnTo>
                <a:lnTo>
                  <a:pt x="0" y="223243"/>
                </a:lnTo>
                <a:lnTo>
                  <a:pt x="0" y="232172"/>
                </a:lnTo>
                <a:lnTo>
                  <a:pt x="0" y="241102"/>
                </a:lnTo>
                <a:lnTo>
                  <a:pt x="8930" y="241102"/>
                </a:lnTo>
                <a:lnTo>
                  <a:pt x="17859" y="232172"/>
                </a:lnTo>
                <a:lnTo>
                  <a:pt x="26789" y="214313"/>
                </a:lnTo>
                <a:lnTo>
                  <a:pt x="44648" y="187524"/>
                </a:lnTo>
                <a:lnTo>
                  <a:pt x="62508" y="160735"/>
                </a:lnTo>
                <a:lnTo>
                  <a:pt x="80367" y="125016"/>
                </a:lnTo>
                <a:lnTo>
                  <a:pt x="89297" y="89297"/>
                </a:lnTo>
                <a:lnTo>
                  <a:pt x="98226" y="62508"/>
                </a:lnTo>
                <a:lnTo>
                  <a:pt x="107156" y="62508"/>
                </a:lnTo>
                <a:lnTo>
                  <a:pt x="107156" y="62508"/>
                </a:lnTo>
                <a:lnTo>
                  <a:pt x="107156" y="89297"/>
                </a:lnTo>
                <a:lnTo>
                  <a:pt x="98226" y="107157"/>
                </a:lnTo>
                <a:lnTo>
                  <a:pt x="98226" y="133946"/>
                </a:lnTo>
                <a:lnTo>
                  <a:pt x="89297" y="160735"/>
                </a:lnTo>
                <a:lnTo>
                  <a:pt x="98226" y="169665"/>
                </a:lnTo>
                <a:lnTo>
                  <a:pt x="98226" y="187524"/>
                </a:lnTo>
                <a:lnTo>
                  <a:pt x="107156" y="187524"/>
                </a:lnTo>
                <a:lnTo>
                  <a:pt x="116086" y="178594"/>
                </a:lnTo>
                <a:lnTo>
                  <a:pt x="116086" y="169665"/>
                </a:lnTo>
                <a:lnTo>
                  <a:pt x="133945" y="151805"/>
                </a:lnTo>
                <a:lnTo>
                  <a:pt x="142875" y="125016"/>
                </a:lnTo>
                <a:lnTo>
                  <a:pt x="151805" y="89297"/>
                </a:lnTo>
                <a:lnTo>
                  <a:pt x="169664" y="62508"/>
                </a:lnTo>
                <a:lnTo>
                  <a:pt x="178594" y="44649"/>
                </a:lnTo>
                <a:lnTo>
                  <a:pt x="187523" y="35719"/>
                </a:lnTo>
                <a:lnTo>
                  <a:pt x="187523" y="35719"/>
                </a:lnTo>
                <a:lnTo>
                  <a:pt x="196453" y="44649"/>
                </a:lnTo>
                <a:lnTo>
                  <a:pt x="187523" y="62508"/>
                </a:lnTo>
                <a:lnTo>
                  <a:pt x="187523" y="89297"/>
                </a:lnTo>
                <a:lnTo>
                  <a:pt x="178594" y="116086"/>
                </a:lnTo>
                <a:lnTo>
                  <a:pt x="178594" y="151805"/>
                </a:lnTo>
                <a:lnTo>
                  <a:pt x="178594" y="169665"/>
                </a:lnTo>
                <a:lnTo>
                  <a:pt x="169664" y="196454"/>
                </a:lnTo>
                <a:lnTo>
                  <a:pt x="169664" y="214313"/>
                </a:lnTo>
                <a:lnTo>
                  <a:pt x="178594" y="214313"/>
                </a:lnTo>
                <a:lnTo>
                  <a:pt x="178594" y="214313"/>
                </a:lnTo>
                <a:lnTo>
                  <a:pt x="187523" y="196454"/>
                </a:lnTo>
                <a:lnTo>
                  <a:pt x="196453" y="178594"/>
                </a:lnTo>
                <a:lnTo>
                  <a:pt x="205383" y="142876"/>
                </a:lnTo>
                <a:lnTo>
                  <a:pt x="223242" y="107157"/>
                </a:lnTo>
                <a:lnTo>
                  <a:pt x="241101" y="62508"/>
                </a:lnTo>
                <a:lnTo>
                  <a:pt x="267891" y="35719"/>
                </a:lnTo>
                <a:lnTo>
                  <a:pt x="285750" y="8930"/>
                </a:lnTo>
                <a:lnTo>
                  <a:pt x="303609" y="0"/>
                </a:lnTo>
                <a:lnTo>
                  <a:pt x="312539" y="0"/>
                </a:lnTo>
                <a:lnTo>
                  <a:pt x="321469" y="0"/>
                </a:lnTo>
                <a:lnTo>
                  <a:pt x="321469" y="0"/>
                </a:lnTo>
                <a:lnTo>
                  <a:pt x="321469" y="8930"/>
                </a:lnTo>
                <a:lnTo>
                  <a:pt x="321469" y="8930"/>
                </a:lnTo>
                <a:lnTo>
                  <a:pt x="321469" y="17860"/>
                </a:lnTo>
                <a:lnTo>
                  <a:pt x="321469" y="17860"/>
                </a:lnTo>
                <a:lnTo>
                  <a:pt x="321469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920633" y="2160984"/>
            <a:ext cx="437555" cy="357189"/>
          </a:xfrm>
          <a:custGeom>
            <a:avLst/>
            <a:gdLst/>
            <a:ahLst/>
            <a:cxnLst/>
            <a:rect l="0" t="0" r="0" b="0"/>
            <a:pathLst>
              <a:path w="437555" h="357189">
                <a:moveTo>
                  <a:pt x="107156" y="241102"/>
                </a:moveTo>
                <a:lnTo>
                  <a:pt x="98226" y="241102"/>
                </a:lnTo>
                <a:lnTo>
                  <a:pt x="89297" y="232172"/>
                </a:lnTo>
                <a:lnTo>
                  <a:pt x="71437" y="223242"/>
                </a:lnTo>
                <a:lnTo>
                  <a:pt x="62508" y="223242"/>
                </a:lnTo>
                <a:lnTo>
                  <a:pt x="44648" y="223242"/>
                </a:lnTo>
                <a:lnTo>
                  <a:pt x="35719" y="232172"/>
                </a:lnTo>
                <a:lnTo>
                  <a:pt x="17859" y="258961"/>
                </a:lnTo>
                <a:lnTo>
                  <a:pt x="8930" y="276820"/>
                </a:lnTo>
                <a:lnTo>
                  <a:pt x="0" y="303610"/>
                </a:lnTo>
                <a:lnTo>
                  <a:pt x="0" y="321469"/>
                </a:lnTo>
                <a:lnTo>
                  <a:pt x="8930" y="339329"/>
                </a:lnTo>
                <a:lnTo>
                  <a:pt x="8930" y="348258"/>
                </a:lnTo>
                <a:lnTo>
                  <a:pt x="26789" y="357188"/>
                </a:lnTo>
                <a:lnTo>
                  <a:pt x="35719" y="348258"/>
                </a:lnTo>
                <a:lnTo>
                  <a:pt x="53578" y="339329"/>
                </a:lnTo>
                <a:lnTo>
                  <a:pt x="80367" y="321469"/>
                </a:lnTo>
                <a:lnTo>
                  <a:pt x="107156" y="294680"/>
                </a:lnTo>
                <a:lnTo>
                  <a:pt x="125015" y="276820"/>
                </a:lnTo>
                <a:lnTo>
                  <a:pt x="151805" y="258961"/>
                </a:lnTo>
                <a:lnTo>
                  <a:pt x="160734" y="250031"/>
                </a:lnTo>
                <a:lnTo>
                  <a:pt x="169664" y="258961"/>
                </a:lnTo>
                <a:lnTo>
                  <a:pt x="169664" y="276820"/>
                </a:lnTo>
                <a:lnTo>
                  <a:pt x="169664" y="294680"/>
                </a:lnTo>
                <a:lnTo>
                  <a:pt x="169664" y="312539"/>
                </a:lnTo>
                <a:lnTo>
                  <a:pt x="169664" y="321469"/>
                </a:lnTo>
                <a:lnTo>
                  <a:pt x="178594" y="321469"/>
                </a:lnTo>
                <a:lnTo>
                  <a:pt x="187523" y="321469"/>
                </a:lnTo>
                <a:lnTo>
                  <a:pt x="196453" y="312539"/>
                </a:lnTo>
                <a:lnTo>
                  <a:pt x="214312" y="303610"/>
                </a:lnTo>
                <a:lnTo>
                  <a:pt x="232172" y="276820"/>
                </a:lnTo>
                <a:lnTo>
                  <a:pt x="250031" y="250031"/>
                </a:lnTo>
                <a:lnTo>
                  <a:pt x="276819" y="214313"/>
                </a:lnTo>
                <a:lnTo>
                  <a:pt x="303608" y="169664"/>
                </a:lnTo>
                <a:lnTo>
                  <a:pt x="321468" y="116086"/>
                </a:lnTo>
                <a:lnTo>
                  <a:pt x="339327" y="71438"/>
                </a:lnTo>
                <a:lnTo>
                  <a:pt x="348257" y="35719"/>
                </a:lnTo>
                <a:lnTo>
                  <a:pt x="348257" y="8930"/>
                </a:lnTo>
                <a:lnTo>
                  <a:pt x="339327" y="0"/>
                </a:lnTo>
                <a:lnTo>
                  <a:pt x="312538" y="8930"/>
                </a:lnTo>
                <a:lnTo>
                  <a:pt x="285749" y="26789"/>
                </a:lnTo>
                <a:lnTo>
                  <a:pt x="258961" y="62508"/>
                </a:lnTo>
                <a:lnTo>
                  <a:pt x="223242" y="116086"/>
                </a:lnTo>
                <a:lnTo>
                  <a:pt x="205383" y="160735"/>
                </a:lnTo>
                <a:lnTo>
                  <a:pt x="196453" y="214313"/>
                </a:lnTo>
                <a:lnTo>
                  <a:pt x="196453" y="258961"/>
                </a:lnTo>
                <a:lnTo>
                  <a:pt x="214312" y="303610"/>
                </a:lnTo>
                <a:lnTo>
                  <a:pt x="232172" y="330399"/>
                </a:lnTo>
                <a:lnTo>
                  <a:pt x="267890" y="348258"/>
                </a:lnTo>
                <a:lnTo>
                  <a:pt x="312538" y="357188"/>
                </a:lnTo>
                <a:lnTo>
                  <a:pt x="348257" y="357188"/>
                </a:lnTo>
                <a:lnTo>
                  <a:pt x="383976" y="348258"/>
                </a:lnTo>
                <a:lnTo>
                  <a:pt x="410765" y="330399"/>
                </a:lnTo>
                <a:lnTo>
                  <a:pt x="437554" y="312539"/>
                </a:lnTo>
                <a:lnTo>
                  <a:pt x="437554" y="31253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134820" y="2723555"/>
            <a:ext cx="160736" cy="330399"/>
          </a:xfrm>
          <a:custGeom>
            <a:avLst/>
            <a:gdLst/>
            <a:ahLst/>
            <a:cxnLst/>
            <a:rect l="0" t="0" r="0" b="0"/>
            <a:pathLst>
              <a:path w="160736" h="330399">
                <a:moveTo>
                  <a:pt x="0" y="35718"/>
                </a:moveTo>
                <a:lnTo>
                  <a:pt x="0" y="26789"/>
                </a:lnTo>
                <a:lnTo>
                  <a:pt x="0" y="17859"/>
                </a:lnTo>
                <a:lnTo>
                  <a:pt x="8930" y="8929"/>
                </a:lnTo>
                <a:lnTo>
                  <a:pt x="17860" y="0"/>
                </a:lnTo>
                <a:lnTo>
                  <a:pt x="26789" y="0"/>
                </a:lnTo>
                <a:lnTo>
                  <a:pt x="26789" y="8929"/>
                </a:lnTo>
                <a:lnTo>
                  <a:pt x="26789" y="35718"/>
                </a:lnTo>
                <a:lnTo>
                  <a:pt x="26789" y="71437"/>
                </a:lnTo>
                <a:lnTo>
                  <a:pt x="26789" y="116085"/>
                </a:lnTo>
                <a:lnTo>
                  <a:pt x="17860" y="169663"/>
                </a:lnTo>
                <a:lnTo>
                  <a:pt x="26789" y="214312"/>
                </a:lnTo>
                <a:lnTo>
                  <a:pt x="26789" y="258960"/>
                </a:lnTo>
                <a:lnTo>
                  <a:pt x="35719" y="294679"/>
                </a:lnTo>
                <a:lnTo>
                  <a:pt x="53578" y="321468"/>
                </a:lnTo>
                <a:lnTo>
                  <a:pt x="62508" y="330398"/>
                </a:lnTo>
                <a:lnTo>
                  <a:pt x="89297" y="330398"/>
                </a:lnTo>
                <a:lnTo>
                  <a:pt x="107157" y="321468"/>
                </a:lnTo>
                <a:lnTo>
                  <a:pt x="133946" y="312538"/>
                </a:lnTo>
                <a:lnTo>
                  <a:pt x="151805" y="285749"/>
                </a:lnTo>
                <a:lnTo>
                  <a:pt x="160735" y="258960"/>
                </a:lnTo>
                <a:lnTo>
                  <a:pt x="160735" y="232171"/>
                </a:lnTo>
                <a:lnTo>
                  <a:pt x="142875" y="196452"/>
                </a:lnTo>
                <a:lnTo>
                  <a:pt x="125016" y="169663"/>
                </a:lnTo>
                <a:lnTo>
                  <a:pt x="125016" y="1696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974086" y="2839640"/>
            <a:ext cx="419696" cy="125017"/>
          </a:xfrm>
          <a:custGeom>
            <a:avLst/>
            <a:gdLst/>
            <a:ahLst/>
            <a:cxnLst/>
            <a:rect l="0" t="0" r="0" b="0"/>
            <a:pathLst>
              <a:path w="419696" h="125017">
                <a:moveTo>
                  <a:pt x="0" y="116086"/>
                </a:moveTo>
                <a:lnTo>
                  <a:pt x="8930" y="116086"/>
                </a:lnTo>
                <a:lnTo>
                  <a:pt x="8930" y="125016"/>
                </a:lnTo>
                <a:lnTo>
                  <a:pt x="26789" y="125016"/>
                </a:lnTo>
                <a:lnTo>
                  <a:pt x="62508" y="125016"/>
                </a:lnTo>
                <a:lnTo>
                  <a:pt x="98227" y="116086"/>
                </a:lnTo>
                <a:lnTo>
                  <a:pt x="160734" y="98227"/>
                </a:lnTo>
                <a:lnTo>
                  <a:pt x="214312" y="80367"/>
                </a:lnTo>
                <a:lnTo>
                  <a:pt x="276820" y="62508"/>
                </a:lnTo>
                <a:lnTo>
                  <a:pt x="330398" y="44649"/>
                </a:lnTo>
                <a:lnTo>
                  <a:pt x="383977" y="26789"/>
                </a:lnTo>
                <a:lnTo>
                  <a:pt x="419695" y="0"/>
                </a:lnTo>
                <a:lnTo>
                  <a:pt x="41969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304484" y="2857500"/>
            <a:ext cx="339330" cy="187524"/>
          </a:xfrm>
          <a:custGeom>
            <a:avLst/>
            <a:gdLst/>
            <a:ahLst/>
            <a:cxnLst/>
            <a:rect l="0" t="0" r="0" b="0"/>
            <a:pathLst>
              <a:path w="339330" h="187524">
                <a:moveTo>
                  <a:pt x="0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8930" y="107156"/>
                </a:lnTo>
                <a:lnTo>
                  <a:pt x="17860" y="98226"/>
                </a:lnTo>
                <a:lnTo>
                  <a:pt x="44649" y="89296"/>
                </a:lnTo>
                <a:lnTo>
                  <a:pt x="62508" y="80367"/>
                </a:lnTo>
                <a:lnTo>
                  <a:pt x="89297" y="62507"/>
                </a:lnTo>
                <a:lnTo>
                  <a:pt x="107157" y="44648"/>
                </a:lnTo>
                <a:lnTo>
                  <a:pt x="133946" y="26789"/>
                </a:lnTo>
                <a:lnTo>
                  <a:pt x="151805" y="17859"/>
                </a:lnTo>
                <a:lnTo>
                  <a:pt x="160735" y="0"/>
                </a:lnTo>
                <a:lnTo>
                  <a:pt x="151805" y="0"/>
                </a:lnTo>
                <a:lnTo>
                  <a:pt x="133946" y="0"/>
                </a:lnTo>
                <a:lnTo>
                  <a:pt x="116086" y="0"/>
                </a:lnTo>
                <a:lnTo>
                  <a:pt x="98227" y="17859"/>
                </a:lnTo>
                <a:lnTo>
                  <a:pt x="80368" y="44648"/>
                </a:lnTo>
                <a:lnTo>
                  <a:pt x="62508" y="80367"/>
                </a:lnTo>
                <a:lnTo>
                  <a:pt x="62508" y="116086"/>
                </a:lnTo>
                <a:lnTo>
                  <a:pt x="62508" y="142875"/>
                </a:lnTo>
                <a:lnTo>
                  <a:pt x="71438" y="169664"/>
                </a:lnTo>
                <a:lnTo>
                  <a:pt x="98227" y="178593"/>
                </a:lnTo>
                <a:lnTo>
                  <a:pt x="125016" y="187523"/>
                </a:lnTo>
                <a:lnTo>
                  <a:pt x="160735" y="187523"/>
                </a:lnTo>
                <a:lnTo>
                  <a:pt x="196454" y="187523"/>
                </a:lnTo>
                <a:lnTo>
                  <a:pt x="232172" y="169664"/>
                </a:lnTo>
                <a:lnTo>
                  <a:pt x="267891" y="151804"/>
                </a:lnTo>
                <a:lnTo>
                  <a:pt x="303610" y="125015"/>
                </a:lnTo>
                <a:lnTo>
                  <a:pt x="321469" y="89296"/>
                </a:lnTo>
                <a:lnTo>
                  <a:pt x="339329" y="62507"/>
                </a:lnTo>
                <a:lnTo>
                  <a:pt x="339329" y="625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554516" y="2794992"/>
            <a:ext cx="169665" cy="241102"/>
          </a:xfrm>
          <a:custGeom>
            <a:avLst/>
            <a:gdLst/>
            <a:ahLst/>
            <a:cxnLst/>
            <a:rect l="0" t="0" r="0" b="0"/>
            <a:pathLst>
              <a:path w="169665" h="241102">
                <a:moveTo>
                  <a:pt x="89297" y="0"/>
                </a:moveTo>
                <a:lnTo>
                  <a:pt x="71437" y="0"/>
                </a:lnTo>
                <a:lnTo>
                  <a:pt x="53578" y="17859"/>
                </a:lnTo>
                <a:lnTo>
                  <a:pt x="35718" y="26789"/>
                </a:lnTo>
                <a:lnTo>
                  <a:pt x="17859" y="53578"/>
                </a:lnTo>
                <a:lnTo>
                  <a:pt x="8929" y="71437"/>
                </a:lnTo>
                <a:lnTo>
                  <a:pt x="0" y="98226"/>
                </a:lnTo>
                <a:lnTo>
                  <a:pt x="8929" y="107156"/>
                </a:lnTo>
                <a:lnTo>
                  <a:pt x="35718" y="125015"/>
                </a:lnTo>
                <a:lnTo>
                  <a:pt x="62507" y="133945"/>
                </a:lnTo>
                <a:lnTo>
                  <a:pt x="89297" y="142875"/>
                </a:lnTo>
                <a:lnTo>
                  <a:pt x="125015" y="151804"/>
                </a:lnTo>
                <a:lnTo>
                  <a:pt x="142875" y="160734"/>
                </a:lnTo>
                <a:lnTo>
                  <a:pt x="160734" y="178594"/>
                </a:lnTo>
                <a:lnTo>
                  <a:pt x="169664" y="196453"/>
                </a:lnTo>
                <a:lnTo>
                  <a:pt x="160734" y="205383"/>
                </a:lnTo>
                <a:lnTo>
                  <a:pt x="142875" y="223242"/>
                </a:lnTo>
                <a:lnTo>
                  <a:pt x="116086" y="241101"/>
                </a:lnTo>
                <a:lnTo>
                  <a:pt x="80367" y="241101"/>
                </a:lnTo>
                <a:lnTo>
                  <a:pt x="62507" y="241101"/>
                </a:lnTo>
                <a:lnTo>
                  <a:pt x="44648" y="232172"/>
                </a:lnTo>
                <a:lnTo>
                  <a:pt x="35718" y="214312"/>
                </a:lnTo>
                <a:lnTo>
                  <a:pt x="35718" y="187523"/>
                </a:lnTo>
                <a:lnTo>
                  <a:pt x="44648" y="151804"/>
                </a:lnTo>
                <a:lnTo>
                  <a:pt x="53578" y="107156"/>
                </a:lnTo>
                <a:lnTo>
                  <a:pt x="71437" y="62508"/>
                </a:lnTo>
                <a:lnTo>
                  <a:pt x="71437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7697391" y="2643188"/>
            <a:ext cx="151805" cy="375047"/>
          </a:xfrm>
          <a:custGeom>
            <a:avLst/>
            <a:gdLst/>
            <a:ahLst/>
            <a:cxnLst/>
            <a:rect l="0" t="0" r="0" b="0"/>
            <a:pathLst>
              <a:path w="151805" h="375047">
                <a:moveTo>
                  <a:pt x="89297" y="0"/>
                </a:moveTo>
                <a:lnTo>
                  <a:pt x="80367" y="8929"/>
                </a:lnTo>
                <a:lnTo>
                  <a:pt x="80367" y="26789"/>
                </a:lnTo>
                <a:lnTo>
                  <a:pt x="71437" y="53578"/>
                </a:lnTo>
                <a:lnTo>
                  <a:pt x="62507" y="89296"/>
                </a:lnTo>
                <a:lnTo>
                  <a:pt x="62507" y="133945"/>
                </a:lnTo>
                <a:lnTo>
                  <a:pt x="62507" y="178593"/>
                </a:lnTo>
                <a:lnTo>
                  <a:pt x="71437" y="223241"/>
                </a:lnTo>
                <a:lnTo>
                  <a:pt x="80367" y="258960"/>
                </a:lnTo>
                <a:lnTo>
                  <a:pt x="89297" y="303608"/>
                </a:lnTo>
                <a:lnTo>
                  <a:pt x="98226" y="330398"/>
                </a:lnTo>
                <a:lnTo>
                  <a:pt x="116086" y="357187"/>
                </a:lnTo>
                <a:lnTo>
                  <a:pt x="125015" y="366116"/>
                </a:lnTo>
                <a:lnTo>
                  <a:pt x="142875" y="375046"/>
                </a:lnTo>
                <a:lnTo>
                  <a:pt x="151804" y="375046"/>
                </a:lnTo>
                <a:lnTo>
                  <a:pt x="151804" y="366116"/>
                </a:lnTo>
                <a:lnTo>
                  <a:pt x="151804" y="348257"/>
                </a:lnTo>
                <a:lnTo>
                  <a:pt x="142875" y="330398"/>
                </a:lnTo>
                <a:lnTo>
                  <a:pt x="116086" y="294679"/>
                </a:lnTo>
                <a:lnTo>
                  <a:pt x="80367" y="258960"/>
                </a:lnTo>
                <a:lnTo>
                  <a:pt x="44648" y="223241"/>
                </a:lnTo>
                <a:lnTo>
                  <a:pt x="0" y="196452"/>
                </a:lnTo>
                <a:lnTo>
                  <a:pt x="0" y="19645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7590234" y="2839640"/>
            <a:ext cx="312540" cy="35720"/>
          </a:xfrm>
          <a:custGeom>
            <a:avLst/>
            <a:gdLst/>
            <a:ahLst/>
            <a:cxnLst/>
            <a:rect l="0" t="0" r="0" b="0"/>
            <a:pathLst>
              <a:path w="312540" h="35720">
                <a:moveTo>
                  <a:pt x="0" y="26789"/>
                </a:moveTo>
                <a:lnTo>
                  <a:pt x="8930" y="26789"/>
                </a:lnTo>
                <a:lnTo>
                  <a:pt x="26789" y="26789"/>
                </a:lnTo>
                <a:lnTo>
                  <a:pt x="62508" y="35719"/>
                </a:lnTo>
                <a:lnTo>
                  <a:pt x="98227" y="35719"/>
                </a:lnTo>
                <a:lnTo>
                  <a:pt x="142875" y="35719"/>
                </a:lnTo>
                <a:lnTo>
                  <a:pt x="187524" y="35719"/>
                </a:lnTo>
                <a:lnTo>
                  <a:pt x="232172" y="26789"/>
                </a:lnTo>
                <a:lnTo>
                  <a:pt x="258961" y="26789"/>
                </a:lnTo>
                <a:lnTo>
                  <a:pt x="285750" y="17860"/>
                </a:lnTo>
                <a:lnTo>
                  <a:pt x="303610" y="8930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920633" y="2812851"/>
            <a:ext cx="8931" cy="160736"/>
          </a:xfrm>
          <a:custGeom>
            <a:avLst/>
            <a:gdLst/>
            <a:ahLst/>
            <a:cxnLst/>
            <a:rect l="0" t="0" r="0" b="0"/>
            <a:pathLst>
              <a:path w="8931" h="160736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9"/>
                </a:lnTo>
                <a:lnTo>
                  <a:pt x="0" y="7143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5"/>
                </a:lnTo>
                <a:lnTo>
                  <a:pt x="0" y="160735"/>
                </a:lnTo>
                <a:lnTo>
                  <a:pt x="0" y="160735"/>
                </a:lnTo>
                <a:lnTo>
                  <a:pt x="0" y="151805"/>
                </a:lnTo>
                <a:lnTo>
                  <a:pt x="0" y="142875"/>
                </a:lnTo>
                <a:lnTo>
                  <a:pt x="8930" y="116086"/>
                </a:lnTo>
                <a:lnTo>
                  <a:pt x="8930" y="80367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884914" y="2714625"/>
            <a:ext cx="446485" cy="428626"/>
          </a:xfrm>
          <a:custGeom>
            <a:avLst/>
            <a:gdLst/>
            <a:ahLst/>
            <a:cxnLst/>
            <a:rect l="0" t="0" r="0" b="0"/>
            <a:pathLst>
              <a:path w="446485" h="428626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59"/>
                </a:lnTo>
                <a:lnTo>
                  <a:pt x="8930" y="26789"/>
                </a:lnTo>
                <a:lnTo>
                  <a:pt x="17859" y="35719"/>
                </a:lnTo>
                <a:lnTo>
                  <a:pt x="26789" y="44648"/>
                </a:lnTo>
                <a:lnTo>
                  <a:pt x="44649" y="53578"/>
                </a:lnTo>
                <a:lnTo>
                  <a:pt x="71438" y="53578"/>
                </a:lnTo>
                <a:lnTo>
                  <a:pt x="89297" y="62508"/>
                </a:lnTo>
                <a:lnTo>
                  <a:pt x="107156" y="71438"/>
                </a:lnTo>
                <a:lnTo>
                  <a:pt x="116086" y="71438"/>
                </a:lnTo>
                <a:lnTo>
                  <a:pt x="125016" y="71438"/>
                </a:lnTo>
                <a:lnTo>
                  <a:pt x="125016" y="80367"/>
                </a:lnTo>
                <a:lnTo>
                  <a:pt x="116086" y="80367"/>
                </a:lnTo>
                <a:lnTo>
                  <a:pt x="107156" y="98226"/>
                </a:lnTo>
                <a:lnTo>
                  <a:pt x="107156" y="107156"/>
                </a:lnTo>
                <a:lnTo>
                  <a:pt x="98227" y="133945"/>
                </a:lnTo>
                <a:lnTo>
                  <a:pt x="98227" y="151804"/>
                </a:lnTo>
                <a:lnTo>
                  <a:pt x="107156" y="178593"/>
                </a:lnTo>
                <a:lnTo>
                  <a:pt x="107156" y="205382"/>
                </a:lnTo>
                <a:lnTo>
                  <a:pt x="116086" y="223242"/>
                </a:lnTo>
                <a:lnTo>
                  <a:pt x="116086" y="241101"/>
                </a:lnTo>
                <a:lnTo>
                  <a:pt x="125016" y="241101"/>
                </a:lnTo>
                <a:lnTo>
                  <a:pt x="133945" y="241101"/>
                </a:lnTo>
                <a:lnTo>
                  <a:pt x="142875" y="232171"/>
                </a:lnTo>
                <a:lnTo>
                  <a:pt x="151805" y="214312"/>
                </a:lnTo>
                <a:lnTo>
                  <a:pt x="169664" y="187523"/>
                </a:lnTo>
                <a:lnTo>
                  <a:pt x="178594" y="169664"/>
                </a:lnTo>
                <a:lnTo>
                  <a:pt x="196453" y="142875"/>
                </a:lnTo>
                <a:lnTo>
                  <a:pt x="205383" y="125015"/>
                </a:lnTo>
                <a:lnTo>
                  <a:pt x="214313" y="116086"/>
                </a:lnTo>
                <a:lnTo>
                  <a:pt x="223242" y="116086"/>
                </a:lnTo>
                <a:lnTo>
                  <a:pt x="232172" y="125015"/>
                </a:lnTo>
                <a:lnTo>
                  <a:pt x="241102" y="133945"/>
                </a:lnTo>
                <a:lnTo>
                  <a:pt x="250031" y="151804"/>
                </a:lnTo>
                <a:lnTo>
                  <a:pt x="250031" y="178593"/>
                </a:lnTo>
                <a:lnTo>
                  <a:pt x="258961" y="196453"/>
                </a:lnTo>
                <a:lnTo>
                  <a:pt x="267891" y="214312"/>
                </a:lnTo>
                <a:lnTo>
                  <a:pt x="285750" y="223242"/>
                </a:lnTo>
                <a:lnTo>
                  <a:pt x="294680" y="223242"/>
                </a:lnTo>
                <a:lnTo>
                  <a:pt x="321468" y="223242"/>
                </a:lnTo>
                <a:lnTo>
                  <a:pt x="339327" y="205382"/>
                </a:lnTo>
                <a:lnTo>
                  <a:pt x="357187" y="187523"/>
                </a:lnTo>
                <a:lnTo>
                  <a:pt x="375046" y="160734"/>
                </a:lnTo>
                <a:lnTo>
                  <a:pt x="392906" y="133945"/>
                </a:lnTo>
                <a:lnTo>
                  <a:pt x="410765" y="107156"/>
                </a:lnTo>
                <a:lnTo>
                  <a:pt x="410765" y="80367"/>
                </a:lnTo>
                <a:lnTo>
                  <a:pt x="410765" y="53578"/>
                </a:lnTo>
                <a:lnTo>
                  <a:pt x="410765" y="44648"/>
                </a:lnTo>
                <a:lnTo>
                  <a:pt x="410765" y="35719"/>
                </a:lnTo>
                <a:lnTo>
                  <a:pt x="392906" y="44648"/>
                </a:lnTo>
                <a:lnTo>
                  <a:pt x="375046" y="62508"/>
                </a:lnTo>
                <a:lnTo>
                  <a:pt x="357187" y="89296"/>
                </a:lnTo>
                <a:lnTo>
                  <a:pt x="339327" y="116086"/>
                </a:lnTo>
                <a:lnTo>
                  <a:pt x="321468" y="142875"/>
                </a:lnTo>
                <a:lnTo>
                  <a:pt x="321468" y="178593"/>
                </a:lnTo>
                <a:lnTo>
                  <a:pt x="321468" y="196453"/>
                </a:lnTo>
                <a:lnTo>
                  <a:pt x="321468" y="214312"/>
                </a:lnTo>
                <a:lnTo>
                  <a:pt x="330398" y="223242"/>
                </a:lnTo>
                <a:lnTo>
                  <a:pt x="348257" y="214312"/>
                </a:lnTo>
                <a:lnTo>
                  <a:pt x="375046" y="205382"/>
                </a:lnTo>
                <a:lnTo>
                  <a:pt x="392906" y="187523"/>
                </a:lnTo>
                <a:lnTo>
                  <a:pt x="410765" y="160734"/>
                </a:lnTo>
                <a:lnTo>
                  <a:pt x="419695" y="133945"/>
                </a:lnTo>
                <a:lnTo>
                  <a:pt x="428624" y="107156"/>
                </a:lnTo>
                <a:lnTo>
                  <a:pt x="437554" y="89296"/>
                </a:lnTo>
                <a:lnTo>
                  <a:pt x="446484" y="80367"/>
                </a:lnTo>
                <a:lnTo>
                  <a:pt x="446484" y="89296"/>
                </a:lnTo>
                <a:lnTo>
                  <a:pt x="446484" y="107156"/>
                </a:lnTo>
                <a:lnTo>
                  <a:pt x="446484" y="133945"/>
                </a:lnTo>
                <a:lnTo>
                  <a:pt x="446484" y="169664"/>
                </a:lnTo>
                <a:lnTo>
                  <a:pt x="446484" y="205382"/>
                </a:lnTo>
                <a:lnTo>
                  <a:pt x="446484" y="241101"/>
                </a:lnTo>
                <a:lnTo>
                  <a:pt x="446484" y="285750"/>
                </a:lnTo>
                <a:lnTo>
                  <a:pt x="437554" y="321468"/>
                </a:lnTo>
                <a:lnTo>
                  <a:pt x="428624" y="357187"/>
                </a:lnTo>
                <a:lnTo>
                  <a:pt x="419695" y="383976"/>
                </a:lnTo>
                <a:lnTo>
                  <a:pt x="410765" y="410765"/>
                </a:lnTo>
                <a:lnTo>
                  <a:pt x="392906" y="419695"/>
                </a:lnTo>
                <a:lnTo>
                  <a:pt x="383976" y="428625"/>
                </a:lnTo>
                <a:lnTo>
                  <a:pt x="375046" y="419695"/>
                </a:lnTo>
                <a:lnTo>
                  <a:pt x="375046" y="410765"/>
                </a:lnTo>
                <a:lnTo>
                  <a:pt x="375046" y="383976"/>
                </a:lnTo>
                <a:lnTo>
                  <a:pt x="375046" y="348257"/>
                </a:lnTo>
                <a:lnTo>
                  <a:pt x="383976" y="312539"/>
                </a:lnTo>
                <a:lnTo>
                  <a:pt x="401835" y="267890"/>
                </a:lnTo>
                <a:lnTo>
                  <a:pt x="419695" y="232171"/>
                </a:lnTo>
                <a:lnTo>
                  <a:pt x="419695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483202" y="2920007"/>
            <a:ext cx="1" cy="8931"/>
          </a:xfrm>
          <a:custGeom>
            <a:avLst/>
            <a:gdLst/>
            <a:ahLst/>
            <a:cxnLst/>
            <a:rect l="0" t="0" r="0" b="0"/>
            <a:pathLst>
              <a:path w="1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937992" y="2946796"/>
            <a:ext cx="205384" cy="169666"/>
          </a:xfrm>
          <a:custGeom>
            <a:avLst/>
            <a:gdLst/>
            <a:ahLst/>
            <a:cxnLst/>
            <a:rect l="0" t="0" r="0" b="0"/>
            <a:pathLst>
              <a:path w="205384" h="169666">
                <a:moveTo>
                  <a:pt x="8930" y="44649"/>
                </a:moveTo>
                <a:lnTo>
                  <a:pt x="8930" y="44649"/>
                </a:lnTo>
                <a:lnTo>
                  <a:pt x="0" y="35719"/>
                </a:lnTo>
                <a:lnTo>
                  <a:pt x="0" y="26790"/>
                </a:ln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17860" y="35719"/>
                </a:lnTo>
                <a:lnTo>
                  <a:pt x="17860" y="53579"/>
                </a:lnTo>
                <a:lnTo>
                  <a:pt x="26789" y="71438"/>
                </a:lnTo>
                <a:lnTo>
                  <a:pt x="26789" y="98227"/>
                </a:lnTo>
                <a:lnTo>
                  <a:pt x="26789" y="116086"/>
                </a:lnTo>
                <a:lnTo>
                  <a:pt x="26789" y="133946"/>
                </a:lnTo>
                <a:lnTo>
                  <a:pt x="26789" y="151805"/>
                </a:lnTo>
                <a:lnTo>
                  <a:pt x="26789" y="169665"/>
                </a:lnTo>
                <a:lnTo>
                  <a:pt x="26789" y="169665"/>
                </a:lnTo>
                <a:lnTo>
                  <a:pt x="26789" y="160735"/>
                </a:lnTo>
                <a:lnTo>
                  <a:pt x="26789" y="151805"/>
                </a:lnTo>
                <a:lnTo>
                  <a:pt x="35719" y="133946"/>
                </a:lnTo>
                <a:lnTo>
                  <a:pt x="44649" y="107157"/>
                </a:lnTo>
                <a:lnTo>
                  <a:pt x="53578" y="71438"/>
                </a:lnTo>
                <a:lnTo>
                  <a:pt x="71438" y="35719"/>
                </a:lnTo>
                <a:lnTo>
                  <a:pt x="89297" y="17860"/>
                </a:lnTo>
                <a:lnTo>
                  <a:pt x="107156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25016" y="26790"/>
                </a:lnTo>
                <a:lnTo>
                  <a:pt x="125016" y="62508"/>
                </a:lnTo>
                <a:lnTo>
                  <a:pt x="133946" y="89297"/>
                </a:lnTo>
                <a:lnTo>
                  <a:pt x="133946" y="125016"/>
                </a:lnTo>
                <a:lnTo>
                  <a:pt x="133946" y="142875"/>
                </a:lnTo>
                <a:lnTo>
                  <a:pt x="142875" y="160735"/>
                </a:lnTo>
                <a:lnTo>
                  <a:pt x="151805" y="169665"/>
                </a:lnTo>
                <a:lnTo>
                  <a:pt x="160735" y="169665"/>
                </a:lnTo>
                <a:lnTo>
                  <a:pt x="169664" y="160735"/>
                </a:lnTo>
                <a:lnTo>
                  <a:pt x="187524" y="142875"/>
                </a:lnTo>
                <a:lnTo>
                  <a:pt x="196453" y="116086"/>
                </a:lnTo>
                <a:lnTo>
                  <a:pt x="205383" y="98227"/>
                </a:lnTo>
                <a:lnTo>
                  <a:pt x="205383" y="71438"/>
                </a:lnTo>
                <a:lnTo>
                  <a:pt x="20538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125516" y="3009304"/>
            <a:ext cx="116087" cy="125017"/>
          </a:xfrm>
          <a:custGeom>
            <a:avLst/>
            <a:gdLst/>
            <a:ahLst/>
            <a:cxnLst/>
            <a:rect l="0" t="0" r="0" b="0"/>
            <a:pathLst>
              <a:path w="116087" h="125017">
                <a:moveTo>
                  <a:pt x="17859" y="0"/>
                </a:moveTo>
                <a:lnTo>
                  <a:pt x="17859" y="8930"/>
                </a:lnTo>
                <a:lnTo>
                  <a:pt x="8929" y="17860"/>
                </a:lnTo>
                <a:lnTo>
                  <a:pt x="0" y="44649"/>
                </a:lnTo>
                <a:lnTo>
                  <a:pt x="0" y="62508"/>
                </a:lnTo>
                <a:lnTo>
                  <a:pt x="8929" y="89297"/>
                </a:lnTo>
                <a:lnTo>
                  <a:pt x="17859" y="107157"/>
                </a:lnTo>
                <a:lnTo>
                  <a:pt x="26789" y="116086"/>
                </a:lnTo>
                <a:lnTo>
                  <a:pt x="44648" y="125016"/>
                </a:lnTo>
                <a:lnTo>
                  <a:pt x="62507" y="116086"/>
                </a:lnTo>
                <a:lnTo>
                  <a:pt x="80367" y="107157"/>
                </a:lnTo>
                <a:lnTo>
                  <a:pt x="98226" y="98227"/>
                </a:lnTo>
                <a:lnTo>
                  <a:pt x="116086" y="80367"/>
                </a:lnTo>
                <a:lnTo>
                  <a:pt x="116086" y="62508"/>
                </a:lnTo>
                <a:lnTo>
                  <a:pt x="116086" y="44649"/>
                </a:lnTo>
                <a:lnTo>
                  <a:pt x="98226" y="26789"/>
                </a:lnTo>
                <a:lnTo>
                  <a:pt x="80367" y="17860"/>
                </a:lnTo>
                <a:lnTo>
                  <a:pt x="62507" y="8930"/>
                </a:lnTo>
                <a:lnTo>
                  <a:pt x="35718" y="8930"/>
                </a:lnTo>
                <a:lnTo>
                  <a:pt x="17859" y="17860"/>
                </a:lnTo>
                <a:lnTo>
                  <a:pt x="17859" y="26789"/>
                </a:lnTo>
                <a:lnTo>
                  <a:pt x="8929" y="44649"/>
                </a:lnTo>
                <a:lnTo>
                  <a:pt x="17859" y="53578"/>
                </a:lnTo>
                <a:lnTo>
                  <a:pt x="35718" y="62508"/>
                </a:lnTo>
                <a:lnTo>
                  <a:pt x="44648" y="71438"/>
                </a:lnTo>
                <a:lnTo>
                  <a:pt x="71437" y="80367"/>
                </a:lnTo>
                <a:lnTo>
                  <a:pt x="89297" y="80367"/>
                </a:lnTo>
                <a:lnTo>
                  <a:pt x="107156" y="71438"/>
                </a:lnTo>
                <a:lnTo>
                  <a:pt x="1071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286250" y="2893218"/>
            <a:ext cx="312540" cy="285751"/>
          </a:xfrm>
          <a:custGeom>
            <a:avLst/>
            <a:gdLst/>
            <a:ahLst/>
            <a:cxnLst/>
            <a:rect l="0" t="0" r="0" b="0"/>
            <a:pathLst>
              <a:path w="312540" h="285751">
                <a:moveTo>
                  <a:pt x="44648" y="89297"/>
                </a:moveTo>
                <a:lnTo>
                  <a:pt x="44648" y="89297"/>
                </a:lnTo>
                <a:lnTo>
                  <a:pt x="35719" y="89297"/>
                </a:lnTo>
                <a:lnTo>
                  <a:pt x="26789" y="98227"/>
                </a:lnTo>
                <a:lnTo>
                  <a:pt x="17859" y="107157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5"/>
                </a:lnTo>
                <a:lnTo>
                  <a:pt x="0" y="187524"/>
                </a:lnTo>
                <a:lnTo>
                  <a:pt x="8930" y="205383"/>
                </a:lnTo>
                <a:lnTo>
                  <a:pt x="8930" y="223243"/>
                </a:lnTo>
                <a:lnTo>
                  <a:pt x="17859" y="241102"/>
                </a:lnTo>
                <a:lnTo>
                  <a:pt x="17859" y="241102"/>
                </a:lnTo>
                <a:lnTo>
                  <a:pt x="26789" y="241102"/>
                </a:lnTo>
                <a:lnTo>
                  <a:pt x="26789" y="241102"/>
                </a:lnTo>
                <a:lnTo>
                  <a:pt x="35719" y="232172"/>
                </a:lnTo>
                <a:lnTo>
                  <a:pt x="35719" y="214313"/>
                </a:lnTo>
                <a:lnTo>
                  <a:pt x="35719" y="196453"/>
                </a:lnTo>
                <a:lnTo>
                  <a:pt x="44648" y="178594"/>
                </a:lnTo>
                <a:lnTo>
                  <a:pt x="44648" y="151805"/>
                </a:lnTo>
                <a:lnTo>
                  <a:pt x="53578" y="125016"/>
                </a:lnTo>
                <a:lnTo>
                  <a:pt x="62508" y="98227"/>
                </a:lnTo>
                <a:lnTo>
                  <a:pt x="71438" y="80368"/>
                </a:lnTo>
                <a:lnTo>
                  <a:pt x="80367" y="80368"/>
                </a:lnTo>
                <a:lnTo>
                  <a:pt x="89297" y="89297"/>
                </a:lnTo>
                <a:lnTo>
                  <a:pt x="89297" y="107157"/>
                </a:lnTo>
                <a:lnTo>
                  <a:pt x="98227" y="133946"/>
                </a:lnTo>
                <a:lnTo>
                  <a:pt x="98227" y="169664"/>
                </a:lnTo>
                <a:lnTo>
                  <a:pt x="98227" y="196453"/>
                </a:lnTo>
                <a:lnTo>
                  <a:pt x="89297" y="223243"/>
                </a:lnTo>
                <a:lnTo>
                  <a:pt x="89297" y="250032"/>
                </a:lnTo>
                <a:lnTo>
                  <a:pt x="89297" y="267891"/>
                </a:lnTo>
                <a:lnTo>
                  <a:pt x="89297" y="276821"/>
                </a:lnTo>
                <a:lnTo>
                  <a:pt x="89297" y="267891"/>
                </a:lnTo>
                <a:lnTo>
                  <a:pt x="98227" y="258961"/>
                </a:lnTo>
                <a:lnTo>
                  <a:pt x="107156" y="241102"/>
                </a:lnTo>
                <a:lnTo>
                  <a:pt x="116086" y="214313"/>
                </a:lnTo>
                <a:lnTo>
                  <a:pt x="133945" y="187524"/>
                </a:lnTo>
                <a:lnTo>
                  <a:pt x="142875" y="151805"/>
                </a:lnTo>
                <a:lnTo>
                  <a:pt x="151805" y="116086"/>
                </a:lnTo>
                <a:lnTo>
                  <a:pt x="160734" y="80368"/>
                </a:lnTo>
                <a:lnTo>
                  <a:pt x="178594" y="71438"/>
                </a:lnTo>
                <a:lnTo>
                  <a:pt x="178594" y="80368"/>
                </a:lnTo>
                <a:lnTo>
                  <a:pt x="187523" y="98227"/>
                </a:lnTo>
                <a:lnTo>
                  <a:pt x="187523" y="125016"/>
                </a:lnTo>
                <a:lnTo>
                  <a:pt x="187523" y="160735"/>
                </a:lnTo>
                <a:lnTo>
                  <a:pt x="187523" y="205383"/>
                </a:lnTo>
                <a:lnTo>
                  <a:pt x="187523" y="241102"/>
                </a:lnTo>
                <a:lnTo>
                  <a:pt x="187523" y="267891"/>
                </a:lnTo>
                <a:lnTo>
                  <a:pt x="187523" y="276821"/>
                </a:lnTo>
                <a:lnTo>
                  <a:pt x="196453" y="285750"/>
                </a:lnTo>
                <a:lnTo>
                  <a:pt x="196453" y="267891"/>
                </a:lnTo>
                <a:lnTo>
                  <a:pt x="205383" y="232172"/>
                </a:lnTo>
                <a:lnTo>
                  <a:pt x="214313" y="187524"/>
                </a:lnTo>
                <a:lnTo>
                  <a:pt x="223242" y="133946"/>
                </a:lnTo>
                <a:lnTo>
                  <a:pt x="250031" y="80368"/>
                </a:lnTo>
                <a:lnTo>
                  <a:pt x="276820" y="35719"/>
                </a:lnTo>
                <a:lnTo>
                  <a:pt x="312539" y="0"/>
                </a:lnTo>
                <a:lnTo>
                  <a:pt x="31253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929188" y="2937867"/>
            <a:ext cx="223243" cy="223243"/>
          </a:xfrm>
          <a:custGeom>
            <a:avLst/>
            <a:gdLst/>
            <a:ahLst/>
            <a:cxnLst/>
            <a:rect l="0" t="0" r="0" b="0"/>
            <a:pathLst>
              <a:path w="223243" h="223243">
                <a:moveTo>
                  <a:pt x="8929" y="44648"/>
                </a:moveTo>
                <a:lnTo>
                  <a:pt x="8929" y="44648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44648"/>
                </a:lnTo>
                <a:lnTo>
                  <a:pt x="8929" y="53578"/>
                </a:lnTo>
                <a:lnTo>
                  <a:pt x="8929" y="62508"/>
                </a:lnTo>
                <a:lnTo>
                  <a:pt x="8929" y="89297"/>
                </a:lnTo>
                <a:lnTo>
                  <a:pt x="8929" y="107156"/>
                </a:lnTo>
                <a:lnTo>
                  <a:pt x="8929" y="133945"/>
                </a:lnTo>
                <a:lnTo>
                  <a:pt x="8929" y="160734"/>
                </a:lnTo>
                <a:lnTo>
                  <a:pt x="0" y="178594"/>
                </a:lnTo>
                <a:lnTo>
                  <a:pt x="0" y="187523"/>
                </a:lnTo>
                <a:lnTo>
                  <a:pt x="0" y="196453"/>
                </a:lnTo>
                <a:lnTo>
                  <a:pt x="0" y="196453"/>
                </a:lnTo>
                <a:lnTo>
                  <a:pt x="0" y="187523"/>
                </a:lnTo>
                <a:lnTo>
                  <a:pt x="0" y="169664"/>
                </a:lnTo>
                <a:lnTo>
                  <a:pt x="0" y="151804"/>
                </a:lnTo>
                <a:lnTo>
                  <a:pt x="0" y="125015"/>
                </a:lnTo>
                <a:lnTo>
                  <a:pt x="0" y="98226"/>
                </a:lnTo>
                <a:lnTo>
                  <a:pt x="8929" y="71437"/>
                </a:lnTo>
                <a:lnTo>
                  <a:pt x="17859" y="53578"/>
                </a:lnTo>
                <a:lnTo>
                  <a:pt x="26789" y="26789"/>
                </a:lnTo>
                <a:lnTo>
                  <a:pt x="35718" y="17859"/>
                </a:lnTo>
                <a:lnTo>
                  <a:pt x="44648" y="8929"/>
                </a:lnTo>
                <a:lnTo>
                  <a:pt x="44648" y="8929"/>
                </a:lnTo>
                <a:lnTo>
                  <a:pt x="53578" y="17859"/>
                </a:lnTo>
                <a:lnTo>
                  <a:pt x="53578" y="35719"/>
                </a:lnTo>
                <a:lnTo>
                  <a:pt x="62507" y="53578"/>
                </a:lnTo>
                <a:lnTo>
                  <a:pt x="62507" y="80367"/>
                </a:lnTo>
                <a:lnTo>
                  <a:pt x="62507" y="116086"/>
                </a:lnTo>
                <a:lnTo>
                  <a:pt x="53578" y="142875"/>
                </a:lnTo>
                <a:lnTo>
                  <a:pt x="53578" y="178594"/>
                </a:lnTo>
                <a:lnTo>
                  <a:pt x="53578" y="196453"/>
                </a:lnTo>
                <a:lnTo>
                  <a:pt x="62507" y="214312"/>
                </a:lnTo>
                <a:lnTo>
                  <a:pt x="62507" y="223242"/>
                </a:lnTo>
                <a:lnTo>
                  <a:pt x="62507" y="214312"/>
                </a:lnTo>
                <a:lnTo>
                  <a:pt x="71437" y="205383"/>
                </a:lnTo>
                <a:lnTo>
                  <a:pt x="80367" y="178594"/>
                </a:lnTo>
                <a:lnTo>
                  <a:pt x="89296" y="151804"/>
                </a:lnTo>
                <a:lnTo>
                  <a:pt x="98226" y="116086"/>
                </a:lnTo>
                <a:lnTo>
                  <a:pt x="107156" y="80367"/>
                </a:lnTo>
                <a:lnTo>
                  <a:pt x="125015" y="44648"/>
                </a:lnTo>
                <a:lnTo>
                  <a:pt x="125015" y="17859"/>
                </a:lnTo>
                <a:lnTo>
                  <a:pt x="142875" y="8929"/>
                </a:lnTo>
                <a:lnTo>
                  <a:pt x="151804" y="0"/>
                </a:lnTo>
                <a:lnTo>
                  <a:pt x="151804" y="8929"/>
                </a:lnTo>
                <a:lnTo>
                  <a:pt x="160734" y="26789"/>
                </a:lnTo>
                <a:lnTo>
                  <a:pt x="160734" y="44648"/>
                </a:lnTo>
                <a:lnTo>
                  <a:pt x="151804" y="80367"/>
                </a:lnTo>
                <a:lnTo>
                  <a:pt x="151804" y="116086"/>
                </a:lnTo>
                <a:lnTo>
                  <a:pt x="142875" y="142875"/>
                </a:lnTo>
                <a:lnTo>
                  <a:pt x="142875" y="169664"/>
                </a:lnTo>
                <a:lnTo>
                  <a:pt x="151804" y="196453"/>
                </a:lnTo>
                <a:lnTo>
                  <a:pt x="151804" y="214312"/>
                </a:lnTo>
                <a:lnTo>
                  <a:pt x="160734" y="223242"/>
                </a:lnTo>
                <a:lnTo>
                  <a:pt x="169664" y="223242"/>
                </a:lnTo>
                <a:lnTo>
                  <a:pt x="178593" y="214312"/>
                </a:lnTo>
                <a:lnTo>
                  <a:pt x="187523" y="196453"/>
                </a:lnTo>
                <a:lnTo>
                  <a:pt x="196453" y="169664"/>
                </a:lnTo>
                <a:lnTo>
                  <a:pt x="205382" y="142875"/>
                </a:lnTo>
                <a:lnTo>
                  <a:pt x="214312" y="107156"/>
                </a:lnTo>
                <a:lnTo>
                  <a:pt x="223242" y="80367"/>
                </a:lnTo>
                <a:lnTo>
                  <a:pt x="223242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152430" y="3018234"/>
            <a:ext cx="17860" cy="125017"/>
          </a:xfrm>
          <a:custGeom>
            <a:avLst/>
            <a:gdLst/>
            <a:ahLst/>
            <a:cxnLst/>
            <a:rect l="0" t="0" r="0" b="0"/>
            <a:pathLst>
              <a:path w="17860" h="125017">
                <a:moveTo>
                  <a:pt x="0" y="0"/>
                </a:moveTo>
                <a:lnTo>
                  <a:pt x="0" y="8930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29" y="89297"/>
                </a:lnTo>
                <a:lnTo>
                  <a:pt x="8929" y="98227"/>
                </a:lnTo>
                <a:lnTo>
                  <a:pt x="8929" y="116086"/>
                </a:lnTo>
                <a:lnTo>
                  <a:pt x="8929" y="125016"/>
                </a:lnTo>
                <a:lnTo>
                  <a:pt x="8929" y="125016"/>
                </a:lnTo>
                <a:lnTo>
                  <a:pt x="17859" y="125016"/>
                </a:lnTo>
                <a:lnTo>
                  <a:pt x="17859" y="107156"/>
                </a:lnTo>
                <a:lnTo>
                  <a:pt x="17859" y="89297"/>
                </a:lnTo>
                <a:lnTo>
                  <a:pt x="17859" y="62508"/>
                </a:lnTo>
                <a:lnTo>
                  <a:pt x="17859" y="35719"/>
                </a:lnTo>
                <a:lnTo>
                  <a:pt x="17859" y="0"/>
                </a:lnTo>
                <a:lnTo>
                  <a:pt x="1785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170289" y="2893218"/>
            <a:ext cx="26790" cy="62509"/>
          </a:xfrm>
          <a:custGeom>
            <a:avLst/>
            <a:gdLst/>
            <a:ahLst/>
            <a:cxnLst/>
            <a:rect l="0" t="0" r="0" b="0"/>
            <a:pathLst>
              <a:path w="26790" h="62509">
                <a:moveTo>
                  <a:pt x="17859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60"/>
                </a:lnTo>
                <a:lnTo>
                  <a:pt x="17859" y="2678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223867" y="2955726"/>
            <a:ext cx="178595" cy="232173"/>
          </a:xfrm>
          <a:custGeom>
            <a:avLst/>
            <a:gdLst/>
            <a:ahLst/>
            <a:cxnLst/>
            <a:rect l="0" t="0" r="0" b="0"/>
            <a:pathLst>
              <a:path w="178595" h="232173">
                <a:moveTo>
                  <a:pt x="8930" y="8930"/>
                </a:moveTo>
                <a:lnTo>
                  <a:pt x="893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6"/>
                </a:lnTo>
                <a:lnTo>
                  <a:pt x="0" y="133945"/>
                </a:lnTo>
                <a:lnTo>
                  <a:pt x="8930" y="151805"/>
                </a:lnTo>
                <a:lnTo>
                  <a:pt x="8930" y="169664"/>
                </a:lnTo>
                <a:lnTo>
                  <a:pt x="8930" y="178594"/>
                </a:lnTo>
                <a:lnTo>
                  <a:pt x="8930" y="187524"/>
                </a:lnTo>
                <a:lnTo>
                  <a:pt x="17860" y="178594"/>
                </a:lnTo>
                <a:lnTo>
                  <a:pt x="26789" y="160735"/>
                </a:lnTo>
                <a:lnTo>
                  <a:pt x="35719" y="142875"/>
                </a:lnTo>
                <a:lnTo>
                  <a:pt x="44649" y="116086"/>
                </a:lnTo>
                <a:lnTo>
                  <a:pt x="53578" y="89297"/>
                </a:lnTo>
                <a:lnTo>
                  <a:pt x="62508" y="53578"/>
                </a:lnTo>
                <a:lnTo>
                  <a:pt x="71438" y="26789"/>
                </a:lnTo>
                <a:lnTo>
                  <a:pt x="80367" y="8930"/>
                </a:lnTo>
                <a:lnTo>
                  <a:pt x="98227" y="0"/>
                </a:lnTo>
                <a:lnTo>
                  <a:pt x="98227" y="8930"/>
                </a:lnTo>
                <a:lnTo>
                  <a:pt x="107156" y="17860"/>
                </a:lnTo>
                <a:lnTo>
                  <a:pt x="107156" y="35719"/>
                </a:lnTo>
                <a:lnTo>
                  <a:pt x="116086" y="71438"/>
                </a:lnTo>
                <a:lnTo>
                  <a:pt x="116086" y="98227"/>
                </a:lnTo>
                <a:lnTo>
                  <a:pt x="116086" y="125016"/>
                </a:lnTo>
                <a:lnTo>
                  <a:pt x="116086" y="151805"/>
                </a:lnTo>
                <a:lnTo>
                  <a:pt x="125016" y="178594"/>
                </a:lnTo>
                <a:lnTo>
                  <a:pt x="125016" y="205383"/>
                </a:lnTo>
                <a:lnTo>
                  <a:pt x="133946" y="223242"/>
                </a:lnTo>
                <a:lnTo>
                  <a:pt x="142875" y="232172"/>
                </a:lnTo>
                <a:lnTo>
                  <a:pt x="160735" y="232172"/>
                </a:lnTo>
                <a:lnTo>
                  <a:pt x="169664" y="214313"/>
                </a:lnTo>
                <a:lnTo>
                  <a:pt x="178594" y="205383"/>
                </a:lnTo>
                <a:lnTo>
                  <a:pt x="178594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375672" y="3241476"/>
            <a:ext cx="89298" cy="142876"/>
          </a:xfrm>
          <a:custGeom>
            <a:avLst/>
            <a:gdLst/>
            <a:ahLst/>
            <a:cxnLst/>
            <a:rect l="0" t="0" r="0" b="0"/>
            <a:pathLst>
              <a:path w="89298" h="142876">
                <a:moveTo>
                  <a:pt x="89297" y="0"/>
                </a:moveTo>
                <a:lnTo>
                  <a:pt x="80367" y="8930"/>
                </a:lnTo>
                <a:lnTo>
                  <a:pt x="62508" y="26789"/>
                </a:lnTo>
                <a:lnTo>
                  <a:pt x="44648" y="53578"/>
                </a:lnTo>
                <a:lnTo>
                  <a:pt x="26789" y="80367"/>
                </a:lnTo>
                <a:lnTo>
                  <a:pt x="17859" y="107156"/>
                </a:lnTo>
                <a:lnTo>
                  <a:pt x="8930" y="133945"/>
                </a:lnTo>
                <a:lnTo>
                  <a:pt x="0" y="142875"/>
                </a:lnTo>
                <a:lnTo>
                  <a:pt x="0" y="133945"/>
                </a:lnTo>
                <a:lnTo>
                  <a:pt x="8930" y="125016"/>
                </a:lnTo>
                <a:lnTo>
                  <a:pt x="8930" y="12501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536406" y="2955726"/>
            <a:ext cx="312540" cy="232173"/>
          </a:xfrm>
          <a:custGeom>
            <a:avLst/>
            <a:gdLst/>
            <a:ahLst/>
            <a:cxnLst/>
            <a:rect l="0" t="0" r="0" b="0"/>
            <a:pathLst>
              <a:path w="312540" h="232173">
                <a:moveTo>
                  <a:pt x="0" y="53578"/>
                </a:moveTo>
                <a:lnTo>
                  <a:pt x="0" y="53578"/>
                </a:lnTo>
                <a:lnTo>
                  <a:pt x="8930" y="53578"/>
                </a:lnTo>
                <a:lnTo>
                  <a:pt x="8930" y="62508"/>
                </a:lnTo>
                <a:lnTo>
                  <a:pt x="8930" y="80367"/>
                </a:lnTo>
                <a:lnTo>
                  <a:pt x="17860" y="107156"/>
                </a:lnTo>
                <a:lnTo>
                  <a:pt x="17860" y="133945"/>
                </a:lnTo>
                <a:lnTo>
                  <a:pt x="26789" y="151805"/>
                </a:lnTo>
                <a:lnTo>
                  <a:pt x="26789" y="178594"/>
                </a:lnTo>
                <a:lnTo>
                  <a:pt x="26789" y="196453"/>
                </a:lnTo>
                <a:lnTo>
                  <a:pt x="17860" y="205383"/>
                </a:lnTo>
                <a:lnTo>
                  <a:pt x="17860" y="205383"/>
                </a:lnTo>
                <a:lnTo>
                  <a:pt x="8930" y="205383"/>
                </a:lnTo>
                <a:lnTo>
                  <a:pt x="8930" y="187524"/>
                </a:lnTo>
                <a:lnTo>
                  <a:pt x="17860" y="169664"/>
                </a:lnTo>
                <a:lnTo>
                  <a:pt x="17860" y="142875"/>
                </a:lnTo>
                <a:lnTo>
                  <a:pt x="26789" y="116086"/>
                </a:lnTo>
                <a:lnTo>
                  <a:pt x="35719" y="80367"/>
                </a:lnTo>
                <a:lnTo>
                  <a:pt x="44649" y="53578"/>
                </a:lnTo>
                <a:lnTo>
                  <a:pt x="53578" y="26789"/>
                </a:lnTo>
                <a:lnTo>
                  <a:pt x="62508" y="17860"/>
                </a:lnTo>
                <a:lnTo>
                  <a:pt x="71438" y="8930"/>
                </a:lnTo>
                <a:lnTo>
                  <a:pt x="71438" y="17860"/>
                </a:lnTo>
                <a:lnTo>
                  <a:pt x="71438" y="26789"/>
                </a:lnTo>
                <a:lnTo>
                  <a:pt x="80367" y="53578"/>
                </a:lnTo>
                <a:lnTo>
                  <a:pt x="80367" y="80367"/>
                </a:lnTo>
                <a:lnTo>
                  <a:pt x="80367" y="107156"/>
                </a:lnTo>
                <a:lnTo>
                  <a:pt x="89297" y="133945"/>
                </a:lnTo>
                <a:lnTo>
                  <a:pt x="89297" y="151805"/>
                </a:lnTo>
                <a:lnTo>
                  <a:pt x="98227" y="169664"/>
                </a:lnTo>
                <a:lnTo>
                  <a:pt x="98227" y="178594"/>
                </a:lnTo>
                <a:lnTo>
                  <a:pt x="98227" y="187524"/>
                </a:lnTo>
                <a:lnTo>
                  <a:pt x="98227" y="178594"/>
                </a:lnTo>
                <a:lnTo>
                  <a:pt x="98227" y="169664"/>
                </a:lnTo>
                <a:lnTo>
                  <a:pt x="107157" y="151805"/>
                </a:lnTo>
                <a:lnTo>
                  <a:pt x="107157" y="125016"/>
                </a:lnTo>
                <a:lnTo>
                  <a:pt x="107157" y="89297"/>
                </a:lnTo>
                <a:lnTo>
                  <a:pt x="116086" y="62508"/>
                </a:lnTo>
                <a:lnTo>
                  <a:pt x="125016" y="35719"/>
                </a:lnTo>
                <a:lnTo>
                  <a:pt x="133946" y="8930"/>
                </a:lnTo>
                <a:lnTo>
                  <a:pt x="142875" y="0"/>
                </a:lnTo>
                <a:lnTo>
                  <a:pt x="151805" y="0"/>
                </a:lnTo>
                <a:lnTo>
                  <a:pt x="160735" y="8930"/>
                </a:lnTo>
                <a:lnTo>
                  <a:pt x="169664" y="26789"/>
                </a:lnTo>
                <a:lnTo>
                  <a:pt x="169664" y="53578"/>
                </a:lnTo>
                <a:lnTo>
                  <a:pt x="169664" y="89297"/>
                </a:lnTo>
                <a:lnTo>
                  <a:pt x="178594" y="116086"/>
                </a:lnTo>
                <a:lnTo>
                  <a:pt x="178594" y="151805"/>
                </a:lnTo>
                <a:lnTo>
                  <a:pt x="187524" y="178594"/>
                </a:lnTo>
                <a:lnTo>
                  <a:pt x="187524" y="205383"/>
                </a:lnTo>
                <a:lnTo>
                  <a:pt x="196453" y="223242"/>
                </a:lnTo>
                <a:lnTo>
                  <a:pt x="214313" y="232172"/>
                </a:lnTo>
                <a:lnTo>
                  <a:pt x="232172" y="232172"/>
                </a:lnTo>
                <a:lnTo>
                  <a:pt x="250032" y="223242"/>
                </a:lnTo>
                <a:lnTo>
                  <a:pt x="258961" y="214313"/>
                </a:lnTo>
                <a:lnTo>
                  <a:pt x="276821" y="196453"/>
                </a:lnTo>
                <a:lnTo>
                  <a:pt x="294680" y="178594"/>
                </a:lnTo>
                <a:lnTo>
                  <a:pt x="312539" y="151805"/>
                </a:lnTo>
                <a:lnTo>
                  <a:pt x="312539" y="15180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857875" y="3062882"/>
            <a:ext cx="107157" cy="17861"/>
          </a:xfrm>
          <a:custGeom>
            <a:avLst/>
            <a:gdLst/>
            <a:ahLst/>
            <a:cxnLst/>
            <a:rect l="0" t="0" r="0" b="0"/>
            <a:pathLst>
              <a:path w="107157" h="17861">
                <a:moveTo>
                  <a:pt x="0" y="8930"/>
                </a:moveTo>
                <a:lnTo>
                  <a:pt x="0" y="0"/>
                </a:lnTo>
                <a:lnTo>
                  <a:pt x="8930" y="0"/>
                </a:lnTo>
                <a:lnTo>
                  <a:pt x="26789" y="0"/>
                </a:lnTo>
                <a:lnTo>
                  <a:pt x="44648" y="0"/>
                </a:lnTo>
                <a:lnTo>
                  <a:pt x="62508" y="0"/>
                </a:lnTo>
                <a:lnTo>
                  <a:pt x="80367" y="8930"/>
                </a:lnTo>
                <a:lnTo>
                  <a:pt x="89297" y="17860"/>
                </a:lnTo>
                <a:lnTo>
                  <a:pt x="98227" y="17860"/>
                </a:lnTo>
                <a:lnTo>
                  <a:pt x="107156" y="17860"/>
                </a:lnTo>
                <a:lnTo>
                  <a:pt x="107156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786438" y="3018234"/>
            <a:ext cx="17860" cy="142876"/>
          </a:xfrm>
          <a:custGeom>
            <a:avLst/>
            <a:gdLst/>
            <a:ahLst/>
            <a:cxnLst/>
            <a:rect l="0" t="0" r="0" b="0"/>
            <a:pathLst>
              <a:path w="17860" h="142876">
                <a:moveTo>
                  <a:pt x="892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1785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8929" y="26789"/>
                </a:lnTo>
                <a:lnTo>
                  <a:pt x="8929" y="44648"/>
                </a:lnTo>
                <a:lnTo>
                  <a:pt x="8929" y="71437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33945"/>
                </a:lnTo>
                <a:lnTo>
                  <a:pt x="0" y="142875"/>
                </a:lnTo>
                <a:lnTo>
                  <a:pt x="8929" y="133945"/>
                </a:lnTo>
                <a:lnTo>
                  <a:pt x="8929" y="125016"/>
                </a:lnTo>
                <a:lnTo>
                  <a:pt x="17859" y="107156"/>
                </a:lnTo>
                <a:lnTo>
                  <a:pt x="17859" y="89297"/>
                </a:lnTo>
                <a:lnTo>
                  <a:pt x="17859" y="62508"/>
                </a:lnTo>
                <a:lnTo>
                  <a:pt x="17859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804297" y="2884289"/>
            <a:ext cx="53579" cy="71438"/>
          </a:xfrm>
          <a:custGeom>
            <a:avLst/>
            <a:gdLst/>
            <a:ahLst/>
            <a:cxnLst/>
            <a:rect l="0" t="0" r="0" b="0"/>
            <a:pathLst>
              <a:path w="53579" h="71438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0"/>
                </a:lnTo>
                <a:lnTo>
                  <a:pt x="17859" y="0"/>
                </a:lnTo>
                <a:lnTo>
                  <a:pt x="17859" y="0"/>
                </a:lnTo>
                <a:lnTo>
                  <a:pt x="17859" y="8929"/>
                </a:lnTo>
                <a:lnTo>
                  <a:pt x="26789" y="8929"/>
                </a:lnTo>
                <a:lnTo>
                  <a:pt x="35719" y="17859"/>
                </a:lnTo>
                <a:lnTo>
                  <a:pt x="35719" y="35718"/>
                </a:lnTo>
                <a:lnTo>
                  <a:pt x="44648" y="44648"/>
                </a:lnTo>
                <a:lnTo>
                  <a:pt x="44648" y="62507"/>
                </a:lnTo>
                <a:lnTo>
                  <a:pt x="53578" y="71437"/>
                </a:lnTo>
                <a:lnTo>
                  <a:pt x="5357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848945" y="3027164"/>
            <a:ext cx="178595" cy="160735"/>
          </a:xfrm>
          <a:custGeom>
            <a:avLst/>
            <a:gdLst/>
            <a:ahLst/>
            <a:cxnLst/>
            <a:rect l="0" t="0" r="0" b="0"/>
            <a:pathLst>
              <a:path w="178595" h="160735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0" y="151804"/>
                </a:lnTo>
                <a:lnTo>
                  <a:pt x="0" y="160734"/>
                </a:lnTo>
                <a:lnTo>
                  <a:pt x="0" y="160734"/>
                </a:lnTo>
                <a:lnTo>
                  <a:pt x="8930" y="160734"/>
                </a:lnTo>
                <a:lnTo>
                  <a:pt x="17860" y="142875"/>
                </a:lnTo>
                <a:lnTo>
                  <a:pt x="17860" y="125015"/>
                </a:lnTo>
                <a:lnTo>
                  <a:pt x="26789" y="98226"/>
                </a:lnTo>
                <a:lnTo>
                  <a:pt x="44649" y="71437"/>
                </a:lnTo>
                <a:lnTo>
                  <a:pt x="53578" y="53578"/>
                </a:lnTo>
                <a:lnTo>
                  <a:pt x="62508" y="26789"/>
                </a:lnTo>
                <a:lnTo>
                  <a:pt x="71438" y="17859"/>
                </a:lnTo>
                <a:lnTo>
                  <a:pt x="80368" y="8929"/>
                </a:lnTo>
                <a:lnTo>
                  <a:pt x="89297" y="0"/>
                </a:lnTo>
                <a:lnTo>
                  <a:pt x="98227" y="8929"/>
                </a:lnTo>
                <a:lnTo>
                  <a:pt x="98227" y="17859"/>
                </a:lnTo>
                <a:lnTo>
                  <a:pt x="107157" y="35718"/>
                </a:lnTo>
                <a:lnTo>
                  <a:pt x="107157" y="53578"/>
                </a:lnTo>
                <a:lnTo>
                  <a:pt x="107157" y="71437"/>
                </a:lnTo>
                <a:lnTo>
                  <a:pt x="98227" y="98226"/>
                </a:lnTo>
                <a:lnTo>
                  <a:pt x="98227" y="116086"/>
                </a:lnTo>
                <a:lnTo>
                  <a:pt x="98227" y="133945"/>
                </a:lnTo>
                <a:lnTo>
                  <a:pt x="98227" y="142875"/>
                </a:lnTo>
                <a:lnTo>
                  <a:pt x="98227" y="151804"/>
                </a:lnTo>
                <a:lnTo>
                  <a:pt x="107157" y="151804"/>
                </a:lnTo>
                <a:lnTo>
                  <a:pt x="107157" y="142875"/>
                </a:lnTo>
                <a:lnTo>
                  <a:pt x="116086" y="125015"/>
                </a:lnTo>
                <a:lnTo>
                  <a:pt x="125016" y="107156"/>
                </a:lnTo>
                <a:lnTo>
                  <a:pt x="133946" y="89297"/>
                </a:lnTo>
                <a:lnTo>
                  <a:pt x="142875" y="71437"/>
                </a:lnTo>
                <a:lnTo>
                  <a:pt x="160735" y="53578"/>
                </a:lnTo>
                <a:lnTo>
                  <a:pt x="178594" y="44648"/>
                </a:lnTo>
                <a:lnTo>
                  <a:pt x="178594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000750" y="3018234"/>
            <a:ext cx="151806" cy="26790"/>
          </a:xfrm>
          <a:custGeom>
            <a:avLst/>
            <a:gdLst/>
            <a:ahLst/>
            <a:cxnLst/>
            <a:rect l="0" t="0" r="0" b="0"/>
            <a:pathLst>
              <a:path w="151806" h="26790">
                <a:moveTo>
                  <a:pt x="0" y="26789"/>
                </a:moveTo>
                <a:lnTo>
                  <a:pt x="0" y="26789"/>
                </a:lnTo>
                <a:lnTo>
                  <a:pt x="8930" y="26789"/>
                </a:lnTo>
                <a:lnTo>
                  <a:pt x="26789" y="17859"/>
                </a:lnTo>
                <a:lnTo>
                  <a:pt x="44648" y="17859"/>
                </a:lnTo>
                <a:lnTo>
                  <a:pt x="71438" y="8930"/>
                </a:lnTo>
                <a:lnTo>
                  <a:pt x="98227" y="8930"/>
                </a:lnTo>
                <a:lnTo>
                  <a:pt x="125016" y="8930"/>
                </a:lnTo>
                <a:lnTo>
                  <a:pt x="133945" y="8930"/>
                </a:lnTo>
                <a:lnTo>
                  <a:pt x="151805" y="8930"/>
                </a:lnTo>
                <a:lnTo>
                  <a:pt x="151805" y="8930"/>
                </a:lnTo>
                <a:lnTo>
                  <a:pt x="151805" y="0"/>
                </a:lnTo>
                <a:lnTo>
                  <a:pt x="142875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964906" y="3321843"/>
            <a:ext cx="258962" cy="241103"/>
          </a:xfrm>
          <a:custGeom>
            <a:avLst/>
            <a:gdLst/>
            <a:ahLst/>
            <a:cxnLst/>
            <a:rect l="0" t="0" r="0" b="0"/>
            <a:pathLst>
              <a:path w="258962" h="241103">
                <a:moveTo>
                  <a:pt x="8930" y="8930"/>
                </a:moveTo>
                <a:lnTo>
                  <a:pt x="893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26789"/>
                </a:lnTo>
                <a:lnTo>
                  <a:pt x="0" y="35719"/>
                </a:lnTo>
                <a:lnTo>
                  <a:pt x="0" y="62508"/>
                </a:lnTo>
                <a:lnTo>
                  <a:pt x="0" y="89297"/>
                </a:lnTo>
                <a:lnTo>
                  <a:pt x="0" y="107157"/>
                </a:lnTo>
                <a:lnTo>
                  <a:pt x="0" y="133946"/>
                </a:lnTo>
                <a:lnTo>
                  <a:pt x="0" y="142875"/>
                </a:lnTo>
                <a:lnTo>
                  <a:pt x="0" y="160735"/>
                </a:lnTo>
                <a:lnTo>
                  <a:pt x="0" y="160735"/>
                </a:lnTo>
                <a:lnTo>
                  <a:pt x="0" y="151805"/>
                </a:lnTo>
                <a:lnTo>
                  <a:pt x="0" y="142875"/>
                </a:lnTo>
                <a:lnTo>
                  <a:pt x="8930" y="125016"/>
                </a:lnTo>
                <a:lnTo>
                  <a:pt x="8930" y="98227"/>
                </a:lnTo>
                <a:lnTo>
                  <a:pt x="17860" y="71438"/>
                </a:lnTo>
                <a:lnTo>
                  <a:pt x="17860" y="44649"/>
                </a:lnTo>
                <a:lnTo>
                  <a:pt x="26789" y="26789"/>
                </a:lnTo>
                <a:lnTo>
                  <a:pt x="35719" y="8930"/>
                </a:lnTo>
                <a:lnTo>
                  <a:pt x="44649" y="0"/>
                </a:lnTo>
                <a:lnTo>
                  <a:pt x="44649" y="8930"/>
                </a:lnTo>
                <a:lnTo>
                  <a:pt x="53578" y="26789"/>
                </a:lnTo>
                <a:lnTo>
                  <a:pt x="53578" y="53578"/>
                </a:lnTo>
                <a:lnTo>
                  <a:pt x="53578" y="80368"/>
                </a:lnTo>
                <a:lnTo>
                  <a:pt x="53578" y="116086"/>
                </a:lnTo>
                <a:lnTo>
                  <a:pt x="53578" y="142875"/>
                </a:lnTo>
                <a:lnTo>
                  <a:pt x="53578" y="169664"/>
                </a:lnTo>
                <a:lnTo>
                  <a:pt x="53578" y="187524"/>
                </a:lnTo>
                <a:lnTo>
                  <a:pt x="62508" y="196453"/>
                </a:lnTo>
                <a:lnTo>
                  <a:pt x="71438" y="196453"/>
                </a:lnTo>
                <a:lnTo>
                  <a:pt x="80367" y="178594"/>
                </a:lnTo>
                <a:lnTo>
                  <a:pt x="89297" y="160735"/>
                </a:lnTo>
                <a:lnTo>
                  <a:pt x="107157" y="133946"/>
                </a:lnTo>
                <a:lnTo>
                  <a:pt x="116086" y="98227"/>
                </a:lnTo>
                <a:lnTo>
                  <a:pt x="125016" y="71438"/>
                </a:lnTo>
                <a:lnTo>
                  <a:pt x="133946" y="44649"/>
                </a:lnTo>
                <a:lnTo>
                  <a:pt x="142875" y="26789"/>
                </a:lnTo>
                <a:lnTo>
                  <a:pt x="151805" y="26789"/>
                </a:lnTo>
                <a:lnTo>
                  <a:pt x="151805" y="35719"/>
                </a:lnTo>
                <a:lnTo>
                  <a:pt x="151805" y="62508"/>
                </a:lnTo>
                <a:lnTo>
                  <a:pt x="151805" y="98227"/>
                </a:lnTo>
                <a:lnTo>
                  <a:pt x="151805" y="133946"/>
                </a:lnTo>
                <a:lnTo>
                  <a:pt x="151805" y="160735"/>
                </a:lnTo>
                <a:lnTo>
                  <a:pt x="151805" y="196453"/>
                </a:lnTo>
                <a:lnTo>
                  <a:pt x="151805" y="223243"/>
                </a:lnTo>
                <a:lnTo>
                  <a:pt x="160735" y="232172"/>
                </a:lnTo>
                <a:lnTo>
                  <a:pt x="169664" y="241102"/>
                </a:lnTo>
                <a:lnTo>
                  <a:pt x="178594" y="232172"/>
                </a:lnTo>
                <a:lnTo>
                  <a:pt x="187524" y="214313"/>
                </a:lnTo>
                <a:lnTo>
                  <a:pt x="205383" y="187524"/>
                </a:lnTo>
                <a:lnTo>
                  <a:pt x="214313" y="151805"/>
                </a:lnTo>
                <a:lnTo>
                  <a:pt x="223242" y="107157"/>
                </a:lnTo>
                <a:lnTo>
                  <a:pt x="232172" y="71438"/>
                </a:lnTo>
                <a:lnTo>
                  <a:pt x="241102" y="35719"/>
                </a:lnTo>
                <a:lnTo>
                  <a:pt x="258961" y="17860"/>
                </a:lnTo>
                <a:lnTo>
                  <a:pt x="258961" y="1786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170289" y="3348632"/>
            <a:ext cx="294681" cy="214314"/>
          </a:xfrm>
          <a:custGeom>
            <a:avLst/>
            <a:gdLst/>
            <a:ahLst/>
            <a:cxnLst/>
            <a:rect l="0" t="0" r="0" b="0"/>
            <a:pathLst>
              <a:path w="294681" h="214314">
                <a:moveTo>
                  <a:pt x="53578" y="0"/>
                </a:moveTo>
                <a:lnTo>
                  <a:pt x="44649" y="0"/>
                </a:lnTo>
                <a:lnTo>
                  <a:pt x="35719" y="17860"/>
                </a:lnTo>
                <a:lnTo>
                  <a:pt x="17859" y="35719"/>
                </a:lnTo>
                <a:lnTo>
                  <a:pt x="8930" y="53579"/>
                </a:lnTo>
                <a:lnTo>
                  <a:pt x="0" y="80368"/>
                </a:lnTo>
                <a:lnTo>
                  <a:pt x="0" y="107157"/>
                </a:lnTo>
                <a:lnTo>
                  <a:pt x="0" y="133946"/>
                </a:lnTo>
                <a:lnTo>
                  <a:pt x="8930" y="151805"/>
                </a:lnTo>
                <a:lnTo>
                  <a:pt x="8930" y="160735"/>
                </a:lnTo>
                <a:lnTo>
                  <a:pt x="17859" y="169664"/>
                </a:lnTo>
                <a:lnTo>
                  <a:pt x="26789" y="169664"/>
                </a:lnTo>
                <a:lnTo>
                  <a:pt x="35719" y="160735"/>
                </a:lnTo>
                <a:lnTo>
                  <a:pt x="44649" y="142875"/>
                </a:lnTo>
                <a:lnTo>
                  <a:pt x="53578" y="133946"/>
                </a:lnTo>
                <a:lnTo>
                  <a:pt x="53578" y="107157"/>
                </a:lnTo>
                <a:lnTo>
                  <a:pt x="62508" y="80368"/>
                </a:lnTo>
                <a:lnTo>
                  <a:pt x="62508" y="62508"/>
                </a:lnTo>
                <a:lnTo>
                  <a:pt x="71438" y="44649"/>
                </a:lnTo>
                <a:lnTo>
                  <a:pt x="71438" y="35719"/>
                </a:lnTo>
                <a:lnTo>
                  <a:pt x="80367" y="35719"/>
                </a:lnTo>
                <a:lnTo>
                  <a:pt x="80367" y="53579"/>
                </a:lnTo>
                <a:lnTo>
                  <a:pt x="80367" y="71438"/>
                </a:lnTo>
                <a:lnTo>
                  <a:pt x="80367" y="98227"/>
                </a:lnTo>
                <a:lnTo>
                  <a:pt x="80367" y="125016"/>
                </a:lnTo>
                <a:lnTo>
                  <a:pt x="80367" y="142875"/>
                </a:lnTo>
                <a:lnTo>
                  <a:pt x="89297" y="169664"/>
                </a:lnTo>
                <a:lnTo>
                  <a:pt x="98227" y="187524"/>
                </a:lnTo>
                <a:lnTo>
                  <a:pt x="107156" y="196454"/>
                </a:lnTo>
                <a:lnTo>
                  <a:pt x="125016" y="205383"/>
                </a:lnTo>
                <a:lnTo>
                  <a:pt x="133945" y="205383"/>
                </a:lnTo>
                <a:lnTo>
                  <a:pt x="151805" y="196454"/>
                </a:lnTo>
                <a:lnTo>
                  <a:pt x="160734" y="187524"/>
                </a:lnTo>
                <a:lnTo>
                  <a:pt x="178594" y="169664"/>
                </a:lnTo>
                <a:lnTo>
                  <a:pt x="187524" y="151805"/>
                </a:lnTo>
                <a:lnTo>
                  <a:pt x="196453" y="125016"/>
                </a:lnTo>
                <a:lnTo>
                  <a:pt x="205383" y="98227"/>
                </a:lnTo>
                <a:lnTo>
                  <a:pt x="205383" y="71438"/>
                </a:lnTo>
                <a:lnTo>
                  <a:pt x="205383" y="44649"/>
                </a:lnTo>
                <a:lnTo>
                  <a:pt x="205383" y="35719"/>
                </a:lnTo>
                <a:lnTo>
                  <a:pt x="205383" y="26789"/>
                </a:lnTo>
                <a:lnTo>
                  <a:pt x="196453" y="26789"/>
                </a:lnTo>
                <a:lnTo>
                  <a:pt x="196453" y="26789"/>
                </a:lnTo>
                <a:lnTo>
                  <a:pt x="187524" y="35719"/>
                </a:lnTo>
                <a:lnTo>
                  <a:pt x="187524" y="53579"/>
                </a:lnTo>
                <a:lnTo>
                  <a:pt x="187524" y="71438"/>
                </a:lnTo>
                <a:lnTo>
                  <a:pt x="187524" y="98227"/>
                </a:lnTo>
                <a:lnTo>
                  <a:pt x="187524" y="116086"/>
                </a:lnTo>
                <a:lnTo>
                  <a:pt x="187524" y="142875"/>
                </a:lnTo>
                <a:lnTo>
                  <a:pt x="196453" y="160735"/>
                </a:lnTo>
                <a:lnTo>
                  <a:pt x="196453" y="178594"/>
                </a:lnTo>
                <a:lnTo>
                  <a:pt x="205383" y="187524"/>
                </a:lnTo>
                <a:lnTo>
                  <a:pt x="214313" y="205383"/>
                </a:lnTo>
                <a:lnTo>
                  <a:pt x="232172" y="205383"/>
                </a:lnTo>
                <a:lnTo>
                  <a:pt x="241102" y="214313"/>
                </a:lnTo>
                <a:lnTo>
                  <a:pt x="250031" y="205383"/>
                </a:lnTo>
                <a:lnTo>
                  <a:pt x="267891" y="205383"/>
                </a:lnTo>
                <a:lnTo>
                  <a:pt x="276820" y="196454"/>
                </a:lnTo>
                <a:lnTo>
                  <a:pt x="285750" y="187524"/>
                </a:lnTo>
                <a:lnTo>
                  <a:pt x="285750" y="169664"/>
                </a:lnTo>
                <a:lnTo>
                  <a:pt x="294680" y="151805"/>
                </a:lnTo>
                <a:lnTo>
                  <a:pt x="294680" y="133946"/>
                </a:lnTo>
                <a:lnTo>
                  <a:pt x="294680" y="13394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5304234" y="3384351"/>
            <a:ext cx="89298" cy="250032"/>
          </a:xfrm>
          <a:custGeom>
            <a:avLst/>
            <a:gdLst/>
            <a:ahLst/>
            <a:cxnLst/>
            <a:rect l="0" t="0" r="0" b="0"/>
            <a:pathLst>
              <a:path w="89298" h="250032">
                <a:moveTo>
                  <a:pt x="89297" y="0"/>
                </a:moveTo>
                <a:lnTo>
                  <a:pt x="89297" y="8930"/>
                </a:lnTo>
                <a:lnTo>
                  <a:pt x="80368" y="17860"/>
                </a:lnTo>
                <a:lnTo>
                  <a:pt x="71438" y="44649"/>
                </a:lnTo>
                <a:lnTo>
                  <a:pt x="62508" y="89297"/>
                </a:lnTo>
                <a:lnTo>
                  <a:pt x="44649" y="125016"/>
                </a:lnTo>
                <a:lnTo>
                  <a:pt x="35719" y="169664"/>
                </a:lnTo>
                <a:lnTo>
                  <a:pt x="17860" y="205383"/>
                </a:lnTo>
                <a:lnTo>
                  <a:pt x="8930" y="232172"/>
                </a:lnTo>
                <a:lnTo>
                  <a:pt x="0" y="250031"/>
                </a:lnTo>
                <a:lnTo>
                  <a:pt x="0" y="241102"/>
                </a:lnTo>
                <a:lnTo>
                  <a:pt x="8930" y="232172"/>
                </a:lnTo>
                <a:lnTo>
                  <a:pt x="26789" y="205383"/>
                </a:lnTo>
                <a:lnTo>
                  <a:pt x="44649" y="169664"/>
                </a:lnTo>
                <a:lnTo>
                  <a:pt x="44649" y="16966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063258" y="2937867"/>
            <a:ext cx="44649" cy="267891"/>
          </a:xfrm>
          <a:custGeom>
            <a:avLst/>
            <a:gdLst/>
            <a:ahLst/>
            <a:cxnLst/>
            <a:rect l="0" t="0" r="0" b="0"/>
            <a:pathLst>
              <a:path w="44649" h="267891">
                <a:moveTo>
                  <a:pt x="8930" y="0"/>
                </a:moveTo>
                <a:lnTo>
                  <a:pt x="893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53578"/>
                </a:lnTo>
                <a:lnTo>
                  <a:pt x="8930" y="80367"/>
                </a:lnTo>
                <a:lnTo>
                  <a:pt x="8930" y="116086"/>
                </a:lnTo>
                <a:lnTo>
                  <a:pt x="17859" y="151804"/>
                </a:lnTo>
                <a:lnTo>
                  <a:pt x="26789" y="187523"/>
                </a:lnTo>
                <a:lnTo>
                  <a:pt x="35719" y="223242"/>
                </a:lnTo>
                <a:lnTo>
                  <a:pt x="44648" y="267890"/>
                </a:lnTo>
                <a:lnTo>
                  <a:pt x="44648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5509617" y="3491507"/>
            <a:ext cx="62509" cy="223244"/>
          </a:xfrm>
          <a:custGeom>
            <a:avLst/>
            <a:gdLst/>
            <a:ahLst/>
            <a:cxnLst/>
            <a:rect l="0" t="0" r="0" b="0"/>
            <a:pathLst>
              <a:path w="62509" h="223244">
                <a:moveTo>
                  <a:pt x="53578" y="0"/>
                </a:moveTo>
                <a:lnTo>
                  <a:pt x="53578" y="8930"/>
                </a:lnTo>
                <a:lnTo>
                  <a:pt x="62508" y="26789"/>
                </a:lnTo>
                <a:lnTo>
                  <a:pt x="62508" y="53579"/>
                </a:lnTo>
                <a:lnTo>
                  <a:pt x="62508" y="80368"/>
                </a:lnTo>
                <a:lnTo>
                  <a:pt x="53578" y="125016"/>
                </a:lnTo>
                <a:lnTo>
                  <a:pt x="44649" y="160735"/>
                </a:lnTo>
                <a:lnTo>
                  <a:pt x="35719" y="187524"/>
                </a:lnTo>
                <a:lnTo>
                  <a:pt x="17860" y="214313"/>
                </a:lnTo>
                <a:lnTo>
                  <a:pt x="8930" y="223243"/>
                </a:lnTo>
                <a:lnTo>
                  <a:pt x="8930" y="22324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5688211" y="3321843"/>
            <a:ext cx="294681" cy="214314"/>
          </a:xfrm>
          <a:custGeom>
            <a:avLst/>
            <a:gdLst/>
            <a:ahLst/>
            <a:cxnLst/>
            <a:rect l="0" t="0" r="0" b="0"/>
            <a:pathLst>
              <a:path w="294681" h="214314">
                <a:moveTo>
                  <a:pt x="26789" y="44649"/>
                </a:moveTo>
                <a:lnTo>
                  <a:pt x="17859" y="44649"/>
                </a:lnTo>
                <a:lnTo>
                  <a:pt x="17859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33946"/>
                </a:lnTo>
                <a:lnTo>
                  <a:pt x="0" y="160735"/>
                </a:lnTo>
                <a:lnTo>
                  <a:pt x="0" y="178594"/>
                </a:lnTo>
                <a:lnTo>
                  <a:pt x="8930" y="196453"/>
                </a:lnTo>
                <a:lnTo>
                  <a:pt x="8930" y="214313"/>
                </a:lnTo>
                <a:lnTo>
                  <a:pt x="8930" y="214313"/>
                </a:lnTo>
                <a:lnTo>
                  <a:pt x="17859" y="214313"/>
                </a:lnTo>
                <a:lnTo>
                  <a:pt x="17859" y="205383"/>
                </a:lnTo>
                <a:lnTo>
                  <a:pt x="17859" y="187524"/>
                </a:lnTo>
                <a:lnTo>
                  <a:pt x="26789" y="160735"/>
                </a:lnTo>
                <a:lnTo>
                  <a:pt x="26789" y="125016"/>
                </a:lnTo>
                <a:lnTo>
                  <a:pt x="35719" y="89297"/>
                </a:lnTo>
                <a:lnTo>
                  <a:pt x="44648" y="53578"/>
                </a:lnTo>
                <a:lnTo>
                  <a:pt x="62508" y="26789"/>
                </a:lnTo>
                <a:lnTo>
                  <a:pt x="71437" y="0"/>
                </a:lnTo>
                <a:lnTo>
                  <a:pt x="80367" y="0"/>
                </a:lnTo>
                <a:lnTo>
                  <a:pt x="80367" y="8930"/>
                </a:lnTo>
                <a:lnTo>
                  <a:pt x="80367" y="26789"/>
                </a:lnTo>
                <a:lnTo>
                  <a:pt x="80367" y="62508"/>
                </a:lnTo>
                <a:lnTo>
                  <a:pt x="80367" y="98227"/>
                </a:lnTo>
                <a:lnTo>
                  <a:pt x="71437" y="133946"/>
                </a:lnTo>
                <a:lnTo>
                  <a:pt x="71437" y="160735"/>
                </a:lnTo>
                <a:lnTo>
                  <a:pt x="62508" y="187524"/>
                </a:lnTo>
                <a:lnTo>
                  <a:pt x="62508" y="196453"/>
                </a:lnTo>
                <a:lnTo>
                  <a:pt x="71437" y="205383"/>
                </a:lnTo>
                <a:lnTo>
                  <a:pt x="71437" y="205383"/>
                </a:lnTo>
                <a:lnTo>
                  <a:pt x="80367" y="187524"/>
                </a:lnTo>
                <a:lnTo>
                  <a:pt x="89297" y="169664"/>
                </a:lnTo>
                <a:lnTo>
                  <a:pt x="98227" y="133946"/>
                </a:lnTo>
                <a:lnTo>
                  <a:pt x="116086" y="107157"/>
                </a:lnTo>
                <a:lnTo>
                  <a:pt x="125016" y="71438"/>
                </a:lnTo>
                <a:lnTo>
                  <a:pt x="133945" y="44649"/>
                </a:lnTo>
                <a:lnTo>
                  <a:pt x="142875" y="26789"/>
                </a:lnTo>
                <a:lnTo>
                  <a:pt x="151805" y="26789"/>
                </a:lnTo>
                <a:lnTo>
                  <a:pt x="151805" y="35719"/>
                </a:lnTo>
                <a:lnTo>
                  <a:pt x="160734" y="53578"/>
                </a:lnTo>
                <a:lnTo>
                  <a:pt x="160734" y="80368"/>
                </a:lnTo>
                <a:lnTo>
                  <a:pt x="169664" y="107157"/>
                </a:lnTo>
                <a:lnTo>
                  <a:pt x="169664" y="133946"/>
                </a:lnTo>
                <a:lnTo>
                  <a:pt x="178594" y="160735"/>
                </a:lnTo>
                <a:lnTo>
                  <a:pt x="187523" y="178594"/>
                </a:lnTo>
                <a:lnTo>
                  <a:pt x="187523" y="178594"/>
                </a:lnTo>
                <a:lnTo>
                  <a:pt x="205383" y="178594"/>
                </a:lnTo>
                <a:lnTo>
                  <a:pt x="214312" y="169664"/>
                </a:lnTo>
                <a:lnTo>
                  <a:pt x="232172" y="151805"/>
                </a:lnTo>
                <a:lnTo>
                  <a:pt x="250031" y="125016"/>
                </a:lnTo>
                <a:lnTo>
                  <a:pt x="276820" y="98227"/>
                </a:lnTo>
                <a:lnTo>
                  <a:pt x="294680" y="62508"/>
                </a:lnTo>
                <a:lnTo>
                  <a:pt x="294680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5938242" y="3330773"/>
            <a:ext cx="339329" cy="196454"/>
          </a:xfrm>
          <a:custGeom>
            <a:avLst/>
            <a:gdLst/>
            <a:ahLst/>
            <a:cxnLst/>
            <a:rect l="0" t="0" r="0" b="0"/>
            <a:pathLst>
              <a:path w="339329" h="196454">
                <a:moveTo>
                  <a:pt x="62508" y="8930"/>
                </a:move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44649" y="8930"/>
                </a:lnTo>
                <a:lnTo>
                  <a:pt x="35719" y="26789"/>
                </a:lnTo>
                <a:lnTo>
                  <a:pt x="26789" y="44648"/>
                </a:lnTo>
                <a:lnTo>
                  <a:pt x="26789" y="71438"/>
                </a:lnTo>
                <a:lnTo>
                  <a:pt x="17860" y="98227"/>
                </a:lnTo>
                <a:lnTo>
                  <a:pt x="8930" y="125016"/>
                </a:lnTo>
                <a:lnTo>
                  <a:pt x="0" y="151805"/>
                </a:lnTo>
                <a:lnTo>
                  <a:pt x="0" y="160734"/>
                </a:lnTo>
                <a:lnTo>
                  <a:pt x="8930" y="178594"/>
                </a:lnTo>
                <a:lnTo>
                  <a:pt x="8930" y="178594"/>
                </a:lnTo>
                <a:lnTo>
                  <a:pt x="17860" y="169664"/>
                </a:lnTo>
                <a:lnTo>
                  <a:pt x="26789" y="160734"/>
                </a:lnTo>
                <a:lnTo>
                  <a:pt x="44649" y="133945"/>
                </a:lnTo>
                <a:lnTo>
                  <a:pt x="53578" y="116086"/>
                </a:lnTo>
                <a:lnTo>
                  <a:pt x="62508" y="89297"/>
                </a:lnTo>
                <a:lnTo>
                  <a:pt x="71438" y="62508"/>
                </a:lnTo>
                <a:lnTo>
                  <a:pt x="71438" y="35719"/>
                </a:lnTo>
                <a:lnTo>
                  <a:pt x="80367" y="17859"/>
                </a:lnTo>
                <a:lnTo>
                  <a:pt x="80367" y="17859"/>
                </a:lnTo>
                <a:lnTo>
                  <a:pt x="80367" y="26789"/>
                </a:lnTo>
                <a:lnTo>
                  <a:pt x="80367" y="44648"/>
                </a:lnTo>
                <a:lnTo>
                  <a:pt x="80367" y="71438"/>
                </a:lnTo>
                <a:lnTo>
                  <a:pt x="89297" y="107156"/>
                </a:lnTo>
                <a:lnTo>
                  <a:pt x="89297" y="133945"/>
                </a:lnTo>
                <a:lnTo>
                  <a:pt x="89297" y="151805"/>
                </a:lnTo>
                <a:lnTo>
                  <a:pt x="98227" y="178594"/>
                </a:lnTo>
                <a:lnTo>
                  <a:pt x="107156" y="187523"/>
                </a:lnTo>
                <a:lnTo>
                  <a:pt x="125016" y="196453"/>
                </a:lnTo>
                <a:lnTo>
                  <a:pt x="142875" y="196453"/>
                </a:lnTo>
                <a:lnTo>
                  <a:pt x="160735" y="178594"/>
                </a:lnTo>
                <a:lnTo>
                  <a:pt x="169664" y="169664"/>
                </a:lnTo>
                <a:lnTo>
                  <a:pt x="187524" y="151805"/>
                </a:lnTo>
                <a:lnTo>
                  <a:pt x="196453" y="125016"/>
                </a:lnTo>
                <a:lnTo>
                  <a:pt x="205383" y="98227"/>
                </a:lnTo>
                <a:lnTo>
                  <a:pt x="205383" y="71438"/>
                </a:lnTo>
                <a:lnTo>
                  <a:pt x="214313" y="44648"/>
                </a:lnTo>
                <a:lnTo>
                  <a:pt x="214313" y="17859"/>
                </a:lnTo>
                <a:lnTo>
                  <a:pt x="214313" y="0"/>
                </a:lnTo>
                <a:lnTo>
                  <a:pt x="214313" y="0"/>
                </a:lnTo>
                <a:lnTo>
                  <a:pt x="214313" y="8930"/>
                </a:lnTo>
                <a:lnTo>
                  <a:pt x="214313" y="17859"/>
                </a:lnTo>
                <a:lnTo>
                  <a:pt x="214313" y="44648"/>
                </a:lnTo>
                <a:lnTo>
                  <a:pt x="214313" y="71438"/>
                </a:lnTo>
                <a:lnTo>
                  <a:pt x="223242" y="98227"/>
                </a:lnTo>
                <a:lnTo>
                  <a:pt x="223242" y="125016"/>
                </a:lnTo>
                <a:lnTo>
                  <a:pt x="232172" y="142875"/>
                </a:lnTo>
                <a:lnTo>
                  <a:pt x="250031" y="160734"/>
                </a:lnTo>
                <a:lnTo>
                  <a:pt x="258961" y="169664"/>
                </a:lnTo>
                <a:lnTo>
                  <a:pt x="267891" y="178594"/>
                </a:lnTo>
                <a:lnTo>
                  <a:pt x="276821" y="187523"/>
                </a:lnTo>
                <a:lnTo>
                  <a:pt x="294680" y="187523"/>
                </a:lnTo>
                <a:lnTo>
                  <a:pt x="312539" y="196453"/>
                </a:lnTo>
                <a:lnTo>
                  <a:pt x="321469" y="196453"/>
                </a:lnTo>
                <a:lnTo>
                  <a:pt x="330399" y="187523"/>
                </a:lnTo>
                <a:lnTo>
                  <a:pt x="339328" y="178594"/>
                </a:lnTo>
                <a:lnTo>
                  <a:pt x="339328" y="160734"/>
                </a:lnTo>
                <a:lnTo>
                  <a:pt x="339328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6143625" y="3402211"/>
            <a:ext cx="71439" cy="205383"/>
          </a:xfrm>
          <a:custGeom>
            <a:avLst/>
            <a:gdLst/>
            <a:ahLst/>
            <a:cxnLst/>
            <a:rect l="0" t="0" r="0" b="0"/>
            <a:pathLst>
              <a:path w="71439" h="205383">
                <a:moveTo>
                  <a:pt x="71438" y="0"/>
                </a:moveTo>
                <a:lnTo>
                  <a:pt x="62508" y="8929"/>
                </a:lnTo>
                <a:lnTo>
                  <a:pt x="53578" y="26789"/>
                </a:lnTo>
                <a:lnTo>
                  <a:pt x="35719" y="53578"/>
                </a:lnTo>
                <a:lnTo>
                  <a:pt x="17859" y="80367"/>
                </a:lnTo>
                <a:lnTo>
                  <a:pt x="8930" y="116085"/>
                </a:lnTo>
                <a:lnTo>
                  <a:pt x="0" y="151804"/>
                </a:lnTo>
                <a:lnTo>
                  <a:pt x="0" y="178593"/>
                </a:lnTo>
                <a:lnTo>
                  <a:pt x="0" y="196453"/>
                </a:lnTo>
                <a:lnTo>
                  <a:pt x="0" y="205382"/>
                </a:lnTo>
                <a:lnTo>
                  <a:pt x="8930" y="205382"/>
                </a:lnTo>
                <a:lnTo>
                  <a:pt x="17859" y="205382"/>
                </a:lnTo>
                <a:lnTo>
                  <a:pt x="17859" y="2053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6295430" y="3348632"/>
            <a:ext cx="133946" cy="8931"/>
          </a:xfrm>
          <a:custGeom>
            <a:avLst/>
            <a:gdLst/>
            <a:ahLst/>
            <a:cxnLst/>
            <a:rect l="0" t="0" r="0" b="0"/>
            <a:pathLst>
              <a:path w="133946" h="8931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26789" y="8930"/>
                </a:lnTo>
                <a:lnTo>
                  <a:pt x="44648" y="8930"/>
                </a:lnTo>
                <a:lnTo>
                  <a:pt x="71437" y="8930"/>
                </a:lnTo>
                <a:lnTo>
                  <a:pt x="98226" y="8930"/>
                </a:lnTo>
                <a:lnTo>
                  <a:pt x="116086" y="0"/>
                </a:lnTo>
                <a:lnTo>
                  <a:pt x="125015" y="0"/>
                </a:lnTo>
                <a:lnTo>
                  <a:pt x="133945" y="0"/>
                </a:lnTo>
                <a:lnTo>
                  <a:pt x="1339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3929063" y="3670101"/>
            <a:ext cx="437555" cy="375048"/>
          </a:xfrm>
          <a:custGeom>
            <a:avLst/>
            <a:gdLst/>
            <a:ahLst/>
            <a:cxnLst/>
            <a:rect l="0" t="0" r="0" b="0"/>
            <a:pathLst>
              <a:path w="437555" h="375048">
                <a:moveTo>
                  <a:pt x="0" y="8930"/>
                </a:move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29" y="8930"/>
                </a:lnTo>
                <a:lnTo>
                  <a:pt x="17859" y="17860"/>
                </a:lnTo>
                <a:lnTo>
                  <a:pt x="35718" y="26789"/>
                </a:lnTo>
                <a:lnTo>
                  <a:pt x="53578" y="44649"/>
                </a:lnTo>
                <a:lnTo>
                  <a:pt x="80367" y="71438"/>
                </a:lnTo>
                <a:lnTo>
                  <a:pt x="125015" y="107156"/>
                </a:lnTo>
                <a:lnTo>
                  <a:pt x="160734" y="151805"/>
                </a:lnTo>
                <a:lnTo>
                  <a:pt x="205382" y="187524"/>
                </a:lnTo>
                <a:lnTo>
                  <a:pt x="241101" y="232172"/>
                </a:lnTo>
                <a:lnTo>
                  <a:pt x="285750" y="267891"/>
                </a:lnTo>
                <a:lnTo>
                  <a:pt x="321468" y="303610"/>
                </a:lnTo>
                <a:lnTo>
                  <a:pt x="357187" y="330399"/>
                </a:lnTo>
                <a:lnTo>
                  <a:pt x="392906" y="348258"/>
                </a:lnTo>
                <a:lnTo>
                  <a:pt x="419695" y="366117"/>
                </a:lnTo>
                <a:lnTo>
                  <a:pt x="437554" y="375047"/>
                </a:lnTo>
                <a:lnTo>
                  <a:pt x="437554" y="37504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500563" y="4018359"/>
            <a:ext cx="178594" cy="250032"/>
          </a:xfrm>
          <a:custGeom>
            <a:avLst/>
            <a:gdLst/>
            <a:ahLst/>
            <a:cxnLst/>
            <a:rect l="0" t="0" r="0" b="0"/>
            <a:pathLst>
              <a:path w="178594" h="250032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62508"/>
                </a:lnTo>
                <a:lnTo>
                  <a:pt x="8929" y="98227"/>
                </a:lnTo>
                <a:lnTo>
                  <a:pt x="8929" y="133945"/>
                </a:lnTo>
                <a:lnTo>
                  <a:pt x="17859" y="169664"/>
                </a:lnTo>
                <a:lnTo>
                  <a:pt x="26789" y="196453"/>
                </a:lnTo>
                <a:lnTo>
                  <a:pt x="35718" y="223242"/>
                </a:lnTo>
                <a:lnTo>
                  <a:pt x="53578" y="241102"/>
                </a:lnTo>
                <a:lnTo>
                  <a:pt x="71437" y="250031"/>
                </a:lnTo>
                <a:lnTo>
                  <a:pt x="98226" y="241102"/>
                </a:lnTo>
                <a:lnTo>
                  <a:pt x="125015" y="241102"/>
                </a:lnTo>
                <a:lnTo>
                  <a:pt x="142875" y="223242"/>
                </a:lnTo>
                <a:lnTo>
                  <a:pt x="160734" y="205383"/>
                </a:lnTo>
                <a:lnTo>
                  <a:pt x="178593" y="187523"/>
                </a:lnTo>
                <a:lnTo>
                  <a:pt x="178593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4536281" y="4080867"/>
            <a:ext cx="116087" cy="71438"/>
          </a:xfrm>
          <a:custGeom>
            <a:avLst/>
            <a:gdLst/>
            <a:ahLst/>
            <a:cxnLst/>
            <a:rect l="0" t="0" r="0" b="0"/>
            <a:pathLst>
              <a:path w="116087" h="71438">
                <a:moveTo>
                  <a:pt x="0" y="71437"/>
                </a:moveTo>
                <a:lnTo>
                  <a:pt x="0" y="71437"/>
                </a:lnTo>
                <a:lnTo>
                  <a:pt x="8930" y="71437"/>
                </a:lnTo>
                <a:lnTo>
                  <a:pt x="17860" y="62508"/>
                </a:lnTo>
                <a:lnTo>
                  <a:pt x="35719" y="53578"/>
                </a:lnTo>
                <a:lnTo>
                  <a:pt x="53578" y="44648"/>
                </a:lnTo>
                <a:lnTo>
                  <a:pt x="71438" y="26789"/>
                </a:lnTo>
                <a:lnTo>
                  <a:pt x="89297" y="17859"/>
                </a:lnTo>
                <a:lnTo>
                  <a:pt x="107157" y="17859"/>
                </a:lnTo>
                <a:lnTo>
                  <a:pt x="116086" y="8929"/>
                </a:lnTo>
                <a:lnTo>
                  <a:pt x="116086" y="8929"/>
                </a:lnTo>
                <a:lnTo>
                  <a:pt x="116086" y="0"/>
                </a:lnTo>
                <a:lnTo>
                  <a:pt x="11608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4464844" y="4000500"/>
            <a:ext cx="151805" cy="44649"/>
          </a:xfrm>
          <a:custGeom>
            <a:avLst/>
            <a:gdLst/>
            <a:ahLst/>
            <a:cxnLst/>
            <a:rect l="0" t="0" r="0" b="0"/>
            <a:pathLst>
              <a:path w="151805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8929" y="44648"/>
                </a:lnTo>
                <a:lnTo>
                  <a:pt x="17859" y="35718"/>
                </a:lnTo>
                <a:lnTo>
                  <a:pt x="35719" y="26789"/>
                </a:lnTo>
                <a:lnTo>
                  <a:pt x="62508" y="17859"/>
                </a:lnTo>
                <a:lnTo>
                  <a:pt x="89297" y="17859"/>
                </a:lnTo>
                <a:lnTo>
                  <a:pt x="116086" y="8929"/>
                </a:lnTo>
                <a:lnTo>
                  <a:pt x="151804" y="0"/>
                </a:lnTo>
                <a:lnTo>
                  <a:pt x="15180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670227" y="4036218"/>
            <a:ext cx="223243" cy="455415"/>
          </a:xfrm>
          <a:custGeom>
            <a:avLst/>
            <a:gdLst/>
            <a:ahLst/>
            <a:cxnLst/>
            <a:rect l="0" t="0" r="0" b="0"/>
            <a:pathLst>
              <a:path w="223243" h="455415">
                <a:moveTo>
                  <a:pt x="71437" y="0"/>
                </a:moveTo>
                <a:lnTo>
                  <a:pt x="7143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8930"/>
                </a:lnTo>
                <a:lnTo>
                  <a:pt x="44648" y="17860"/>
                </a:lnTo>
                <a:lnTo>
                  <a:pt x="35718" y="35719"/>
                </a:lnTo>
                <a:lnTo>
                  <a:pt x="17859" y="62508"/>
                </a:lnTo>
                <a:lnTo>
                  <a:pt x="8929" y="98227"/>
                </a:lnTo>
                <a:lnTo>
                  <a:pt x="0" y="125016"/>
                </a:lnTo>
                <a:lnTo>
                  <a:pt x="0" y="151805"/>
                </a:lnTo>
                <a:lnTo>
                  <a:pt x="0" y="169664"/>
                </a:lnTo>
                <a:lnTo>
                  <a:pt x="8929" y="178594"/>
                </a:lnTo>
                <a:lnTo>
                  <a:pt x="17859" y="169664"/>
                </a:lnTo>
                <a:lnTo>
                  <a:pt x="35718" y="160735"/>
                </a:lnTo>
                <a:lnTo>
                  <a:pt x="53578" y="133946"/>
                </a:lnTo>
                <a:lnTo>
                  <a:pt x="71437" y="107157"/>
                </a:lnTo>
                <a:lnTo>
                  <a:pt x="89296" y="80368"/>
                </a:lnTo>
                <a:lnTo>
                  <a:pt x="98226" y="53578"/>
                </a:lnTo>
                <a:lnTo>
                  <a:pt x="107156" y="3571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16086" y="53578"/>
                </a:lnTo>
                <a:lnTo>
                  <a:pt x="116086" y="89297"/>
                </a:lnTo>
                <a:lnTo>
                  <a:pt x="107156" y="142875"/>
                </a:lnTo>
                <a:lnTo>
                  <a:pt x="107156" y="196453"/>
                </a:lnTo>
                <a:lnTo>
                  <a:pt x="107156" y="258961"/>
                </a:lnTo>
                <a:lnTo>
                  <a:pt x="107156" y="312539"/>
                </a:lnTo>
                <a:lnTo>
                  <a:pt x="116086" y="357188"/>
                </a:lnTo>
                <a:lnTo>
                  <a:pt x="125015" y="401836"/>
                </a:lnTo>
                <a:lnTo>
                  <a:pt x="142875" y="428625"/>
                </a:lnTo>
                <a:lnTo>
                  <a:pt x="160734" y="446485"/>
                </a:lnTo>
                <a:lnTo>
                  <a:pt x="178593" y="455414"/>
                </a:lnTo>
                <a:lnTo>
                  <a:pt x="196453" y="455414"/>
                </a:lnTo>
                <a:lnTo>
                  <a:pt x="214312" y="446485"/>
                </a:lnTo>
                <a:lnTo>
                  <a:pt x="223242" y="428625"/>
                </a:lnTo>
                <a:lnTo>
                  <a:pt x="223242" y="410766"/>
                </a:lnTo>
                <a:lnTo>
                  <a:pt x="214312" y="375047"/>
                </a:lnTo>
                <a:lnTo>
                  <a:pt x="196453" y="339328"/>
                </a:lnTo>
                <a:lnTo>
                  <a:pt x="160734" y="312539"/>
                </a:lnTo>
                <a:lnTo>
                  <a:pt x="125015" y="285750"/>
                </a:lnTo>
                <a:lnTo>
                  <a:pt x="89296" y="276821"/>
                </a:lnTo>
                <a:lnTo>
                  <a:pt x="62507" y="276821"/>
                </a:lnTo>
                <a:lnTo>
                  <a:pt x="53578" y="276821"/>
                </a:lnTo>
                <a:lnTo>
                  <a:pt x="53578" y="285750"/>
                </a:lnTo>
                <a:lnTo>
                  <a:pt x="53578" y="285750"/>
                </a:lnTo>
                <a:lnTo>
                  <a:pt x="71437" y="276821"/>
                </a:lnTo>
                <a:lnTo>
                  <a:pt x="89296" y="258961"/>
                </a:lnTo>
                <a:lnTo>
                  <a:pt x="89296" y="25896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4938117" y="4071937"/>
            <a:ext cx="205384" cy="205384"/>
          </a:xfrm>
          <a:custGeom>
            <a:avLst/>
            <a:gdLst/>
            <a:ahLst/>
            <a:cxnLst/>
            <a:rect l="0" t="0" r="0" b="0"/>
            <a:pathLst>
              <a:path w="205384" h="205384">
                <a:moveTo>
                  <a:pt x="71438" y="89297"/>
                </a:moveTo>
                <a:lnTo>
                  <a:pt x="71438" y="89297"/>
                </a:lnTo>
                <a:lnTo>
                  <a:pt x="71438" y="89297"/>
                </a:lnTo>
                <a:lnTo>
                  <a:pt x="71438" y="89297"/>
                </a:lnTo>
                <a:lnTo>
                  <a:pt x="80367" y="80367"/>
                </a:lnTo>
                <a:lnTo>
                  <a:pt x="80367" y="71438"/>
                </a:lnTo>
                <a:lnTo>
                  <a:pt x="80367" y="62508"/>
                </a:lnTo>
                <a:lnTo>
                  <a:pt x="71438" y="53578"/>
                </a:lnTo>
                <a:lnTo>
                  <a:pt x="71438" y="44649"/>
                </a:lnTo>
                <a:lnTo>
                  <a:pt x="62508" y="26789"/>
                </a:lnTo>
                <a:lnTo>
                  <a:pt x="53578" y="17859"/>
                </a:lnTo>
                <a:lnTo>
                  <a:pt x="53578" y="8930"/>
                </a:lnTo>
                <a:lnTo>
                  <a:pt x="44649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17860" y="44649"/>
                </a:lnTo>
                <a:lnTo>
                  <a:pt x="893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8930" y="169664"/>
                </a:lnTo>
                <a:lnTo>
                  <a:pt x="26789" y="187524"/>
                </a:lnTo>
                <a:lnTo>
                  <a:pt x="44649" y="205383"/>
                </a:lnTo>
                <a:lnTo>
                  <a:pt x="71438" y="205383"/>
                </a:lnTo>
                <a:lnTo>
                  <a:pt x="98227" y="187524"/>
                </a:lnTo>
                <a:lnTo>
                  <a:pt x="133946" y="169664"/>
                </a:lnTo>
                <a:lnTo>
                  <a:pt x="160735" y="142875"/>
                </a:lnTo>
                <a:lnTo>
                  <a:pt x="187524" y="107156"/>
                </a:lnTo>
                <a:lnTo>
                  <a:pt x="205383" y="62508"/>
                </a:lnTo>
                <a:lnTo>
                  <a:pt x="205383" y="6250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098852" y="3955851"/>
            <a:ext cx="98227" cy="285751"/>
          </a:xfrm>
          <a:custGeom>
            <a:avLst/>
            <a:gdLst/>
            <a:ahLst/>
            <a:cxnLst/>
            <a:rect l="0" t="0" r="0" b="0"/>
            <a:pathLst>
              <a:path w="98227" h="285751">
                <a:moveTo>
                  <a:pt x="8929" y="0"/>
                </a:moveTo>
                <a:lnTo>
                  <a:pt x="8929" y="0"/>
                </a:lnTo>
                <a:lnTo>
                  <a:pt x="0" y="17860"/>
                </a:lnTo>
                <a:lnTo>
                  <a:pt x="0" y="35719"/>
                </a:lnTo>
                <a:lnTo>
                  <a:pt x="0" y="62508"/>
                </a:lnTo>
                <a:lnTo>
                  <a:pt x="8929" y="107156"/>
                </a:lnTo>
                <a:lnTo>
                  <a:pt x="17859" y="142875"/>
                </a:lnTo>
                <a:lnTo>
                  <a:pt x="26789" y="187524"/>
                </a:lnTo>
                <a:lnTo>
                  <a:pt x="35718" y="223242"/>
                </a:lnTo>
                <a:lnTo>
                  <a:pt x="53578" y="250031"/>
                </a:lnTo>
                <a:lnTo>
                  <a:pt x="62507" y="267891"/>
                </a:lnTo>
                <a:lnTo>
                  <a:pt x="71437" y="285750"/>
                </a:lnTo>
                <a:lnTo>
                  <a:pt x="89296" y="285750"/>
                </a:lnTo>
                <a:lnTo>
                  <a:pt x="89296" y="285750"/>
                </a:lnTo>
                <a:lnTo>
                  <a:pt x="98226" y="267891"/>
                </a:lnTo>
                <a:lnTo>
                  <a:pt x="98226" y="241102"/>
                </a:lnTo>
                <a:lnTo>
                  <a:pt x="98226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5206008" y="4063007"/>
            <a:ext cx="294681" cy="160736"/>
          </a:xfrm>
          <a:custGeom>
            <a:avLst/>
            <a:gdLst/>
            <a:ahLst/>
            <a:cxnLst/>
            <a:rect l="0" t="0" r="0" b="0"/>
            <a:pathLst>
              <a:path w="294681" h="160736">
                <a:moveTo>
                  <a:pt x="8930" y="17860"/>
                </a:moveTo>
                <a:lnTo>
                  <a:pt x="8930" y="35719"/>
                </a:lnTo>
                <a:lnTo>
                  <a:pt x="8930" y="53579"/>
                </a:lnTo>
                <a:lnTo>
                  <a:pt x="0" y="80368"/>
                </a:lnTo>
                <a:lnTo>
                  <a:pt x="0" y="107157"/>
                </a:lnTo>
                <a:lnTo>
                  <a:pt x="8930" y="133946"/>
                </a:lnTo>
                <a:lnTo>
                  <a:pt x="8930" y="151805"/>
                </a:lnTo>
                <a:lnTo>
                  <a:pt x="8930" y="160735"/>
                </a:lnTo>
                <a:lnTo>
                  <a:pt x="17859" y="160735"/>
                </a:lnTo>
                <a:lnTo>
                  <a:pt x="26789" y="160735"/>
                </a:lnTo>
                <a:lnTo>
                  <a:pt x="35719" y="142875"/>
                </a:lnTo>
                <a:lnTo>
                  <a:pt x="35719" y="125016"/>
                </a:lnTo>
                <a:lnTo>
                  <a:pt x="44648" y="98227"/>
                </a:lnTo>
                <a:lnTo>
                  <a:pt x="53578" y="71438"/>
                </a:lnTo>
                <a:lnTo>
                  <a:pt x="53578" y="53579"/>
                </a:lnTo>
                <a:lnTo>
                  <a:pt x="53578" y="44649"/>
                </a:lnTo>
                <a:lnTo>
                  <a:pt x="62508" y="53579"/>
                </a:lnTo>
                <a:lnTo>
                  <a:pt x="62508" y="62508"/>
                </a:lnTo>
                <a:lnTo>
                  <a:pt x="62508" y="80368"/>
                </a:lnTo>
                <a:lnTo>
                  <a:pt x="71437" y="98227"/>
                </a:lnTo>
                <a:lnTo>
                  <a:pt x="80367" y="116086"/>
                </a:lnTo>
                <a:lnTo>
                  <a:pt x="80367" y="125016"/>
                </a:lnTo>
                <a:lnTo>
                  <a:pt x="89297" y="133946"/>
                </a:lnTo>
                <a:lnTo>
                  <a:pt x="89297" y="133946"/>
                </a:lnTo>
                <a:lnTo>
                  <a:pt x="98226" y="133946"/>
                </a:lnTo>
                <a:lnTo>
                  <a:pt x="107156" y="116086"/>
                </a:lnTo>
                <a:lnTo>
                  <a:pt x="107156" y="89297"/>
                </a:lnTo>
                <a:lnTo>
                  <a:pt x="116086" y="62508"/>
                </a:lnTo>
                <a:lnTo>
                  <a:pt x="125015" y="35719"/>
                </a:lnTo>
                <a:lnTo>
                  <a:pt x="133945" y="17860"/>
                </a:lnTo>
                <a:lnTo>
                  <a:pt x="142875" y="8930"/>
                </a:lnTo>
                <a:lnTo>
                  <a:pt x="151805" y="0"/>
                </a:lnTo>
                <a:lnTo>
                  <a:pt x="160734" y="8930"/>
                </a:lnTo>
                <a:lnTo>
                  <a:pt x="178594" y="17860"/>
                </a:lnTo>
                <a:lnTo>
                  <a:pt x="187523" y="44649"/>
                </a:lnTo>
                <a:lnTo>
                  <a:pt x="205383" y="62508"/>
                </a:lnTo>
                <a:lnTo>
                  <a:pt x="214312" y="89297"/>
                </a:lnTo>
                <a:lnTo>
                  <a:pt x="214312" y="116086"/>
                </a:lnTo>
                <a:lnTo>
                  <a:pt x="214312" y="133946"/>
                </a:lnTo>
                <a:lnTo>
                  <a:pt x="205383" y="142875"/>
                </a:lnTo>
                <a:lnTo>
                  <a:pt x="196453" y="151805"/>
                </a:lnTo>
                <a:lnTo>
                  <a:pt x="187523" y="151805"/>
                </a:lnTo>
                <a:lnTo>
                  <a:pt x="187523" y="142875"/>
                </a:lnTo>
                <a:lnTo>
                  <a:pt x="178594" y="116086"/>
                </a:lnTo>
                <a:lnTo>
                  <a:pt x="178594" y="89297"/>
                </a:lnTo>
                <a:lnTo>
                  <a:pt x="178594" y="62508"/>
                </a:lnTo>
                <a:lnTo>
                  <a:pt x="178594" y="35719"/>
                </a:lnTo>
                <a:lnTo>
                  <a:pt x="187523" y="17860"/>
                </a:lnTo>
                <a:lnTo>
                  <a:pt x="205383" y="8930"/>
                </a:lnTo>
                <a:lnTo>
                  <a:pt x="223242" y="0"/>
                </a:lnTo>
                <a:lnTo>
                  <a:pt x="232172" y="0"/>
                </a:lnTo>
                <a:lnTo>
                  <a:pt x="250031" y="0"/>
                </a:lnTo>
                <a:lnTo>
                  <a:pt x="267890" y="8930"/>
                </a:lnTo>
                <a:lnTo>
                  <a:pt x="276820" y="8930"/>
                </a:lnTo>
                <a:lnTo>
                  <a:pt x="285750" y="17860"/>
                </a:lnTo>
                <a:lnTo>
                  <a:pt x="294680" y="26789"/>
                </a:lnTo>
                <a:lnTo>
                  <a:pt x="294680" y="35719"/>
                </a:lnTo>
                <a:lnTo>
                  <a:pt x="285750" y="53579"/>
                </a:lnTo>
                <a:lnTo>
                  <a:pt x="276820" y="62508"/>
                </a:lnTo>
                <a:lnTo>
                  <a:pt x="267890" y="80368"/>
                </a:lnTo>
                <a:lnTo>
                  <a:pt x="250031" y="89297"/>
                </a:lnTo>
                <a:lnTo>
                  <a:pt x="241101" y="98227"/>
                </a:lnTo>
                <a:lnTo>
                  <a:pt x="232172" y="107157"/>
                </a:lnTo>
                <a:lnTo>
                  <a:pt x="223242" y="98227"/>
                </a:lnTo>
                <a:lnTo>
                  <a:pt x="223242" y="89297"/>
                </a:lnTo>
                <a:lnTo>
                  <a:pt x="223242" y="71438"/>
                </a:lnTo>
                <a:lnTo>
                  <a:pt x="232172" y="44649"/>
                </a:lnTo>
                <a:lnTo>
                  <a:pt x="250031" y="26789"/>
                </a:lnTo>
                <a:lnTo>
                  <a:pt x="25003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4741664" y="4625578"/>
            <a:ext cx="53579" cy="142876"/>
          </a:xfrm>
          <a:custGeom>
            <a:avLst/>
            <a:gdLst/>
            <a:ahLst/>
            <a:cxnLst/>
            <a:rect l="0" t="0" r="0" b="0"/>
            <a:pathLst>
              <a:path w="53579" h="142876">
                <a:moveTo>
                  <a:pt x="0" y="0"/>
                </a:moveTo>
                <a:lnTo>
                  <a:pt x="0" y="0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26789"/>
                </a:lnTo>
                <a:lnTo>
                  <a:pt x="17859" y="44648"/>
                </a:lnTo>
                <a:lnTo>
                  <a:pt x="26789" y="62508"/>
                </a:lnTo>
                <a:lnTo>
                  <a:pt x="35719" y="89297"/>
                </a:lnTo>
                <a:lnTo>
                  <a:pt x="35719" y="107156"/>
                </a:lnTo>
                <a:lnTo>
                  <a:pt x="44649" y="125015"/>
                </a:lnTo>
                <a:lnTo>
                  <a:pt x="44649" y="142875"/>
                </a:lnTo>
                <a:lnTo>
                  <a:pt x="44649" y="142875"/>
                </a:lnTo>
                <a:lnTo>
                  <a:pt x="53578" y="142875"/>
                </a:lnTo>
                <a:lnTo>
                  <a:pt x="44649" y="133945"/>
                </a:lnTo>
                <a:lnTo>
                  <a:pt x="44649" y="116086"/>
                </a:lnTo>
                <a:lnTo>
                  <a:pt x="35719" y="89297"/>
                </a:lnTo>
                <a:lnTo>
                  <a:pt x="26789" y="62508"/>
                </a:lnTo>
                <a:lnTo>
                  <a:pt x="17859" y="35718"/>
                </a:lnTo>
                <a:lnTo>
                  <a:pt x="17859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4679156" y="4572000"/>
            <a:ext cx="80368" cy="8930"/>
          </a:xfrm>
          <a:custGeom>
            <a:avLst/>
            <a:gdLst/>
            <a:ahLst/>
            <a:cxnLst/>
            <a:rect l="0" t="0" r="0" b="0"/>
            <a:pathLst>
              <a:path w="80368" h="8930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62508" y="0"/>
                </a:lnTo>
                <a:lnTo>
                  <a:pt x="80367" y="0"/>
                </a:lnTo>
                <a:lnTo>
                  <a:pt x="8036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4866680" y="4607718"/>
            <a:ext cx="205384" cy="160736"/>
          </a:xfrm>
          <a:custGeom>
            <a:avLst/>
            <a:gdLst/>
            <a:ahLst/>
            <a:cxnLst/>
            <a:rect l="0" t="0" r="0" b="0"/>
            <a:pathLst>
              <a:path w="205384" h="160736">
                <a:moveTo>
                  <a:pt x="0" y="35719"/>
                </a:moveTo>
                <a:lnTo>
                  <a:pt x="0" y="35719"/>
                </a:lnTo>
                <a:lnTo>
                  <a:pt x="0" y="44649"/>
                </a:lnTo>
                <a:lnTo>
                  <a:pt x="8929" y="53578"/>
                </a:lnTo>
                <a:lnTo>
                  <a:pt x="17859" y="71438"/>
                </a:lnTo>
                <a:lnTo>
                  <a:pt x="17859" y="89297"/>
                </a:lnTo>
                <a:lnTo>
                  <a:pt x="26789" y="107157"/>
                </a:lnTo>
                <a:lnTo>
                  <a:pt x="35718" y="133946"/>
                </a:lnTo>
                <a:lnTo>
                  <a:pt x="44648" y="142875"/>
                </a:lnTo>
                <a:lnTo>
                  <a:pt x="44648" y="160735"/>
                </a:lnTo>
                <a:lnTo>
                  <a:pt x="44648" y="160735"/>
                </a:lnTo>
                <a:lnTo>
                  <a:pt x="44648" y="160735"/>
                </a:lnTo>
                <a:lnTo>
                  <a:pt x="44648" y="142875"/>
                </a:lnTo>
                <a:lnTo>
                  <a:pt x="44648" y="116086"/>
                </a:lnTo>
                <a:lnTo>
                  <a:pt x="44648" y="89297"/>
                </a:lnTo>
                <a:lnTo>
                  <a:pt x="53578" y="53578"/>
                </a:lnTo>
                <a:lnTo>
                  <a:pt x="62508" y="26789"/>
                </a:lnTo>
                <a:lnTo>
                  <a:pt x="71437" y="8930"/>
                </a:lnTo>
                <a:lnTo>
                  <a:pt x="80367" y="0"/>
                </a:lnTo>
                <a:lnTo>
                  <a:pt x="89297" y="8930"/>
                </a:lnTo>
                <a:lnTo>
                  <a:pt x="107156" y="17860"/>
                </a:lnTo>
                <a:lnTo>
                  <a:pt x="125015" y="44649"/>
                </a:lnTo>
                <a:lnTo>
                  <a:pt x="133945" y="71438"/>
                </a:lnTo>
                <a:lnTo>
                  <a:pt x="151804" y="89297"/>
                </a:lnTo>
                <a:lnTo>
                  <a:pt x="169664" y="116086"/>
                </a:lnTo>
                <a:lnTo>
                  <a:pt x="178593" y="133946"/>
                </a:lnTo>
                <a:lnTo>
                  <a:pt x="187523" y="133946"/>
                </a:lnTo>
                <a:lnTo>
                  <a:pt x="196453" y="133946"/>
                </a:lnTo>
                <a:lnTo>
                  <a:pt x="205383" y="116086"/>
                </a:lnTo>
                <a:lnTo>
                  <a:pt x="205383" y="98227"/>
                </a:lnTo>
                <a:lnTo>
                  <a:pt x="205383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5089922" y="4464843"/>
            <a:ext cx="285751" cy="276822"/>
          </a:xfrm>
          <a:custGeom>
            <a:avLst/>
            <a:gdLst/>
            <a:ahLst/>
            <a:cxnLst/>
            <a:rect l="0" t="0" r="0" b="0"/>
            <a:pathLst>
              <a:path w="285751" h="276822">
                <a:moveTo>
                  <a:pt x="0" y="125016"/>
                </a:moveTo>
                <a:lnTo>
                  <a:pt x="0" y="125016"/>
                </a:lnTo>
                <a:lnTo>
                  <a:pt x="0" y="133946"/>
                </a:lnTo>
                <a:lnTo>
                  <a:pt x="0" y="142875"/>
                </a:lnTo>
                <a:lnTo>
                  <a:pt x="0" y="151805"/>
                </a:lnTo>
                <a:lnTo>
                  <a:pt x="0" y="169664"/>
                </a:lnTo>
                <a:lnTo>
                  <a:pt x="8930" y="196453"/>
                </a:lnTo>
                <a:lnTo>
                  <a:pt x="8930" y="214313"/>
                </a:lnTo>
                <a:lnTo>
                  <a:pt x="26789" y="232172"/>
                </a:lnTo>
                <a:lnTo>
                  <a:pt x="35719" y="250032"/>
                </a:lnTo>
                <a:lnTo>
                  <a:pt x="44648" y="258961"/>
                </a:lnTo>
                <a:lnTo>
                  <a:pt x="53578" y="258961"/>
                </a:lnTo>
                <a:lnTo>
                  <a:pt x="62508" y="258961"/>
                </a:lnTo>
                <a:lnTo>
                  <a:pt x="71437" y="241102"/>
                </a:lnTo>
                <a:lnTo>
                  <a:pt x="80367" y="223243"/>
                </a:lnTo>
                <a:lnTo>
                  <a:pt x="80367" y="205383"/>
                </a:lnTo>
                <a:lnTo>
                  <a:pt x="80367" y="169664"/>
                </a:lnTo>
                <a:lnTo>
                  <a:pt x="80367" y="142875"/>
                </a:lnTo>
                <a:lnTo>
                  <a:pt x="71437" y="98227"/>
                </a:lnTo>
                <a:lnTo>
                  <a:pt x="62508" y="62508"/>
                </a:lnTo>
                <a:lnTo>
                  <a:pt x="44648" y="35719"/>
                </a:lnTo>
                <a:lnTo>
                  <a:pt x="35719" y="893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26789"/>
                </a:lnTo>
                <a:lnTo>
                  <a:pt x="44648" y="62508"/>
                </a:lnTo>
                <a:lnTo>
                  <a:pt x="44648" y="98227"/>
                </a:lnTo>
                <a:lnTo>
                  <a:pt x="62508" y="142875"/>
                </a:lnTo>
                <a:lnTo>
                  <a:pt x="71437" y="187524"/>
                </a:lnTo>
                <a:lnTo>
                  <a:pt x="89297" y="223243"/>
                </a:lnTo>
                <a:lnTo>
                  <a:pt x="98226" y="250032"/>
                </a:lnTo>
                <a:lnTo>
                  <a:pt x="107156" y="267891"/>
                </a:lnTo>
                <a:lnTo>
                  <a:pt x="125016" y="276821"/>
                </a:lnTo>
                <a:lnTo>
                  <a:pt x="125016" y="267891"/>
                </a:lnTo>
                <a:lnTo>
                  <a:pt x="133945" y="258961"/>
                </a:lnTo>
                <a:lnTo>
                  <a:pt x="142875" y="232172"/>
                </a:lnTo>
                <a:lnTo>
                  <a:pt x="142875" y="196453"/>
                </a:lnTo>
                <a:lnTo>
                  <a:pt x="142875" y="160735"/>
                </a:lnTo>
                <a:lnTo>
                  <a:pt x="133945" y="125016"/>
                </a:lnTo>
                <a:lnTo>
                  <a:pt x="133945" y="98227"/>
                </a:lnTo>
                <a:lnTo>
                  <a:pt x="142875" y="80368"/>
                </a:lnTo>
                <a:lnTo>
                  <a:pt x="142875" y="89297"/>
                </a:lnTo>
                <a:lnTo>
                  <a:pt x="151805" y="98227"/>
                </a:lnTo>
                <a:lnTo>
                  <a:pt x="160734" y="125016"/>
                </a:lnTo>
                <a:lnTo>
                  <a:pt x="160734" y="151805"/>
                </a:lnTo>
                <a:lnTo>
                  <a:pt x="169664" y="178594"/>
                </a:lnTo>
                <a:lnTo>
                  <a:pt x="178594" y="205383"/>
                </a:lnTo>
                <a:lnTo>
                  <a:pt x="178594" y="223243"/>
                </a:lnTo>
                <a:lnTo>
                  <a:pt x="187523" y="232172"/>
                </a:lnTo>
                <a:lnTo>
                  <a:pt x="196453" y="241102"/>
                </a:lnTo>
                <a:lnTo>
                  <a:pt x="205383" y="232172"/>
                </a:lnTo>
                <a:lnTo>
                  <a:pt x="205383" y="214313"/>
                </a:lnTo>
                <a:lnTo>
                  <a:pt x="214312" y="187524"/>
                </a:lnTo>
                <a:lnTo>
                  <a:pt x="214312" y="160735"/>
                </a:lnTo>
                <a:lnTo>
                  <a:pt x="223242" y="125016"/>
                </a:lnTo>
                <a:lnTo>
                  <a:pt x="223242" y="89297"/>
                </a:lnTo>
                <a:lnTo>
                  <a:pt x="223242" y="62508"/>
                </a:lnTo>
                <a:lnTo>
                  <a:pt x="223242" y="62508"/>
                </a:lnTo>
                <a:lnTo>
                  <a:pt x="223242" y="71438"/>
                </a:lnTo>
                <a:lnTo>
                  <a:pt x="232172" y="98227"/>
                </a:lnTo>
                <a:lnTo>
                  <a:pt x="250031" y="125016"/>
                </a:lnTo>
                <a:lnTo>
                  <a:pt x="258961" y="151805"/>
                </a:lnTo>
                <a:lnTo>
                  <a:pt x="258961" y="178594"/>
                </a:lnTo>
                <a:lnTo>
                  <a:pt x="267891" y="196453"/>
                </a:lnTo>
                <a:lnTo>
                  <a:pt x="276820" y="214313"/>
                </a:lnTo>
                <a:lnTo>
                  <a:pt x="285750" y="223243"/>
                </a:lnTo>
                <a:lnTo>
                  <a:pt x="285750" y="214313"/>
                </a:lnTo>
                <a:lnTo>
                  <a:pt x="285750" y="205383"/>
                </a:lnTo>
                <a:lnTo>
                  <a:pt x="285750" y="178594"/>
                </a:lnTo>
                <a:lnTo>
                  <a:pt x="285750" y="142875"/>
                </a:lnTo>
                <a:lnTo>
                  <a:pt x="285750" y="107157"/>
                </a:lnTo>
                <a:lnTo>
                  <a:pt x="285750" y="71438"/>
                </a:lnTo>
                <a:lnTo>
                  <a:pt x="28575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447109" y="4455914"/>
            <a:ext cx="133947" cy="205383"/>
          </a:xfrm>
          <a:custGeom>
            <a:avLst/>
            <a:gdLst/>
            <a:ahLst/>
            <a:cxnLst/>
            <a:rect l="0" t="0" r="0" b="0"/>
            <a:pathLst>
              <a:path w="133947" h="205383">
                <a:moveTo>
                  <a:pt x="89297" y="0"/>
                </a:moveTo>
                <a:lnTo>
                  <a:pt x="80368" y="0"/>
                </a:lnTo>
                <a:lnTo>
                  <a:pt x="71438" y="8929"/>
                </a:lnTo>
                <a:lnTo>
                  <a:pt x="53579" y="17859"/>
                </a:lnTo>
                <a:lnTo>
                  <a:pt x="35719" y="26789"/>
                </a:lnTo>
                <a:lnTo>
                  <a:pt x="17860" y="44648"/>
                </a:lnTo>
                <a:lnTo>
                  <a:pt x="8930" y="7143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17860" y="187523"/>
                </a:lnTo>
                <a:lnTo>
                  <a:pt x="35719" y="196453"/>
                </a:lnTo>
                <a:lnTo>
                  <a:pt x="53579" y="205382"/>
                </a:lnTo>
                <a:lnTo>
                  <a:pt x="71438" y="205382"/>
                </a:lnTo>
                <a:lnTo>
                  <a:pt x="89297" y="196453"/>
                </a:lnTo>
                <a:lnTo>
                  <a:pt x="107157" y="178593"/>
                </a:lnTo>
                <a:lnTo>
                  <a:pt x="125016" y="160734"/>
                </a:lnTo>
                <a:lnTo>
                  <a:pt x="133946" y="133945"/>
                </a:lnTo>
                <a:lnTo>
                  <a:pt x="133946" y="13394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572125" y="4491632"/>
            <a:ext cx="116087" cy="178595"/>
          </a:xfrm>
          <a:custGeom>
            <a:avLst/>
            <a:gdLst/>
            <a:ahLst/>
            <a:cxnLst/>
            <a:rect l="0" t="0" r="0" b="0"/>
            <a:pathLst>
              <a:path w="116087" h="178595">
                <a:moveTo>
                  <a:pt x="0" y="116086"/>
                </a:moveTo>
                <a:lnTo>
                  <a:pt x="0" y="116086"/>
                </a:lnTo>
                <a:lnTo>
                  <a:pt x="0" y="125016"/>
                </a:lnTo>
                <a:lnTo>
                  <a:pt x="8930" y="125016"/>
                </a:lnTo>
                <a:lnTo>
                  <a:pt x="8930" y="125016"/>
                </a:lnTo>
                <a:lnTo>
                  <a:pt x="26789" y="125016"/>
                </a:lnTo>
                <a:lnTo>
                  <a:pt x="35719" y="107157"/>
                </a:lnTo>
                <a:lnTo>
                  <a:pt x="53578" y="98227"/>
                </a:lnTo>
                <a:lnTo>
                  <a:pt x="62508" y="71438"/>
                </a:lnTo>
                <a:lnTo>
                  <a:pt x="71438" y="53579"/>
                </a:lnTo>
                <a:lnTo>
                  <a:pt x="71438" y="35719"/>
                </a:lnTo>
                <a:lnTo>
                  <a:pt x="71438" y="17860"/>
                </a:lnTo>
                <a:lnTo>
                  <a:pt x="71438" y="0"/>
                </a:lnTo>
                <a:lnTo>
                  <a:pt x="53578" y="0"/>
                </a:lnTo>
                <a:lnTo>
                  <a:pt x="44648" y="8930"/>
                </a:lnTo>
                <a:lnTo>
                  <a:pt x="35719" y="26789"/>
                </a:lnTo>
                <a:lnTo>
                  <a:pt x="26789" y="53579"/>
                </a:lnTo>
                <a:lnTo>
                  <a:pt x="26789" y="80368"/>
                </a:lnTo>
                <a:lnTo>
                  <a:pt x="35719" y="116086"/>
                </a:lnTo>
                <a:lnTo>
                  <a:pt x="44648" y="142875"/>
                </a:lnTo>
                <a:lnTo>
                  <a:pt x="53578" y="160735"/>
                </a:lnTo>
                <a:lnTo>
                  <a:pt x="71438" y="169664"/>
                </a:lnTo>
                <a:lnTo>
                  <a:pt x="80367" y="178594"/>
                </a:lnTo>
                <a:lnTo>
                  <a:pt x="98227" y="178594"/>
                </a:lnTo>
                <a:lnTo>
                  <a:pt x="98227" y="169664"/>
                </a:lnTo>
                <a:lnTo>
                  <a:pt x="107156" y="151805"/>
                </a:lnTo>
                <a:lnTo>
                  <a:pt x="107156" y="133946"/>
                </a:lnTo>
                <a:lnTo>
                  <a:pt x="116086" y="98227"/>
                </a:lnTo>
                <a:lnTo>
                  <a:pt x="116086" y="9822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732859" y="4286250"/>
            <a:ext cx="205384" cy="339329"/>
          </a:xfrm>
          <a:custGeom>
            <a:avLst/>
            <a:gdLst/>
            <a:ahLst/>
            <a:cxnLst/>
            <a:rect l="0" t="0" r="0" b="0"/>
            <a:pathLst>
              <a:path w="205384" h="339329">
                <a:moveTo>
                  <a:pt x="17860" y="196453"/>
                </a:moveTo>
                <a:lnTo>
                  <a:pt x="17860" y="187523"/>
                </a:lnTo>
                <a:lnTo>
                  <a:pt x="17860" y="187523"/>
                </a:lnTo>
                <a:lnTo>
                  <a:pt x="17860" y="169664"/>
                </a:lnTo>
                <a:lnTo>
                  <a:pt x="17860" y="169664"/>
                </a:lnTo>
                <a:lnTo>
                  <a:pt x="17860" y="169664"/>
                </a:lnTo>
                <a:lnTo>
                  <a:pt x="17860" y="178593"/>
                </a:lnTo>
                <a:lnTo>
                  <a:pt x="17860" y="196453"/>
                </a:lnTo>
                <a:lnTo>
                  <a:pt x="17860" y="223242"/>
                </a:lnTo>
                <a:lnTo>
                  <a:pt x="8930" y="250031"/>
                </a:lnTo>
                <a:lnTo>
                  <a:pt x="8930" y="285750"/>
                </a:lnTo>
                <a:lnTo>
                  <a:pt x="0" y="303609"/>
                </a:lnTo>
                <a:lnTo>
                  <a:pt x="0" y="321468"/>
                </a:lnTo>
                <a:lnTo>
                  <a:pt x="8930" y="339328"/>
                </a:lnTo>
                <a:lnTo>
                  <a:pt x="8930" y="339328"/>
                </a:lnTo>
                <a:lnTo>
                  <a:pt x="17860" y="339328"/>
                </a:lnTo>
                <a:lnTo>
                  <a:pt x="26789" y="330398"/>
                </a:lnTo>
                <a:lnTo>
                  <a:pt x="35719" y="312539"/>
                </a:lnTo>
                <a:lnTo>
                  <a:pt x="35719" y="285750"/>
                </a:lnTo>
                <a:lnTo>
                  <a:pt x="44649" y="258961"/>
                </a:lnTo>
                <a:lnTo>
                  <a:pt x="44649" y="223242"/>
                </a:lnTo>
                <a:lnTo>
                  <a:pt x="44649" y="178593"/>
                </a:lnTo>
                <a:lnTo>
                  <a:pt x="44649" y="133945"/>
                </a:lnTo>
                <a:lnTo>
                  <a:pt x="35719" y="80367"/>
                </a:lnTo>
                <a:lnTo>
                  <a:pt x="35719" y="35718"/>
                </a:lnTo>
                <a:lnTo>
                  <a:pt x="26789" y="8929"/>
                </a:lnTo>
                <a:lnTo>
                  <a:pt x="26789" y="0"/>
                </a:lnTo>
                <a:lnTo>
                  <a:pt x="26789" y="8929"/>
                </a:lnTo>
                <a:lnTo>
                  <a:pt x="35719" y="35718"/>
                </a:lnTo>
                <a:lnTo>
                  <a:pt x="35719" y="71437"/>
                </a:lnTo>
                <a:lnTo>
                  <a:pt x="44649" y="125015"/>
                </a:lnTo>
                <a:lnTo>
                  <a:pt x="53579" y="169664"/>
                </a:lnTo>
                <a:lnTo>
                  <a:pt x="62508" y="223242"/>
                </a:lnTo>
                <a:lnTo>
                  <a:pt x="71438" y="258961"/>
                </a:lnTo>
                <a:lnTo>
                  <a:pt x="80368" y="285750"/>
                </a:lnTo>
                <a:lnTo>
                  <a:pt x="98227" y="294679"/>
                </a:lnTo>
                <a:lnTo>
                  <a:pt x="116086" y="294679"/>
                </a:lnTo>
                <a:lnTo>
                  <a:pt x="142875" y="285750"/>
                </a:lnTo>
                <a:lnTo>
                  <a:pt x="169664" y="267890"/>
                </a:lnTo>
                <a:lnTo>
                  <a:pt x="205383" y="232171"/>
                </a:lnTo>
                <a:lnTo>
                  <a:pt x="205383" y="23217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000750" y="4232671"/>
            <a:ext cx="223243" cy="267892"/>
          </a:xfrm>
          <a:custGeom>
            <a:avLst/>
            <a:gdLst/>
            <a:ahLst/>
            <a:cxnLst/>
            <a:rect l="0" t="0" r="0" b="0"/>
            <a:pathLst>
              <a:path w="223243" h="267892">
                <a:moveTo>
                  <a:pt x="0" y="0"/>
                </a:moveTo>
                <a:lnTo>
                  <a:pt x="0" y="8930"/>
                </a:lnTo>
                <a:lnTo>
                  <a:pt x="8930" y="17860"/>
                </a:lnTo>
                <a:lnTo>
                  <a:pt x="17859" y="44649"/>
                </a:lnTo>
                <a:lnTo>
                  <a:pt x="26789" y="71438"/>
                </a:lnTo>
                <a:lnTo>
                  <a:pt x="35719" y="107157"/>
                </a:lnTo>
                <a:lnTo>
                  <a:pt x="44648" y="133946"/>
                </a:lnTo>
                <a:lnTo>
                  <a:pt x="53578" y="169665"/>
                </a:lnTo>
                <a:lnTo>
                  <a:pt x="53578" y="196454"/>
                </a:lnTo>
                <a:lnTo>
                  <a:pt x="53578" y="223243"/>
                </a:lnTo>
                <a:lnTo>
                  <a:pt x="62508" y="232172"/>
                </a:lnTo>
                <a:lnTo>
                  <a:pt x="62508" y="232172"/>
                </a:lnTo>
                <a:lnTo>
                  <a:pt x="71438" y="214313"/>
                </a:lnTo>
                <a:lnTo>
                  <a:pt x="80367" y="187524"/>
                </a:lnTo>
                <a:lnTo>
                  <a:pt x="98227" y="151805"/>
                </a:lnTo>
                <a:lnTo>
                  <a:pt x="125016" y="125016"/>
                </a:lnTo>
                <a:lnTo>
                  <a:pt x="142875" y="98227"/>
                </a:lnTo>
                <a:lnTo>
                  <a:pt x="169664" y="80368"/>
                </a:lnTo>
                <a:lnTo>
                  <a:pt x="196453" y="80368"/>
                </a:lnTo>
                <a:lnTo>
                  <a:pt x="214313" y="89297"/>
                </a:lnTo>
                <a:lnTo>
                  <a:pt x="223242" y="107157"/>
                </a:lnTo>
                <a:lnTo>
                  <a:pt x="214313" y="133946"/>
                </a:lnTo>
                <a:lnTo>
                  <a:pt x="205383" y="169665"/>
                </a:lnTo>
                <a:lnTo>
                  <a:pt x="178594" y="196454"/>
                </a:lnTo>
                <a:lnTo>
                  <a:pt x="160734" y="223243"/>
                </a:lnTo>
                <a:lnTo>
                  <a:pt x="133945" y="250032"/>
                </a:lnTo>
                <a:lnTo>
                  <a:pt x="116086" y="267891"/>
                </a:lnTo>
                <a:lnTo>
                  <a:pt x="98227" y="267891"/>
                </a:lnTo>
                <a:lnTo>
                  <a:pt x="98227" y="258961"/>
                </a:lnTo>
                <a:lnTo>
                  <a:pt x="107156" y="241102"/>
                </a:lnTo>
                <a:lnTo>
                  <a:pt x="125016" y="214313"/>
                </a:lnTo>
                <a:lnTo>
                  <a:pt x="142875" y="178594"/>
                </a:lnTo>
                <a:lnTo>
                  <a:pt x="14287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250781" y="4286250"/>
            <a:ext cx="223243" cy="339329"/>
          </a:xfrm>
          <a:custGeom>
            <a:avLst/>
            <a:gdLst/>
            <a:ahLst/>
            <a:cxnLst/>
            <a:rect l="0" t="0" r="0" b="0"/>
            <a:pathLst>
              <a:path w="223243" h="339329">
                <a:moveTo>
                  <a:pt x="62508" y="0"/>
                </a:moveTo>
                <a:lnTo>
                  <a:pt x="53578" y="8929"/>
                </a:lnTo>
                <a:lnTo>
                  <a:pt x="44649" y="17859"/>
                </a:lnTo>
                <a:lnTo>
                  <a:pt x="35719" y="35718"/>
                </a:lnTo>
                <a:lnTo>
                  <a:pt x="26789" y="53578"/>
                </a:lnTo>
                <a:lnTo>
                  <a:pt x="17860" y="62507"/>
                </a:lnTo>
                <a:lnTo>
                  <a:pt x="893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26789" y="80367"/>
                </a:lnTo>
                <a:lnTo>
                  <a:pt x="44649" y="62507"/>
                </a:lnTo>
                <a:lnTo>
                  <a:pt x="62508" y="53578"/>
                </a:lnTo>
                <a:lnTo>
                  <a:pt x="80367" y="35718"/>
                </a:lnTo>
                <a:lnTo>
                  <a:pt x="98227" y="26789"/>
                </a:lnTo>
                <a:lnTo>
                  <a:pt x="116086" y="26789"/>
                </a:lnTo>
                <a:lnTo>
                  <a:pt x="125016" y="35718"/>
                </a:lnTo>
                <a:lnTo>
                  <a:pt x="133946" y="62507"/>
                </a:lnTo>
                <a:lnTo>
                  <a:pt x="133946" y="98226"/>
                </a:lnTo>
                <a:lnTo>
                  <a:pt x="133946" y="133945"/>
                </a:lnTo>
                <a:lnTo>
                  <a:pt x="142875" y="178593"/>
                </a:lnTo>
                <a:lnTo>
                  <a:pt x="142875" y="223242"/>
                </a:lnTo>
                <a:lnTo>
                  <a:pt x="142875" y="258961"/>
                </a:lnTo>
                <a:lnTo>
                  <a:pt x="151805" y="294679"/>
                </a:lnTo>
                <a:lnTo>
                  <a:pt x="160735" y="321468"/>
                </a:lnTo>
                <a:lnTo>
                  <a:pt x="178594" y="339328"/>
                </a:lnTo>
                <a:lnTo>
                  <a:pt x="187524" y="339328"/>
                </a:lnTo>
                <a:lnTo>
                  <a:pt x="205383" y="321468"/>
                </a:lnTo>
                <a:lnTo>
                  <a:pt x="223242" y="294679"/>
                </a:lnTo>
                <a:lnTo>
                  <a:pt x="223242" y="29467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491883" y="4045148"/>
            <a:ext cx="44649" cy="285751"/>
          </a:xfrm>
          <a:custGeom>
            <a:avLst/>
            <a:gdLst/>
            <a:ahLst/>
            <a:cxnLst/>
            <a:rect l="0" t="0" r="0" b="0"/>
            <a:pathLst>
              <a:path w="44649" h="285751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8930" y="71438"/>
                </a:lnTo>
                <a:lnTo>
                  <a:pt x="17859" y="107156"/>
                </a:lnTo>
                <a:lnTo>
                  <a:pt x="26789" y="142875"/>
                </a:lnTo>
                <a:lnTo>
                  <a:pt x="35719" y="187523"/>
                </a:lnTo>
                <a:lnTo>
                  <a:pt x="44648" y="214313"/>
                </a:lnTo>
                <a:lnTo>
                  <a:pt x="44648" y="250031"/>
                </a:lnTo>
                <a:lnTo>
                  <a:pt x="44648" y="267891"/>
                </a:lnTo>
                <a:lnTo>
                  <a:pt x="44648" y="276820"/>
                </a:lnTo>
                <a:lnTo>
                  <a:pt x="44648" y="285750"/>
                </a:lnTo>
                <a:lnTo>
                  <a:pt x="44648" y="285750"/>
                </a:lnTo>
                <a:lnTo>
                  <a:pt x="44648" y="267891"/>
                </a:lnTo>
                <a:lnTo>
                  <a:pt x="35719" y="241102"/>
                </a:lnTo>
                <a:lnTo>
                  <a:pt x="35719" y="214313"/>
                </a:lnTo>
                <a:lnTo>
                  <a:pt x="35719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366867" y="3973711"/>
            <a:ext cx="250032" cy="205383"/>
          </a:xfrm>
          <a:custGeom>
            <a:avLst/>
            <a:gdLst/>
            <a:ahLst/>
            <a:cxnLst/>
            <a:rect l="0" t="0" r="0" b="0"/>
            <a:pathLst>
              <a:path w="250032" h="205383">
                <a:moveTo>
                  <a:pt x="0" y="80367"/>
                </a:moveTo>
                <a:lnTo>
                  <a:pt x="8930" y="71437"/>
                </a:lnTo>
                <a:lnTo>
                  <a:pt x="8930" y="62507"/>
                </a:lnTo>
                <a:lnTo>
                  <a:pt x="17860" y="44648"/>
                </a:lnTo>
                <a:lnTo>
                  <a:pt x="44649" y="35718"/>
                </a:lnTo>
                <a:lnTo>
                  <a:pt x="71438" y="17859"/>
                </a:lnTo>
                <a:lnTo>
                  <a:pt x="107156" y="8929"/>
                </a:lnTo>
                <a:lnTo>
                  <a:pt x="151805" y="0"/>
                </a:lnTo>
                <a:lnTo>
                  <a:pt x="187524" y="0"/>
                </a:lnTo>
                <a:lnTo>
                  <a:pt x="223242" y="0"/>
                </a:lnTo>
                <a:lnTo>
                  <a:pt x="250031" y="17859"/>
                </a:lnTo>
                <a:lnTo>
                  <a:pt x="250031" y="35718"/>
                </a:lnTo>
                <a:lnTo>
                  <a:pt x="241102" y="62507"/>
                </a:lnTo>
                <a:lnTo>
                  <a:pt x="214313" y="98226"/>
                </a:lnTo>
                <a:lnTo>
                  <a:pt x="169664" y="125015"/>
                </a:lnTo>
                <a:lnTo>
                  <a:pt x="125016" y="160734"/>
                </a:lnTo>
                <a:lnTo>
                  <a:pt x="80367" y="187523"/>
                </a:lnTo>
                <a:lnTo>
                  <a:pt x="44649" y="205382"/>
                </a:lnTo>
                <a:lnTo>
                  <a:pt x="17860" y="205382"/>
                </a:lnTo>
                <a:lnTo>
                  <a:pt x="8930" y="187523"/>
                </a:lnTo>
                <a:lnTo>
                  <a:pt x="17860" y="169664"/>
                </a:lnTo>
                <a:lnTo>
                  <a:pt x="44649" y="142875"/>
                </a:lnTo>
                <a:lnTo>
                  <a:pt x="80367" y="125015"/>
                </a:lnTo>
                <a:lnTo>
                  <a:pt x="133946" y="98226"/>
                </a:lnTo>
                <a:lnTo>
                  <a:pt x="133946" y="982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6679406" y="4045148"/>
            <a:ext cx="98228" cy="241103"/>
          </a:xfrm>
          <a:custGeom>
            <a:avLst/>
            <a:gdLst/>
            <a:ahLst/>
            <a:cxnLst/>
            <a:rect l="0" t="0" r="0" b="0"/>
            <a:pathLst>
              <a:path w="98228" h="241103">
                <a:moveTo>
                  <a:pt x="44649" y="44648"/>
                </a:moveTo>
                <a:lnTo>
                  <a:pt x="35719" y="53578"/>
                </a:lnTo>
                <a:lnTo>
                  <a:pt x="26789" y="53578"/>
                </a:lnTo>
                <a:lnTo>
                  <a:pt x="8930" y="62508"/>
                </a:lnTo>
                <a:lnTo>
                  <a:pt x="0" y="80367"/>
                </a:lnTo>
                <a:lnTo>
                  <a:pt x="0" y="89297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60734"/>
                </a:lnTo>
                <a:lnTo>
                  <a:pt x="17860" y="187523"/>
                </a:lnTo>
                <a:lnTo>
                  <a:pt x="26789" y="205383"/>
                </a:lnTo>
                <a:lnTo>
                  <a:pt x="26789" y="223242"/>
                </a:lnTo>
                <a:lnTo>
                  <a:pt x="35719" y="241102"/>
                </a:lnTo>
                <a:lnTo>
                  <a:pt x="26789" y="241102"/>
                </a:lnTo>
                <a:lnTo>
                  <a:pt x="26789" y="232172"/>
                </a:lnTo>
                <a:lnTo>
                  <a:pt x="17860" y="214313"/>
                </a:lnTo>
                <a:lnTo>
                  <a:pt x="17860" y="187523"/>
                </a:lnTo>
                <a:lnTo>
                  <a:pt x="8930" y="151805"/>
                </a:lnTo>
                <a:lnTo>
                  <a:pt x="17860" y="107156"/>
                </a:lnTo>
                <a:lnTo>
                  <a:pt x="26789" y="71438"/>
                </a:lnTo>
                <a:lnTo>
                  <a:pt x="44649" y="35719"/>
                </a:lnTo>
                <a:lnTo>
                  <a:pt x="62508" y="17859"/>
                </a:lnTo>
                <a:lnTo>
                  <a:pt x="80367" y="8930"/>
                </a:lnTo>
                <a:lnTo>
                  <a:pt x="98227" y="0"/>
                </a:lnTo>
                <a:lnTo>
                  <a:pt x="9822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759773" y="4098726"/>
            <a:ext cx="107158" cy="133946"/>
          </a:xfrm>
          <a:custGeom>
            <a:avLst/>
            <a:gdLst/>
            <a:ahLst/>
            <a:cxnLst/>
            <a:rect l="0" t="0" r="0" b="0"/>
            <a:pathLst>
              <a:path w="107158" h="133946">
                <a:moveTo>
                  <a:pt x="0" y="26789"/>
                </a:move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07156"/>
                </a:lnTo>
                <a:lnTo>
                  <a:pt x="35719" y="125016"/>
                </a:lnTo>
                <a:lnTo>
                  <a:pt x="53579" y="133945"/>
                </a:lnTo>
                <a:lnTo>
                  <a:pt x="71438" y="133945"/>
                </a:lnTo>
                <a:lnTo>
                  <a:pt x="89297" y="125016"/>
                </a:lnTo>
                <a:lnTo>
                  <a:pt x="98227" y="107156"/>
                </a:lnTo>
                <a:lnTo>
                  <a:pt x="107157" y="89297"/>
                </a:lnTo>
                <a:lnTo>
                  <a:pt x="107157" y="71438"/>
                </a:lnTo>
                <a:lnTo>
                  <a:pt x="98227" y="44649"/>
                </a:lnTo>
                <a:lnTo>
                  <a:pt x="80368" y="26789"/>
                </a:lnTo>
                <a:lnTo>
                  <a:pt x="62508" y="8930"/>
                </a:lnTo>
                <a:lnTo>
                  <a:pt x="35719" y="0"/>
                </a:lnTo>
                <a:lnTo>
                  <a:pt x="26790" y="8930"/>
                </a:lnTo>
                <a:lnTo>
                  <a:pt x="17860" y="17860"/>
                </a:lnTo>
                <a:lnTo>
                  <a:pt x="17860" y="26789"/>
                </a:lnTo>
                <a:lnTo>
                  <a:pt x="26790" y="26789"/>
                </a:lnTo>
                <a:lnTo>
                  <a:pt x="35719" y="35719"/>
                </a:lnTo>
                <a:lnTo>
                  <a:pt x="357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6920508" y="3732609"/>
            <a:ext cx="625079" cy="500063"/>
          </a:xfrm>
          <a:custGeom>
            <a:avLst/>
            <a:gdLst/>
            <a:ahLst/>
            <a:cxnLst/>
            <a:rect l="0" t="0" r="0" b="0"/>
            <a:pathLst>
              <a:path w="625079" h="500063">
                <a:moveTo>
                  <a:pt x="71437" y="330398"/>
                </a:moveTo>
                <a:lnTo>
                  <a:pt x="71437" y="330398"/>
                </a:lnTo>
                <a:lnTo>
                  <a:pt x="53578" y="321469"/>
                </a:lnTo>
                <a:lnTo>
                  <a:pt x="35719" y="321469"/>
                </a:lnTo>
                <a:lnTo>
                  <a:pt x="26789" y="321469"/>
                </a:lnTo>
                <a:lnTo>
                  <a:pt x="8930" y="321469"/>
                </a:lnTo>
                <a:lnTo>
                  <a:pt x="0" y="339328"/>
                </a:lnTo>
                <a:lnTo>
                  <a:pt x="0" y="357187"/>
                </a:lnTo>
                <a:lnTo>
                  <a:pt x="0" y="383977"/>
                </a:lnTo>
                <a:lnTo>
                  <a:pt x="0" y="410766"/>
                </a:lnTo>
                <a:lnTo>
                  <a:pt x="8930" y="446484"/>
                </a:lnTo>
                <a:lnTo>
                  <a:pt x="17859" y="464344"/>
                </a:lnTo>
                <a:lnTo>
                  <a:pt x="26789" y="482203"/>
                </a:lnTo>
                <a:lnTo>
                  <a:pt x="44648" y="500062"/>
                </a:lnTo>
                <a:lnTo>
                  <a:pt x="53578" y="500062"/>
                </a:lnTo>
                <a:lnTo>
                  <a:pt x="62508" y="491133"/>
                </a:lnTo>
                <a:lnTo>
                  <a:pt x="71437" y="473273"/>
                </a:lnTo>
                <a:lnTo>
                  <a:pt x="80367" y="437555"/>
                </a:lnTo>
                <a:lnTo>
                  <a:pt x="80367" y="401836"/>
                </a:lnTo>
                <a:lnTo>
                  <a:pt x="80367" y="348258"/>
                </a:lnTo>
                <a:lnTo>
                  <a:pt x="80367" y="294680"/>
                </a:lnTo>
                <a:lnTo>
                  <a:pt x="71437" y="250031"/>
                </a:lnTo>
                <a:lnTo>
                  <a:pt x="71437" y="205383"/>
                </a:lnTo>
                <a:lnTo>
                  <a:pt x="71437" y="178594"/>
                </a:lnTo>
                <a:lnTo>
                  <a:pt x="71437" y="178594"/>
                </a:lnTo>
                <a:lnTo>
                  <a:pt x="62508" y="187523"/>
                </a:lnTo>
                <a:lnTo>
                  <a:pt x="62508" y="214312"/>
                </a:lnTo>
                <a:lnTo>
                  <a:pt x="62508" y="250031"/>
                </a:lnTo>
                <a:lnTo>
                  <a:pt x="53578" y="294680"/>
                </a:lnTo>
                <a:lnTo>
                  <a:pt x="53578" y="348258"/>
                </a:lnTo>
                <a:lnTo>
                  <a:pt x="62508" y="392906"/>
                </a:lnTo>
                <a:lnTo>
                  <a:pt x="62508" y="428625"/>
                </a:lnTo>
                <a:lnTo>
                  <a:pt x="71437" y="455414"/>
                </a:lnTo>
                <a:lnTo>
                  <a:pt x="89297" y="473273"/>
                </a:lnTo>
                <a:lnTo>
                  <a:pt x="98226" y="482203"/>
                </a:lnTo>
                <a:lnTo>
                  <a:pt x="116086" y="473273"/>
                </a:lnTo>
                <a:lnTo>
                  <a:pt x="133945" y="446484"/>
                </a:lnTo>
                <a:lnTo>
                  <a:pt x="151805" y="419695"/>
                </a:lnTo>
                <a:lnTo>
                  <a:pt x="160734" y="375047"/>
                </a:lnTo>
                <a:lnTo>
                  <a:pt x="169664" y="339328"/>
                </a:lnTo>
                <a:lnTo>
                  <a:pt x="169664" y="294680"/>
                </a:lnTo>
                <a:lnTo>
                  <a:pt x="178594" y="276820"/>
                </a:lnTo>
                <a:lnTo>
                  <a:pt x="178594" y="267891"/>
                </a:lnTo>
                <a:lnTo>
                  <a:pt x="178594" y="276820"/>
                </a:lnTo>
                <a:lnTo>
                  <a:pt x="187523" y="303609"/>
                </a:lnTo>
                <a:lnTo>
                  <a:pt x="187523" y="330398"/>
                </a:lnTo>
                <a:lnTo>
                  <a:pt x="187523" y="366117"/>
                </a:lnTo>
                <a:lnTo>
                  <a:pt x="196453" y="401836"/>
                </a:lnTo>
                <a:lnTo>
                  <a:pt x="196453" y="428625"/>
                </a:lnTo>
                <a:lnTo>
                  <a:pt x="205383" y="446484"/>
                </a:lnTo>
                <a:lnTo>
                  <a:pt x="214312" y="455414"/>
                </a:lnTo>
                <a:lnTo>
                  <a:pt x="223242" y="455414"/>
                </a:lnTo>
                <a:lnTo>
                  <a:pt x="232172" y="446484"/>
                </a:lnTo>
                <a:lnTo>
                  <a:pt x="232172" y="419695"/>
                </a:lnTo>
                <a:lnTo>
                  <a:pt x="241101" y="392906"/>
                </a:lnTo>
                <a:lnTo>
                  <a:pt x="241101" y="357187"/>
                </a:lnTo>
                <a:lnTo>
                  <a:pt x="250031" y="321469"/>
                </a:lnTo>
                <a:lnTo>
                  <a:pt x="258961" y="294680"/>
                </a:lnTo>
                <a:lnTo>
                  <a:pt x="258961" y="285750"/>
                </a:lnTo>
                <a:lnTo>
                  <a:pt x="267890" y="285750"/>
                </a:lnTo>
                <a:lnTo>
                  <a:pt x="267890" y="294680"/>
                </a:lnTo>
                <a:lnTo>
                  <a:pt x="267890" y="312539"/>
                </a:lnTo>
                <a:lnTo>
                  <a:pt x="267890" y="339328"/>
                </a:lnTo>
                <a:lnTo>
                  <a:pt x="276820" y="366117"/>
                </a:lnTo>
                <a:lnTo>
                  <a:pt x="285750" y="383977"/>
                </a:lnTo>
                <a:lnTo>
                  <a:pt x="285750" y="401836"/>
                </a:lnTo>
                <a:lnTo>
                  <a:pt x="294680" y="410766"/>
                </a:lnTo>
                <a:lnTo>
                  <a:pt x="294680" y="410766"/>
                </a:lnTo>
                <a:lnTo>
                  <a:pt x="303609" y="401836"/>
                </a:lnTo>
                <a:lnTo>
                  <a:pt x="312539" y="383977"/>
                </a:lnTo>
                <a:lnTo>
                  <a:pt x="321469" y="366117"/>
                </a:lnTo>
                <a:lnTo>
                  <a:pt x="321469" y="330398"/>
                </a:lnTo>
                <a:lnTo>
                  <a:pt x="330398" y="303609"/>
                </a:lnTo>
                <a:lnTo>
                  <a:pt x="339328" y="276820"/>
                </a:lnTo>
                <a:lnTo>
                  <a:pt x="348258" y="258961"/>
                </a:lnTo>
                <a:lnTo>
                  <a:pt x="348258" y="250031"/>
                </a:lnTo>
                <a:lnTo>
                  <a:pt x="357187" y="258961"/>
                </a:lnTo>
                <a:lnTo>
                  <a:pt x="357187" y="267891"/>
                </a:lnTo>
                <a:lnTo>
                  <a:pt x="357187" y="285750"/>
                </a:lnTo>
                <a:lnTo>
                  <a:pt x="357187" y="303609"/>
                </a:lnTo>
                <a:lnTo>
                  <a:pt x="348258" y="321469"/>
                </a:lnTo>
                <a:lnTo>
                  <a:pt x="348258" y="339328"/>
                </a:lnTo>
                <a:lnTo>
                  <a:pt x="339328" y="348258"/>
                </a:lnTo>
                <a:lnTo>
                  <a:pt x="330398" y="357187"/>
                </a:lnTo>
                <a:lnTo>
                  <a:pt x="330398" y="366117"/>
                </a:lnTo>
                <a:lnTo>
                  <a:pt x="330398" y="357187"/>
                </a:lnTo>
                <a:lnTo>
                  <a:pt x="330398" y="357187"/>
                </a:lnTo>
                <a:lnTo>
                  <a:pt x="330398" y="348258"/>
                </a:lnTo>
                <a:lnTo>
                  <a:pt x="330398" y="339328"/>
                </a:lnTo>
                <a:lnTo>
                  <a:pt x="330398" y="348258"/>
                </a:lnTo>
                <a:lnTo>
                  <a:pt x="330398" y="357187"/>
                </a:lnTo>
                <a:lnTo>
                  <a:pt x="330398" y="366117"/>
                </a:lnTo>
                <a:lnTo>
                  <a:pt x="330398" y="392906"/>
                </a:lnTo>
                <a:lnTo>
                  <a:pt x="339328" y="410766"/>
                </a:lnTo>
                <a:lnTo>
                  <a:pt x="348258" y="419695"/>
                </a:lnTo>
                <a:lnTo>
                  <a:pt x="357187" y="428625"/>
                </a:lnTo>
                <a:lnTo>
                  <a:pt x="366117" y="419695"/>
                </a:lnTo>
                <a:lnTo>
                  <a:pt x="383976" y="410766"/>
                </a:lnTo>
                <a:lnTo>
                  <a:pt x="392906" y="392906"/>
                </a:lnTo>
                <a:lnTo>
                  <a:pt x="419695" y="366117"/>
                </a:lnTo>
                <a:lnTo>
                  <a:pt x="428625" y="339328"/>
                </a:lnTo>
                <a:lnTo>
                  <a:pt x="446484" y="303609"/>
                </a:lnTo>
                <a:lnTo>
                  <a:pt x="464344" y="258961"/>
                </a:lnTo>
                <a:lnTo>
                  <a:pt x="464344" y="205383"/>
                </a:lnTo>
                <a:lnTo>
                  <a:pt x="464344" y="160734"/>
                </a:lnTo>
                <a:lnTo>
                  <a:pt x="464344" y="107156"/>
                </a:lnTo>
                <a:lnTo>
                  <a:pt x="455414" y="62508"/>
                </a:lnTo>
                <a:lnTo>
                  <a:pt x="437555" y="26789"/>
                </a:lnTo>
                <a:lnTo>
                  <a:pt x="428625" y="8930"/>
                </a:lnTo>
                <a:lnTo>
                  <a:pt x="410765" y="0"/>
                </a:lnTo>
                <a:lnTo>
                  <a:pt x="392906" y="8930"/>
                </a:lnTo>
                <a:lnTo>
                  <a:pt x="375047" y="35719"/>
                </a:lnTo>
                <a:lnTo>
                  <a:pt x="366117" y="62508"/>
                </a:lnTo>
                <a:lnTo>
                  <a:pt x="366117" y="98227"/>
                </a:lnTo>
                <a:lnTo>
                  <a:pt x="375047" y="142875"/>
                </a:lnTo>
                <a:lnTo>
                  <a:pt x="383976" y="187523"/>
                </a:lnTo>
                <a:lnTo>
                  <a:pt x="410765" y="241102"/>
                </a:lnTo>
                <a:lnTo>
                  <a:pt x="446484" y="285750"/>
                </a:lnTo>
                <a:lnTo>
                  <a:pt x="491133" y="330398"/>
                </a:lnTo>
                <a:lnTo>
                  <a:pt x="535781" y="366117"/>
                </a:lnTo>
                <a:lnTo>
                  <a:pt x="571500" y="392906"/>
                </a:lnTo>
                <a:lnTo>
                  <a:pt x="598289" y="410766"/>
                </a:lnTo>
                <a:lnTo>
                  <a:pt x="616148" y="419695"/>
                </a:lnTo>
                <a:lnTo>
                  <a:pt x="625078" y="419695"/>
                </a:lnTo>
                <a:lnTo>
                  <a:pt x="616148" y="410766"/>
                </a:lnTo>
                <a:lnTo>
                  <a:pt x="598289" y="392906"/>
                </a:lnTo>
                <a:lnTo>
                  <a:pt x="562570" y="357187"/>
                </a:lnTo>
                <a:lnTo>
                  <a:pt x="508992" y="321469"/>
                </a:lnTo>
                <a:lnTo>
                  <a:pt x="455414" y="285750"/>
                </a:lnTo>
                <a:lnTo>
                  <a:pt x="401836" y="250031"/>
                </a:lnTo>
                <a:lnTo>
                  <a:pt x="375047" y="232172"/>
                </a:lnTo>
                <a:lnTo>
                  <a:pt x="357187" y="214312"/>
                </a:lnTo>
                <a:lnTo>
                  <a:pt x="366117" y="205383"/>
                </a:lnTo>
                <a:lnTo>
                  <a:pt x="392906" y="187523"/>
                </a:lnTo>
                <a:lnTo>
                  <a:pt x="428625" y="178594"/>
                </a:lnTo>
                <a:lnTo>
                  <a:pt x="491133" y="169664"/>
                </a:lnTo>
                <a:lnTo>
                  <a:pt x="535781" y="160734"/>
                </a:lnTo>
                <a:lnTo>
                  <a:pt x="589359" y="151805"/>
                </a:lnTo>
                <a:lnTo>
                  <a:pt x="616148" y="151805"/>
                </a:lnTo>
                <a:lnTo>
                  <a:pt x="625078" y="151805"/>
                </a:lnTo>
                <a:lnTo>
                  <a:pt x="616148" y="151805"/>
                </a:lnTo>
                <a:lnTo>
                  <a:pt x="580430" y="160734"/>
                </a:lnTo>
                <a:lnTo>
                  <a:pt x="580430" y="16073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4947047" y="4982766"/>
            <a:ext cx="366118" cy="571501"/>
          </a:xfrm>
          <a:custGeom>
            <a:avLst/>
            <a:gdLst/>
            <a:ahLst/>
            <a:cxnLst/>
            <a:rect l="0" t="0" r="0" b="0"/>
            <a:pathLst>
              <a:path w="366118" h="571501">
                <a:moveTo>
                  <a:pt x="26789" y="26789"/>
                </a:moveTo>
                <a:lnTo>
                  <a:pt x="26789" y="26789"/>
                </a:lnTo>
                <a:lnTo>
                  <a:pt x="17859" y="44648"/>
                </a:lnTo>
                <a:lnTo>
                  <a:pt x="17859" y="71437"/>
                </a:lnTo>
                <a:lnTo>
                  <a:pt x="26789" y="98226"/>
                </a:lnTo>
                <a:lnTo>
                  <a:pt x="26789" y="142875"/>
                </a:lnTo>
                <a:lnTo>
                  <a:pt x="35719" y="178593"/>
                </a:lnTo>
                <a:lnTo>
                  <a:pt x="44648" y="214312"/>
                </a:lnTo>
                <a:lnTo>
                  <a:pt x="53578" y="250031"/>
                </a:lnTo>
                <a:lnTo>
                  <a:pt x="62508" y="267890"/>
                </a:lnTo>
                <a:lnTo>
                  <a:pt x="80367" y="285750"/>
                </a:lnTo>
                <a:lnTo>
                  <a:pt x="89297" y="285750"/>
                </a:lnTo>
                <a:lnTo>
                  <a:pt x="98226" y="276820"/>
                </a:lnTo>
                <a:lnTo>
                  <a:pt x="107156" y="267890"/>
                </a:lnTo>
                <a:lnTo>
                  <a:pt x="116086" y="241101"/>
                </a:lnTo>
                <a:lnTo>
                  <a:pt x="107156" y="214312"/>
                </a:lnTo>
                <a:lnTo>
                  <a:pt x="98226" y="187523"/>
                </a:lnTo>
                <a:lnTo>
                  <a:pt x="80367" y="142875"/>
                </a:lnTo>
                <a:lnTo>
                  <a:pt x="53578" y="107156"/>
                </a:lnTo>
                <a:lnTo>
                  <a:pt x="35719" y="80367"/>
                </a:lnTo>
                <a:lnTo>
                  <a:pt x="17859" y="5357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17859" y="44648"/>
                </a:lnTo>
                <a:lnTo>
                  <a:pt x="35719" y="44648"/>
                </a:lnTo>
                <a:lnTo>
                  <a:pt x="44648" y="35718"/>
                </a:lnTo>
                <a:lnTo>
                  <a:pt x="53578" y="26789"/>
                </a:lnTo>
                <a:lnTo>
                  <a:pt x="62508" y="17859"/>
                </a:lnTo>
                <a:lnTo>
                  <a:pt x="71437" y="0"/>
                </a:lnTo>
                <a:lnTo>
                  <a:pt x="80367" y="0"/>
                </a:lnTo>
                <a:lnTo>
                  <a:pt x="98226" y="8929"/>
                </a:lnTo>
                <a:lnTo>
                  <a:pt x="116086" y="35718"/>
                </a:lnTo>
                <a:lnTo>
                  <a:pt x="133945" y="80367"/>
                </a:lnTo>
                <a:lnTo>
                  <a:pt x="160734" y="142875"/>
                </a:lnTo>
                <a:lnTo>
                  <a:pt x="187523" y="214312"/>
                </a:lnTo>
                <a:lnTo>
                  <a:pt x="214312" y="294679"/>
                </a:lnTo>
                <a:lnTo>
                  <a:pt x="241101" y="366117"/>
                </a:lnTo>
                <a:lnTo>
                  <a:pt x="267891" y="428625"/>
                </a:lnTo>
                <a:lnTo>
                  <a:pt x="285750" y="482203"/>
                </a:lnTo>
                <a:lnTo>
                  <a:pt x="303609" y="526851"/>
                </a:lnTo>
                <a:lnTo>
                  <a:pt x="321469" y="553640"/>
                </a:lnTo>
                <a:lnTo>
                  <a:pt x="339328" y="571500"/>
                </a:lnTo>
                <a:lnTo>
                  <a:pt x="357187" y="571500"/>
                </a:lnTo>
                <a:lnTo>
                  <a:pt x="366117" y="562570"/>
                </a:lnTo>
                <a:lnTo>
                  <a:pt x="366117" y="544711"/>
                </a:lnTo>
                <a:lnTo>
                  <a:pt x="357187" y="508992"/>
                </a:lnTo>
                <a:lnTo>
                  <a:pt x="330398" y="464343"/>
                </a:lnTo>
                <a:lnTo>
                  <a:pt x="294680" y="410765"/>
                </a:lnTo>
                <a:lnTo>
                  <a:pt x="241101" y="357187"/>
                </a:lnTo>
                <a:lnTo>
                  <a:pt x="178594" y="312539"/>
                </a:lnTo>
                <a:lnTo>
                  <a:pt x="133945" y="276820"/>
                </a:lnTo>
                <a:lnTo>
                  <a:pt x="98226" y="267890"/>
                </a:lnTo>
                <a:lnTo>
                  <a:pt x="89297" y="267890"/>
                </a:lnTo>
                <a:lnTo>
                  <a:pt x="98226" y="267890"/>
                </a:lnTo>
                <a:lnTo>
                  <a:pt x="116086" y="267890"/>
                </a:lnTo>
                <a:lnTo>
                  <a:pt x="133945" y="267890"/>
                </a:lnTo>
                <a:lnTo>
                  <a:pt x="169664" y="250031"/>
                </a:lnTo>
                <a:lnTo>
                  <a:pt x="196453" y="241101"/>
                </a:lnTo>
                <a:lnTo>
                  <a:pt x="223242" y="214312"/>
                </a:lnTo>
                <a:lnTo>
                  <a:pt x="223242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5331023" y="5063133"/>
            <a:ext cx="223244" cy="214313"/>
          </a:xfrm>
          <a:custGeom>
            <a:avLst/>
            <a:gdLst/>
            <a:ahLst/>
            <a:cxnLst/>
            <a:rect l="0" t="0" r="0" b="0"/>
            <a:pathLst>
              <a:path w="223244" h="214313">
                <a:moveTo>
                  <a:pt x="0" y="116086"/>
                </a:moveTo>
                <a:lnTo>
                  <a:pt x="8930" y="125015"/>
                </a:lnTo>
                <a:lnTo>
                  <a:pt x="8930" y="133945"/>
                </a:lnTo>
                <a:lnTo>
                  <a:pt x="17860" y="151805"/>
                </a:lnTo>
                <a:lnTo>
                  <a:pt x="26790" y="160734"/>
                </a:lnTo>
                <a:lnTo>
                  <a:pt x="44649" y="169664"/>
                </a:lnTo>
                <a:lnTo>
                  <a:pt x="53579" y="169664"/>
                </a:lnTo>
                <a:lnTo>
                  <a:pt x="62508" y="160734"/>
                </a:lnTo>
                <a:lnTo>
                  <a:pt x="80368" y="142875"/>
                </a:lnTo>
                <a:lnTo>
                  <a:pt x="89297" y="125015"/>
                </a:lnTo>
                <a:lnTo>
                  <a:pt x="89297" y="98226"/>
                </a:lnTo>
                <a:lnTo>
                  <a:pt x="89297" y="71437"/>
                </a:lnTo>
                <a:lnTo>
                  <a:pt x="80368" y="44648"/>
                </a:lnTo>
                <a:lnTo>
                  <a:pt x="71438" y="26789"/>
                </a:lnTo>
                <a:lnTo>
                  <a:pt x="62508" y="8930"/>
                </a:lnTo>
                <a:lnTo>
                  <a:pt x="44649" y="0"/>
                </a:lnTo>
                <a:lnTo>
                  <a:pt x="35719" y="0"/>
                </a:lnTo>
                <a:lnTo>
                  <a:pt x="26790" y="17859"/>
                </a:lnTo>
                <a:lnTo>
                  <a:pt x="35719" y="53578"/>
                </a:lnTo>
                <a:lnTo>
                  <a:pt x="44649" y="89297"/>
                </a:lnTo>
                <a:lnTo>
                  <a:pt x="62508" y="133945"/>
                </a:lnTo>
                <a:lnTo>
                  <a:pt x="80368" y="160734"/>
                </a:lnTo>
                <a:lnTo>
                  <a:pt x="107157" y="187523"/>
                </a:lnTo>
                <a:lnTo>
                  <a:pt x="133946" y="205383"/>
                </a:lnTo>
                <a:lnTo>
                  <a:pt x="160735" y="214312"/>
                </a:lnTo>
                <a:lnTo>
                  <a:pt x="187524" y="205383"/>
                </a:lnTo>
                <a:lnTo>
                  <a:pt x="205383" y="187523"/>
                </a:lnTo>
                <a:lnTo>
                  <a:pt x="223243" y="169664"/>
                </a:lnTo>
                <a:lnTo>
                  <a:pt x="223243" y="133945"/>
                </a:lnTo>
                <a:lnTo>
                  <a:pt x="223243" y="107156"/>
                </a:lnTo>
                <a:lnTo>
                  <a:pt x="22324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5482828" y="4982766"/>
            <a:ext cx="258962" cy="419696"/>
          </a:xfrm>
          <a:custGeom>
            <a:avLst/>
            <a:gdLst/>
            <a:ahLst/>
            <a:cxnLst/>
            <a:rect l="0" t="0" r="0" b="0"/>
            <a:pathLst>
              <a:path w="258962" h="419696">
                <a:moveTo>
                  <a:pt x="71438" y="98226"/>
                </a:moveTo>
                <a:lnTo>
                  <a:pt x="62508" y="89297"/>
                </a:lnTo>
                <a:lnTo>
                  <a:pt x="53578" y="71437"/>
                </a:lnTo>
                <a:lnTo>
                  <a:pt x="35719" y="53578"/>
                </a:lnTo>
                <a:lnTo>
                  <a:pt x="17860" y="35718"/>
                </a:lnTo>
                <a:lnTo>
                  <a:pt x="8930" y="1785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7860" y="17859"/>
                </a:lnTo>
                <a:lnTo>
                  <a:pt x="26789" y="35718"/>
                </a:lnTo>
                <a:lnTo>
                  <a:pt x="44649" y="62507"/>
                </a:lnTo>
                <a:lnTo>
                  <a:pt x="62508" y="89297"/>
                </a:lnTo>
                <a:lnTo>
                  <a:pt x="80367" y="125015"/>
                </a:lnTo>
                <a:lnTo>
                  <a:pt x="107156" y="151804"/>
                </a:lnTo>
                <a:lnTo>
                  <a:pt x="125016" y="178593"/>
                </a:lnTo>
                <a:lnTo>
                  <a:pt x="142875" y="205382"/>
                </a:lnTo>
                <a:lnTo>
                  <a:pt x="160735" y="241101"/>
                </a:lnTo>
                <a:lnTo>
                  <a:pt x="187524" y="276820"/>
                </a:lnTo>
                <a:lnTo>
                  <a:pt x="205383" y="312539"/>
                </a:lnTo>
                <a:lnTo>
                  <a:pt x="223242" y="348257"/>
                </a:lnTo>
                <a:lnTo>
                  <a:pt x="241102" y="375047"/>
                </a:lnTo>
                <a:lnTo>
                  <a:pt x="250031" y="401836"/>
                </a:lnTo>
                <a:lnTo>
                  <a:pt x="258961" y="410765"/>
                </a:lnTo>
                <a:lnTo>
                  <a:pt x="258961" y="419695"/>
                </a:lnTo>
                <a:lnTo>
                  <a:pt x="258961" y="419695"/>
                </a:lnTo>
                <a:lnTo>
                  <a:pt x="258961" y="410765"/>
                </a:lnTo>
                <a:lnTo>
                  <a:pt x="250031" y="392906"/>
                </a:lnTo>
                <a:lnTo>
                  <a:pt x="241102" y="375047"/>
                </a:lnTo>
                <a:lnTo>
                  <a:pt x="223242" y="348257"/>
                </a:lnTo>
                <a:lnTo>
                  <a:pt x="214313" y="339328"/>
                </a:lnTo>
                <a:lnTo>
                  <a:pt x="196453" y="321468"/>
                </a:lnTo>
                <a:lnTo>
                  <a:pt x="187524" y="321468"/>
                </a:lnTo>
                <a:lnTo>
                  <a:pt x="169664" y="312539"/>
                </a:lnTo>
                <a:lnTo>
                  <a:pt x="160735" y="312539"/>
                </a:lnTo>
                <a:lnTo>
                  <a:pt x="133945" y="312539"/>
                </a:lnTo>
                <a:lnTo>
                  <a:pt x="116086" y="312539"/>
                </a:lnTo>
                <a:lnTo>
                  <a:pt x="98227" y="303609"/>
                </a:lnTo>
                <a:lnTo>
                  <a:pt x="80367" y="285750"/>
                </a:lnTo>
                <a:lnTo>
                  <a:pt x="62508" y="258961"/>
                </a:lnTo>
                <a:lnTo>
                  <a:pt x="62508" y="232172"/>
                </a:lnTo>
                <a:lnTo>
                  <a:pt x="62508" y="205382"/>
                </a:lnTo>
                <a:lnTo>
                  <a:pt x="80367" y="196453"/>
                </a:lnTo>
                <a:lnTo>
                  <a:pt x="107156" y="187523"/>
                </a:lnTo>
                <a:lnTo>
                  <a:pt x="133945" y="187523"/>
                </a:lnTo>
                <a:lnTo>
                  <a:pt x="160735" y="187523"/>
                </a:lnTo>
                <a:lnTo>
                  <a:pt x="160735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5661422" y="4982766"/>
            <a:ext cx="80368" cy="178594"/>
          </a:xfrm>
          <a:custGeom>
            <a:avLst/>
            <a:gdLst/>
            <a:ahLst/>
            <a:cxnLst/>
            <a:rect l="0" t="0" r="0" b="0"/>
            <a:pathLst>
              <a:path w="80368" h="178594">
                <a:moveTo>
                  <a:pt x="0" y="0"/>
                </a:moveTo>
                <a:lnTo>
                  <a:pt x="8930" y="17859"/>
                </a:lnTo>
                <a:lnTo>
                  <a:pt x="17859" y="44648"/>
                </a:lnTo>
                <a:lnTo>
                  <a:pt x="35719" y="71437"/>
                </a:lnTo>
                <a:lnTo>
                  <a:pt x="44648" y="107156"/>
                </a:lnTo>
                <a:lnTo>
                  <a:pt x="53578" y="133945"/>
                </a:lnTo>
                <a:lnTo>
                  <a:pt x="62508" y="160734"/>
                </a:lnTo>
                <a:lnTo>
                  <a:pt x="71437" y="169664"/>
                </a:lnTo>
                <a:lnTo>
                  <a:pt x="80367" y="178593"/>
                </a:lnTo>
                <a:lnTo>
                  <a:pt x="80367" y="169664"/>
                </a:lnTo>
                <a:lnTo>
                  <a:pt x="80367" y="151804"/>
                </a:lnTo>
                <a:lnTo>
                  <a:pt x="80367" y="125015"/>
                </a:lnTo>
                <a:lnTo>
                  <a:pt x="80367" y="89297"/>
                </a:lnTo>
                <a:lnTo>
                  <a:pt x="71437" y="53578"/>
                </a:lnTo>
                <a:lnTo>
                  <a:pt x="71437" y="5357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5786438" y="5045273"/>
            <a:ext cx="8930" cy="53580"/>
          </a:xfrm>
          <a:custGeom>
            <a:avLst/>
            <a:gdLst/>
            <a:ahLst/>
            <a:cxnLst/>
            <a:rect l="0" t="0" r="0" b="0"/>
            <a:pathLst>
              <a:path w="8930" h="53580">
                <a:moveTo>
                  <a:pt x="0" y="17860"/>
                </a:moveTo>
                <a:lnTo>
                  <a:pt x="0" y="26790"/>
                </a:lnTo>
                <a:lnTo>
                  <a:pt x="8929" y="35719"/>
                </a:lnTo>
                <a:lnTo>
                  <a:pt x="8929" y="44649"/>
                </a:lnTo>
                <a:lnTo>
                  <a:pt x="8929" y="53579"/>
                </a:lnTo>
                <a:lnTo>
                  <a:pt x="8929" y="53579"/>
                </a:lnTo>
                <a:lnTo>
                  <a:pt x="8929" y="44649"/>
                </a:lnTo>
                <a:lnTo>
                  <a:pt x="8929" y="35719"/>
                </a:lnTo>
                <a:lnTo>
                  <a:pt x="8929" y="17860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5732859" y="4866679"/>
            <a:ext cx="26790" cy="35720"/>
          </a:xfrm>
          <a:custGeom>
            <a:avLst/>
            <a:gdLst/>
            <a:ahLst/>
            <a:cxnLst/>
            <a:rect l="0" t="0" r="0" b="0"/>
            <a:pathLst>
              <a:path w="26790" h="35720">
                <a:moveTo>
                  <a:pt x="8930" y="35719"/>
                </a:moveTo>
                <a:lnTo>
                  <a:pt x="8930" y="35719"/>
                </a:lnTo>
                <a:lnTo>
                  <a:pt x="893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6790"/>
                </a:lnTo>
                <a:lnTo>
                  <a:pt x="8930" y="17860"/>
                </a:lnTo>
                <a:lnTo>
                  <a:pt x="8930" y="8930"/>
                </a:lnTo>
                <a:lnTo>
                  <a:pt x="8930" y="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2678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5848945" y="4893469"/>
            <a:ext cx="125017" cy="178595"/>
          </a:xfrm>
          <a:custGeom>
            <a:avLst/>
            <a:gdLst/>
            <a:ahLst/>
            <a:cxnLst/>
            <a:rect l="0" t="0" r="0" b="0"/>
            <a:pathLst>
              <a:path w="125017" h="178595">
                <a:moveTo>
                  <a:pt x="0" y="80367"/>
                </a:moveTo>
                <a:lnTo>
                  <a:pt x="0" y="80367"/>
                </a:lnTo>
                <a:lnTo>
                  <a:pt x="0" y="80367"/>
                </a:lnTo>
                <a:lnTo>
                  <a:pt x="8930" y="80367"/>
                </a:lnTo>
                <a:lnTo>
                  <a:pt x="26789" y="89297"/>
                </a:lnTo>
                <a:lnTo>
                  <a:pt x="35719" y="98226"/>
                </a:lnTo>
                <a:lnTo>
                  <a:pt x="53578" y="116086"/>
                </a:lnTo>
                <a:lnTo>
                  <a:pt x="80368" y="133945"/>
                </a:lnTo>
                <a:lnTo>
                  <a:pt x="98227" y="151804"/>
                </a:lnTo>
                <a:lnTo>
                  <a:pt x="107157" y="169664"/>
                </a:lnTo>
                <a:lnTo>
                  <a:pt x="116086" y="178594"/>
                </a:lnTo>
                <a:lnTo>
                  <a:pt x="125016" y="178594"/>
                </a:lnTo>
                <a:lnTo>
                  <a:pt x="125016" y="169664"/>
                </a:lnTo>
                <a:lnTo>
                  <a:pt x="125016" y="151804"/>
                </a:lnTo>
                <a:lnTo>
                  <a:pt x="125016" y="133945"/>
                </a:lnTo>
                <a:lnTo>
                  <a:pt x="116086" y="98226"/>
                </a:lnTo>
                <a:lnTo>
                  <a:pt x="107157" y="62508"/>
                </a:lnTo>
                <a:lnTo>
                  <a:pt x="107157" y="35719"/>
                </a:lnTo>
                <a:lnTo>
                  <a:pt x="107157" y="8929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6098977" y="5000625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8929" y="26789"/>
                </a:move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17859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6206133" y="4759523"/>
            <a:ext cx="214313" cy="214314"/>
          </a:xfrm>
          <a:custGeom>
            <a:avLst/>
            <a:gdLst/>
            <a:ahLst/>
            <a:cxnLst/>
            <a:rect l="0" t="0" r="0" b="0"/>
            <a:pathLst>
              <a:path w="214313" h="214314">
                <a:moveTo>
                  <a:pt x="107156" y="80367"/>
                </a:moveTo>
                <a:lnTo>
                  <a:pt x="98226" y="71438"/>
                </a:lnTo>
                <a:lnTo>
                  <a:pt x="89297" y="53578"/>
                </a:lnTo>
                <a:lnTo>
                  <a:pt x="71437" y="35719"/>
                </a:lnTo>
                <a:lnTo>
                  <a:pt x="62508" y="17859"/>
                </a:lnTo>
                <a:lnTo>
                  <a:pt x="44648" y="8930"/>
                </a:lnTo>
                <a:lnTo>
                  <a:pt x="26789" y="0"/>
                </a:lnTo>
                <a:lnTo>
                  <a:pt x="17859" y="0"/>
                </a:lnTo>
                <a:lnTo>
                  <a:pt x="8930" y="8930"/>
                </a:lnTo>
                <a:lnTo>
                  <a:pt x="0" y="35719"/>
                </a:lnTo>
                <a:lnTo>
                  <a:pt x="8930" y="62508"/>
                </a:lnTo>
                <a:lnTo>
                  <a:pt x="17859" y="107156"/>
                </a:lnTo>
                <a:lnTo>
                  <a:pt x="35719" y="142875"/>
                </a:lnTo>
                <a:lnTo>
                  <a:pt x="53578" y="178594"/>
                </a:lnTo>
                <a:lnTo>
                  <a:pt x="80367" y="196454"/>
                </a:lnTo>
                <a:lnTo>
                  <a:pt x="107156" y="214313"/>
                </a:lnTo>
                <a:lnTo>
                  <a:pt x="133945" y="214313"/>
                </a:lnTo>
                <a:lnTo>
                  <a:pt x="160734" y="205383"/>
                </a:lnTo>
                <a:lnTo>
                  <a:pt x="178594" y="187524"/>
                </a:lnTo>
                <a:lnTo>
                  <a:pt x="196453" y="169665"/>
                </a:lnTo>
                <a:lnTo>
                  <a:pt x="214312" y="142875"/>
                </a:lnTo>
                <a:lnTo>
                  <a:pt x="214312" y="116086"/>
                </a:lnTo>
                <a:lnTo>
                  <a:pt x="214312" y="80367"/>
                </a:lnTo>
                <a:lnTo>
                  <a:pt x="196453" y="44648"/>
                </a:lnTo>
                <a:lnTo>
                  <a:pt x="196453" y="4464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331148" y="4643437"/>
            <a:ext cx="160736" cy="285752"/>
          </a:xfrm>
          <a:custGeom>
            <a:avLst/>
            <a:gdLst/>
            <a:ahLst/>
            <a:cxnLst/>
            <a:rect l="0" t="0" r="0" b="0"/>
            <a:pathLst>
              <a:path w="160736" h="285752">
                <a:moveTo>
                  <a:pt x="0" y="0"/>
                </a:moveTo>
                <a:lnTo>
                  <a:pt x="0" y="8930"/>
                </a:lnTo>
                <a:lnTo>
                  <a:pt x="8930" y="17859"/>
                </a:lnTo>
                <a:lnTo>
                  <a:pt x="17860" y="35719"/>
                </a:lnTo>
                <a:lnTo>
                  <a:pt x="26790" y="53578"/>
                </a:lnTo>
                <a:lnTo>
                  <a:pt x="44649" y="89297"/>
                </a:lnTo>
                <a:lnTo>
                  <a:pt x="62508" y="125016"/>
                </a:lnTo>
                <a:lnTo>
                  <a:pt x="80368" y="169664"/>
                </a:lnTo>
                <a:lnTo>
                  <a:pt x="98227" y="205383"/>
                </a:lnTo>
                <a:lnTo>
                  <a:pt x="116086" y="232172"/>
                </a:lnTo>
                <a:lnTo>
                  <a:pt x="133946" y="258961"/>
                </a:lnTo>
                <a:lnTo>
                  <a:pt x="142875" y="276821"/>
                </a:lnTo>
                <a:lnTo>
                  <a:pt x="151805" y="285751"/>
                </a:lnTo>
                <a:lnTo>
                  <a:pt x="160735" y="276821"/>
                </a:lnTo>
                <a:lnTo>
                  <a:pt x="160735" y="267891"/>
                </a:lnTo>
                <a:lnTo>
                  <a:pt x="160735" y="241102"/>
                </a:lnTo>
                <a:lnTo>
                  <a:pt x="160735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6456164" y="4589859"/>
            <a:ext cx="357189" cy="330400"/>
          </a:xfrm>
          <a:custGeom>
            <a:avLst/>
            <a:gdLst/>
            <a:ahLst/>
            <a:cxnLst/>
            <a:rect l="0" t="0" r="0" b="0"/>
            <a:pathLst>
              <a:path w="357189" h="330400">
                <a:moveTo>
                  <a:pt x="17859" y="98227"/>
                </a:moveTo>
                <a:lnTo>
                  <a:pt x="17859" y="98227"/>
                </a:lnTo>
                <a:lnTo>
                  <a:pt x="8930" y="107156"/>
                </a:lnTo>
                <a:lnTo>
                  <a:pt x="0" y="116086"/>
                </a:lnTo>
                <a:lnTo>
                  <a:pt x="0" y="142875"/>
                </a:lnTo>
                <a:lnTo>
                  <a:pt x="0" y="169664"/>
                </a:lnTo>
                <a:lnTo>
                  <a:pt x="0" y="205383"/>
                </a:lnTo>
                <a:lnTo>
                  <a:pt x="8930" y="241102"/>
                </a:lnTo>
                <a:lnTo>
                  <a:pt x="17859" y="267891"/>
                </a:lnTo>
                <a:lnTo>
                  <a:pt x="26789" y="294680"/>
                </a:lnTo>
                <a:lnTo>
                  <a:pt x="35719" y="312539"/>
                </a:lnTo>
                <a:lnTo>
                  <a:pt x="44649" y="321469"/>
                </a:lnTo>
                <a:lnTo>
                  <a:pt x="53578" y="330399"/>
                </a:lnTo>
                <a:lnTo>
                  <a:pt x="62508" y="321469"/>
                </a:lnTo>
                <a:lnTo>
                  <a:pt x="71438" y="303610"/>
                </a:lnTo>
                <a:lnTo>
                  <a:pt x="80367" y="276820"/>
                </a:lnTo>
                <a:lnTo>
                  <a:pt x="80367" y="250031"/>
                </a:lnTo>
                <a:lnTo>
                  <a:pt x="80367" y="214312"/>
                </a:lnTo>
                <a:lnTo>
                  <a:pt x="89297" y="178594"/>
                </a:lnTo>
                <a:lnTo>
                  <a:pt x="89297" y="160734"/>
                </a:lnTo>
                <a:lnTo>
                  <a:pt x="89297" y="151805"/>
                </a:lnTo>
                <a:lnTo>
                  <a:pt x="98227" y="151805"/>
                </a:lnTo>
                <a:lnTo>
                  <a:pt x="98227" y="169664"/>
                </a:lnTo>
                <a:lnTo>
                  <a:pt x="107156" y="196453"/>
                </a:lnTo>
                <a:lnTo>
                  <a:pt x="116086" y="223242"/>
                </a:lnTo>
                <a:lnTo>
                  <a:pt x="125016" y="250031"/>
                </a:lnTo>
                <a:lnTo>
                  <a:pt x="125016" y="258961"/>
                </a:lnTo>
                <a:lnTo>
                  <a:pt x="133945" y="267891"/>
                </a:lnTo>
                <a:lnTo>
                  <a:pt x="133945" y="267891"/>
                </a:lnTo>
                <a:lnTo>
                  <a:pt x="133945" y="258961"/>
                </a:lnTo>
                <a:lnTo>
                  <a:pt x="142875" y="241102"/>
                </a:lnTo>
                <a:lnTo>
                  <a:pt x="142875" y="205383"/>
                </a:lnTo>
                <a:lnTo>
                  <a:pt x="151805" y="169664"/>
                </a:lnTo>
                <a:lnTo>
                  <a:pt x="151805" y="133945"/>
                </a:lnTo>
                <a:lnTo>
                  <a:pt x="160734" y="107156"/>
                </a:lnTo>
                <a:lnTo>
                  <a:pt x="169664" y="89297"/>
                </a:lnTo>
                <a:lnTo>
                  <a:pt x="187524" y="89297"/>
                </a:lnTo>
                <a:lnTo>
                  <a:pt x="205383" y="89297"/>
                </a:lnTo>
                <a:lnTo>
                  <a:pt x="223242" y="107156"/>
                </a:lnTo>
                <a:lnTo>
                  <a:pt x="241102" y="125016"/>
                </a:lnTo>
                <a:lnTo>
                  <a:pt x="250031" y="142875"/>
                </a:lnTo>
                <a:lnTo>
                  <a:pt x="267891" y="151805"/>
                </a:lnTo>
                <a:lnTo>
                  <a:pt x="267891" y="169664"/>
                </a:lnTo>
                <a:lnTo>
                  <a:pt x="267891" y="187523"/>
                </a:lnTo>
                <a:lnTo>
                  <a:pt x="258961" y="196453"/>
                </a:lnTo>
                <a:lnTo>
                  <a:pt x="250031" y="205383"/>
                </a:lnTo>
                <a:lnTo>
                  <a:pt x="241102" y="205383"/>
                </a:lnTo>
                <a:lnTo>
                  <a:pt x="232172" y="205383"/>
                </a:lnTo>
                <a:lnTo>
                  <a:pt x="223242" y="196453"/>
                </a:lnTo>
                <a:lnTo>
                  <a:pt x="214313" y="187523"/>
                </a:lnTo>
                <a:lnTo>
                  <a:pt x="214313" y="169664"/>
                </a:lnTo>
                <a:lnTo>
                  <a:pt x="223242" y="160734"/>
                </a:lnTo>
                <a:lnTo>
                  <a:pt x="232172" y="151805"/>
                </a:lnTo>
                <a:lnTo>
                  <a:pt x="241102" y="142875"/>
                </a:lnTo>
                <a:lnTo>
                  <a:pt x="250031" y="133945"/>
                </a:lnTo>
                <a:lnTo>
                  <a:pt x="258961" y="116086"/>
                </a:lnTo>
                <a:lnTo>
                  <a:pt x="267891" y="98227"/>
                </a:lnTo>
                <a:lnTo>
                  <a:pt x="276820" y="80367"/>
                </a:lnTo>
                <a:lnTo>
                  <a:pt x="285750" y="62508"/>
                </a:lnTo>
                <a:lnTo>
                  <a:pt x="294680" y="44648"/>
                </a:lnTo>
                <a:lnTo>
                  <a:pt x="303609" y="17859"/>
                </a:lnTo>
                <a:lnTo>
                  <a:pt x="303609" y="8930"/>
                </a:lnTo>
                <a:lnTo>
                  <a:pt x="312539" y="0"/>
                </a:lnTo>
                <a:lnTo>
                  <a:pt x="321469" y="0"/>
                </a:lnTo>
                <a:lnTo>
                  <a:pt x="330399" y="8930"/>
                </a:lnTo>
                <a:lnTo>
                  <a:pt x="339328" y="26789"/>
                </a:lnTo>
                <a:lnTo>
                  <a:pt x="348258" y="44648"/>
                </a:lnTo>
                <a:lnTo>
                  <a:pt x="348258" y="71437"/>
                </a:lnTo>
                <a:lnTo>
                  <a:pt x="357188" y="98227"/>
                </a:lnTo>
                <a:lnTo>
                  <a:pt x="357188" y="116086"/>
                </a:lnTo>
                <a:lnTo>
                  <a:pt x="357188" y="133945"/>
                </a:lnTo>
                <a:lnTo>
                  <a:pt x="357188" y="151805"/>
                </a:lnTo>
                <a:lnTo>
                  <a:pt x="357188" y="151805"/>
                </a:lnTo>
                <a:lnTo>
                  <a:pt x="348258" y="160734"/>
                </a:lnTo>
                <a:lnTo>
                  <a:pt x="339328" y="160734"/>
                </a:lnTo>
                <a:lnTo>
                  <a:pt x="330399" y="151805"/>
                </a:lnTo>
                <a:lnTo>
                  <a:pt x="321469" y="133945"/>
                </a:lnTo>
                <a:lnTo>
                  <a:pt x="321469" y="116086"/>
                </a:lnTo>
                <a:lnTo>
                  <a:pt x="321469" y="98227"/>
                </a:lnTo>
                <a:lnTo>
                  <a:pt x="330399" y="80367"/>
                </a:lnTo>
                <a:lnTo>
                  <a:pt x="330399" y="8036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947297" y="4384476"/>
            <a:ext cx="348259" cy="562572"/>
          </a:xfrm>
          <a:custGeom>
            <a:avLst/>
            <a:gdLst/>
            <a:ahLst/>
            <a:cxnLst/>
            <a:rect l="0" t="0" r="0" b="0"/>
            <a:pathLst>
              <a:path w="348259" h="562572">
                <a:moveTo>
                  <a:pt x="0" y="241102"/>
                </a:moveTo>
                <a:lnTo>
                  <a:pt x="0" y="241102"/>
                </a:lnTo>
                <a:lnTo>
                  <a:pt x="8930" y="250031"/>
                </a:lnTo>
                <a:lnTo>
                  <a:pt x="17859" y="250031"/>
                </a:lnTo>
                <a:lnTo>
                  <a:pt x="35719" y="241102"/>
                </a:lnTo>
                <a:lnTo>
                  <a:pt x="53578" y="223242"/>
                </a:lnTo>
                <a:lnTo>
                  <a:pt x="71437" y="205383"/>
                </a:lnTo>
                <a:lnTo>
                  <a:pt x="98226" y="178594"/>
                </a:lnTo>
                <a:lnTo>
                  <a:pt x="107156" y="142875"/>
                </a:lnTo>
                <a:lnTo>
                  <a:pt x="125016" y="116086"/>
                </a:lnTo>
                <a:lnTo>
                  <a:pt x="125016" y="80367"/>
                </a:lnTo>
                <a:lnTo>
                  <a:pt x="125016" y="53578"/>
                </a:lnTo>
                <a:lnTo>
                  <a:pt x="116086" y="26789"/>
                </a:lnTo>
                <a:lnTo>
                  <a:pt x="107156" y="8930"/>
                </a:lnTo>
                <a:lnTo>
                  <a:pt x="98226" y="0"/>
                </a:lnTo>
                <a:lnTo>
                  <a:pt x="98226" y="8930"/>
                </a:lnTo>
                <a:lnTo>
                  <a:pt x="107156" y="44649"/>
                </a:lnTo>
                <a:lnTo>
                  <a:pt x="116086" y="98227"/>
                </a:lnTo>
                <a:lnTo>
                  <a:pt x="142875" y="178594"/>
                </a:lnTo>
                <a:lnTo>
                  <a:pt x="169664" y="258961"/>
                </a:lnTo>
                <a:lnTo>
                  <a:pt x="196453" y="339328"/>
                </a:lnTo>
                <a:lnTo>
                  <a:pt x="223242" y="419695"/>
                </a:lnTo>
                <a:lnTo>
                  <a:pt x="250031" y="482203"/>
                </a:lnTo>
                <a:lnTo>
                  <a:pt x="276820" y="526852"/>
                </a:lnTo>
                <a:lnTo>
                  <a:pt x="294680" y="553641"/>
                </a:lnTo>
                <a:lnTo>
                  <a:pt x="312539" y="562571"/>
                </a:lnTo>
                <a:lnTo>
                  <a:pt x="330398" y="562571"/>
                </a:lnTo>
                <a:lnTo>
                  <a:pt x="339328" y="544712"/>
                </a:lnTo>
                <a:lnTo>
                  <a:pt x="348258" y="508993"/>
                </a:lnTo>
                <a:lnTo>
                  <a:pt x="348258" y="464344"/>
                </a:lnTo>
                <a:lnTo>
                  <a:pt x="339328" y="401836"/>
                </a:lnTo>
                <a:lnTo>
                  <a:pt x="312539" y="330399"/>
                </a:lnTo>
                <a:lnTo>
                  <a:pt x="276820" y="258961"/>
                </a:lnTo>
                <a:lnTo>
                  <a:pt x="241101" y="205383"/>
                </a:lnTo>
                <a:lnTo>
                  <a:pt x="196453" y="178594"/>
                </a:lnTo>
                <a:lnTo>
                  <a:pt x="160734" y="169664"/>
                </a:lnTo>
                <a:lnTo>
                  <a:pt x="125016" y="187524"/>
                </a:lnTo>
                <a:lnTo>
                  <a:pt x="107156" y="205383"/>
                </a:lnTo>
                <a:lnTo>
                  <a:pt x="89297" y="223242"/>
                </a:lnTo>
                <a:lnTo>
                  <a:pt x="80367" y="241102"/>
                </a:lnTo>
                <a:lnTo>
                  <a:pt x="89297" y="250031"/>
                </a:lnTo>
                <a:lnTo>
                  <a:pt x="98226" y="250031"/>
                </a:lnTo>
                <a:lnTo>
                  <a:pt x="107156" y="241102"/>
                </a:lnTo>
                <a:lnTo>
                  <a:pt x="125016" y="223242"/>
                </a:lnTo>
                <a:lnTo>
                  <a:pt x="151805" y="205383"/>
                </a:lnTo>
                <a:lnTo>
                  <a:pt x="169664" y="187524"/>
                </a:lnTo>
                <a:lnTo>
                  <a:pt x="187523" y="160735"/>
                </a:lnTo>
                <a:lnTo>
                  <a:pt x="205383" y="142875"/>
                </a:lnTo>
                <a:lnTo>
                  <a:pt x="20538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7179469" y="4304109"/>
            <a:ext cx="241102" cy="267892"/>
          </a:xfrm>
          <a:custGeom>
            <a:avLst/>
            <a:gdLst/>
            <a:ahLst/>
            <a:cxnLst/>
            <a:rect l="0" t="0" r="0" b="0"/>
            <a:pathLst>
              <a:path w="241102" h="267892">
                <a:moveTo>
                  <a:pt x="26789" y="205383"/>
                </a:moveTo>
                <a:lnTo>
                  <a:pt x="26789" y="214312"/>
                </a:lnTo>
                <a:lnTo>
                  <a:pt x="17859" y="214312"/>
                </a:lnTo>
                <a:lnTo>
                  <a:pt x="8929" y="223242"/>
                </a:lnTo>
                <a:lnTo>
                  <a:pt x="0" y="241102"/>
                </a:lnTo>
                <a:lnTo>
                  <a:pt x="0" y="250031"/>
                </a:lnTo>
                <a:lnTo>
                  <a:pt x="0" y="267891"/>
                </a:lnTo>
                <a:lnTo>
                  <a:pt x="0" y="267891"/>
                </a:lnTo>
                <a:lnTo>
                  <a:pt x="8929" y="267891"/>
                </a:lnTo>
                <a:lnTo>
                  <a:pt x="17859" y="267891"/>
                </a:lnTo>
                <a:lnTo>
                  <a:pt x="35719" y="250031"/>
                </a:lnTo>
                <a:lnTo>
                  <a:pt x="44648" y="232172"/>
                </a:lnTo>
                <a:lnTo>
                  <a:pt x="62508" y="214312"/>
                </a:lnTo>
                <a:lnTo>
                  <a:pt x="71437" y="187523"/>
                </a:lnTo>
                <a:lnTo>
                  <a:pt x="71437" y="151805"/>
                </a:lnTo>
                <a:lnTo>
                  <a:pt x="80367" y="133945"/>
                </a:lnTo>
                <a:lnTo>
                  <a:pt x="80367" y="107156"/>
                </a:lnTo>
                <a:lnTo>
                  <a:pt x="89297" y="98227"/>
                </a:lnTo>
                <a:lnTo>
                  <a:pt x="89297" y="98227"/>
                </a:lnTo>
                <a:lnTo>
                  <a:pt x="98226" y="107156"/>
                </a:lnTo>
                <a:lnTo>
                  <a:pt x="98226" y="125016"/>
                </a:lnTo>
                <a:lnTo>
                  <a:pt x="107156" y="142875"/>
                </a:lnTo>
                <a:lnTo>
                  <a:pt x="116086" y="160734"/>
                </a:lnTo>
                <a:lnTo>
                  <a:pt x="125015" y="178594"/>
                </a:lnTo>
                <a:lnTo>
                  <a:pt x="133945" y="187523"/>
                </a:lnTo>
                <a:lnTo>
                  <a:pt x="133945" y="205383"/>
                </a:lnTo>
                <a:lnTo>
                  <a:pt x="142875" y="205383"/>
                </a:lnTo>
                <a:lnTo>
                  <a:pt x="142875" y="205383"/>
                </a:lnTo>
                <a:lnTo>
                  <a:pt x="142875" y="196453"/>
                </a:lnTo>
                <a:lnTo>
                  <a:pt x="151804" y="178594"/>
                </a:lnTo>
                <a:lnTo>
                  <a:pt x="151804" y="151805"/>
                </a:lnTo>
                <a:lnTo>
                  <a:pt x="151804" y="125016"/>
                </a:lnTo>
                <a:lnTo>
                  <a:pt x="160734" y="98227"/>
                </a:lnTo>
                <a:lnTo>
                  <a:pt x="169664" y="80367"/>
                </a:lnTo>
                <a:lnTo>
                  <a:pt x="187523" y="62508"/>
                </a:lnTo>
                <a:lnTo>
                  <a:pt x="196453" y="53578"/>
                </a:lnTo>
                <a:lnTo>
                  <a:pt x="205383" y="44648"/>
                </a:lnTo>
                <a:lnTo>
                  <a:pt x="214312" y="35719"/>
                </a:lnTo>
                <a:lnTo>
                  <a:pt x="214312" y="26789"/>
                </a:lnTo>
                <a:lnTo>
                  <a:pt x="223242" y="17859"/>
                </a:lnTo>
                <a:lnTo>
                  <a:pt x="232172" y="8930"/>
                </a:lnTo>
                <a:lnTo>
                  <a:pt x="241101" y="0"/>
                </a:lnTo>
                <a:lnTo>
                  <a:pt x="24110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5500688" y="5572125"/>
            <a:ext cx="258961" cy="348258"/>
          </a:xfrm>
          <a:custGeom>
            <a:avLst/>
            <a:gdLst/>
            <a:ahLst/>
            <a:cxnLst/>
            <a:rect l="0" t="0" r="0" b="0"/>
            <a:pathLst>
              <a:path w="258961" h="348258">
                <a:moveTo>
                  <a:pt x="178593" y="178593"/>
                </a:moveTo>
                <a:lnTo>
                  <a:pt x="169664" y="178593"/>
                </a:lnTo>
                <a:lnTo>
                  <a:pt x="160734" y="169663"/>
                </a:lnTo>
                <a:lnTo>
                  <a:pt x="151804" y="151804"/>
                </a:lnTo>
                <a:lnTo>
                  <a:pt x="142875" y="142874"/>
                </a:lnTo>
                <a:lnTo>
                  <a:pt x="125015" y="133945"/>
                </a:lnTo>
                <a:lnTo>
                  <a:pt x="98226" y="125015"/>
                </a:lnTo>
                <a:lnTo>
                  <a:pt x="80367" y="125015"/>
                </a:lnTo>
                <a:lnTo>
                  <a:pt x="62507" y="125015"/>
                </a:lnTo>
                <a:lnTo>
                  <a:pt x="35718" y="125015"/>
                </a:lnTo>
                <a:lnTo>
                  <a:pt x="26789" y="133945"/>
                </a:lnTo>
                <a:lnTo>
                  <a:pt x="8929" y="142874"/>
                </a:lnTo>
                <a:lnTo>
                  <a:pt x="8929" y="160734"/>
                </a:lnTo>
                <a:lnTo>
                  <a:pt x="0" y="169663"/>
                </a:lnTo>
                <a:lnTo>
                  <a:pt x="0" y="187523"/>
                </a:lnTo>
                <a:lnTo>
                  <a:pt x="0" y="187523"/>
                </a:lnTo>
                <a:lnTo>
                  <a:pt x="8929" y="187523"/>
                </a:lnTo>
                <a:lnTo>
                  <a:pt x="17859" y="187523"/>
                </a:lnTo>
                <a:lnTo>
                  <a:pt x="35718" y="169663"/>
                </a:lnTo>
                <a:lnTo>
                  <a:pt x="53578" y="142874"/>
                </a:lnTo>
                <a:lnTo>
                  <a:pt x="62507" y="116085"/>
                </a:lnTo>
                <a:lnTo>
                  <a:pt x="80367" y="89296"/>
                </a:lnTo>
                <a:lnTo>
                  <a:pt x="89296" y="53577"/>
                </a:lnTo>
                <a:lnTo>
                  <a:pt x="89296" y="26788"/>
                </a:lnTo>
                <a:lnTo>
                  <a:pt x="89296" y="8929"/>
                </a:lnTo>
                <a:lnTo>
                  <a:pt x="80367" y="0"/>
                </a:lnTo>
                <a:lnTo>
                  <a:pt x="71437" y="0"/>
                </a:lnTo>
                <a:lnTo>
                  <a:pt x="62507" y="8929"/>
                </a:lnTo>
                <a:lnTo>
                  <a:pt x="53578" y="35718"/>
                </a:lnTo>
                <a:lnTo>
                  <a:pt x="44648" y="80366"/>
                </a:lnTo>
                <a:lnTo>
                  <a:pt x="53578" y="133945"/>
                </a:lnTo>
                <a:lnTo>
                  <a:pt x="62507" y="196452"/>
                </a:lnTo>
                <a:lnTo>
                  <a:pt x="71437" y="258960"/>
                </a:lnTo>
                <a:lnTo>
                  <a:pt x="89296" y="303609"/>
                </a:lnTo>
                <a:lnTo>
                  <a:pt x="107156" y="330398"/>
                </a:lnTo>
                <a:lnTo>
                  <a:pt x="125015" y="348257"/>
                </a:lnTo>
                <a:lnTo>
                  <a:pt x="151804" y="348257"/>
                </a:lnTo>
                <a:lnTo>
                  <a:pt x="169664" y="321468"/>
                </a:lnTo>
                <a:lnTo>
                  <a:pt x="187523" y="294679"/>
                </a:lnTo>
                <a:lnTo>
                  <a:pt x="214312" y="250030"/>
                </a:lnTo>
                <a:lnTo>
                  <a:pt x="223242" y="205382"/>
                </a:lnTo>
                <a:lnTo>
                  <a:pt x="241101" y="160734"/>
                </a:lnTo>
                <a:lnTo>
                  <a:pt x="250031" y="116085"/>
                </a:lnTo>
                <a:lnTo>
                  <a:pt x="258960" y="71437"/>
                </a:lnTo>
                <a:lnTo>
                  <a:pt x="258960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5715000" y="5563195"/>
            <a:ext cx="196454" cy="267891"/>
          </a:xfrm>
          <a:custGeom>
            <a:avLst/>
            <a:gdLst/>
            <a:ahLst/>
            <a:cxnLst/>
            <a:rect l="0" t="0" r="0" b="0"/>
            <a:pathLst>
              <a:path w="196454" h="267891">
                <a:moveTo>
                  <a:pt x="44648" y="0"/>
                </a:moveTo>
                <a:lnTo>
                  <a:pt x="35719" y="8930"/>
                </a:lnTo>
                <a:lnTo>
                  <a:pt x="26789" y="17859"/>
                </a:lnTo>
                <a:lnTo>
                  <a:pt x="17859" y="44648"/>
                </a:lnTo>
                <a:lnTo>
                  <a:pt x="8930" y="71437"/>
                </a:lnTo>
                <a:lnTo>
                  <a:pt x="8930" y="107156"/>
                </a:lnTo>
                <a:lnTo>
                  <a:pt x="0" y="151804"/>
                </a:lnTo>
                <a:lnTo>
                  <a:pt x="0" y="187523"/>
                </a:lnTo>
                <a:lnTo>
                  <a:pt x="0" y="223242"/>
                </a:lnTo>
                <a:lnTo>
                  <a:pt x="8930" y="250031"/>
                </a:lnTo>
                <a:lnTo>
                  <a:pt x="17859" y="267890"/>
                </a:lnTo>
                <a:lnTo>
                  <a:pt x="26789" y="267890"/>
                </a:lnTo>
                <a:lnTo>
                  <a:pt x="44648" y="258960"/>
                </a:lnTo>
                <a:lnTo>
                  <a:pt x="53578" y="241101"/>
                </a:lnTo>
                <a:lnTo>
                  <a:pt x="71438" y="214312"/>
                </a:lnTo>
                <a:lnTo>
                  <a:pt x="80367" y="178593"/>
                </a:lnTo>
                <a:lnTo>
                  <a:pt x="89297" y="142875"/>
                </a:lnTo>
                <a:lnTo>
                  <a:pt x="98227" y="107156"/>
                </a:lnTo>
                <a:lnTo>
                  <a:pt x="98227" y="71437"/>
                </a:lnTo>
                <a:lnTo>
                  <a:pt x="89297" y="53578"/>
                </a:lnTo>
                <a:lnTo>
                  <a:pt x="89297" y="35718"/>
                </a:lnTo>
                <a:lnTo>
                  <a:pt x="98227" y="44648"/>
                </a:lnTo>
                <a:lnTo>
                  <a:pt x="107156" y="62507"/>
                </a:lnTo>
                <a:lnTo>
                  <a:pt x="116086" y="98226"/>
                </a:lnTo>
                <a:lnTo>
                  <a:pt x="125016" y="142875"/>
                </a:lnTo>
                <a:lnTo>
                  <a:pt x="142875" y="178593"/>
                </a:lnTo>
                <a:lnTo>
                  <a:pt x="160734" y="214312"/>
                </a:lnTo>
                <a:lnTo>
                  <a:pt x="169664" y="232171"/>
                </a:lnTo>
                <a:lnTo>
                  <a:pt x="187523" y="250031"/>
                </a:lnTo>
                <a:lnTo>
                  <a:pt x="196453" y="250031"/>
                </a:lnTo>
                <a:lnTo>
                  <a:pt x="196453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5956102" y="5411391"/>
            <a:ext cx="375047" cy="348258"/>
          </a:xfrm>
          <a:custGeom>
            <a:avLst/>
            <a:gdLst/>
            <a:ahLst/>
            <a:cxnLst/>
            <a:rect l="0" t="0" r="0" b="0"/>
            <a:pathLst>
              <a:path w="375047" h="348258">
                <a:moveTo>
                  <a:pt x="80367" y="160734"/>
                </a:moveTo>
                <a:lnTo>
                  <a:pt x="71437" y="151804"/>
                </a:lnTo>
                <a:lnTo>
                  <a:pt x="71437" y="142875"/>
                </a:lnTo>
                <a:lnTo>
                  <a:pt x="62507" y="142875"/>
                </a:lnTo>
                <a:lnTo>
                  <a:pt x="53578" y="133945"/>
                </a:lnTo>
                <a:lnTo>
                  <a:pt x="44648" y="125015"/>
                </a:lnTo>
                <a:lnTo>
                  <a:pt x="35718" y="125015"/>
                </a:lnTo>
                <a:lnTo>
                  <a:pt x="17859" y="133945"/>
                </a:lnTo>
                <a:lnTo>
                  <a:pt x="8929" y="151804"/>
                </a:lnTo>
                <a:lnTo>
                  <a:pt x="0" y="169663"/>
                </a:lnTo>
                <a:lnTo>
                  <a:pt x="0" y="196452"/>
                </a:lnTo>
                <a:lnTo>
                  <a:pt x="0" y="241100"/>
                </a:lnTo>
                <a:lnTo>
                  <a:pt x="0" y="267889"/>
                </a:lnTo>
                <a:lnTo>
                  <a:pt x="8929" y="303608"/>
                </a:lnTo>
                <a:lnTo>
                  <a:pt x="17859" y="330397"/>
                </a:lnTo>
                <a:lnTo>
                  <a:pt x="35718" y="339327"/>
                </a:lnTo>
                <a:lnTo>
                  <a:pt x="53578" y="330397"/>
                </a:lnTo>
                <a:lnTo>
                  <a:pt x="62507" y="321468"/>
                </a:lnTo>
                <a:lnTo>
                  <a:pt x="80367" y="294679"/>
                </a:lnTo>
                <a:lnTo>
                  <a:pt x="89296" y="258960"/>
                </a:lnTo>
                <a:lnTo>
                  <a:pt x="98226" y="223241"/>
                </a:lnTo>
                <a:lnTo>
                  <a:pt x="107156" y="178593"/>
                </a:lnTo>
                <a:lnTo>
                  <a:pt x="107156" y="133945"/>
                </a:lnTo>
                <a:lnTo>
                  <a:pt x="107156" y="80367"/>
                </a:lnTo>
                <a:lnTo>
                  <a:pt x="98226" y="44648"/>
                </a:lnTo>
                <a:lnTo>
                  <a:pt x="89296" y="8929"/>
                </a:lnTo>
                <a:lnTo>
                  <a:pt x="89296" y="0"/>
                </a:lnTo>
                <a:lnTo>
                  <a:pt x="89296" y="0"/>
                </a:lnTo>
                <a:lnTo>
                  <a:pt x="98226" y="35718"/>
                </a:lnTo>
                <a:lnTo>
                  <a:pt x="107156" y="80367"/>
                </a:lnTo>
                <a:lnTo>
                  <a:pt x="125015" y="133945"/>
                </a:lnTo>
                <a:lnTo>
                  <a:pt x="133945" y="196452"/>
                </a:lnTo>
                <a:lnTo>
                  <a:pt x="151804" y="250030"/>
                </a:lnTo>
                <a:lnTo>
                  <a:pt x="160734" y="294679"/>
                </a:lnTo>
                <a:lnTo>
                  <a:pt x="169664" y="330397"/>
                </a:lnTo>
                <a:lnTo>
                  <a:pt x="178593" y="348257"/>
                </a:lnTo>
                <a:lnTo>
                  <a:pt x="187523" y="348257"/>
                </a:lnTo>
                <a:lnTo>
                  <a:pt x="196453" y="330397"/>
                </a:lnTo>
                <a:lnTo>
                  <a:pt x="205382" y="294679"/>
                </a:lnTo>
                <a:lnTo>
                  <a:pt x="214312" y="258960"/>
                </a:lnTo>
                <a:lnTo>
                  <a:pt x="223242" y="223241"/>
                </a:lnTo>
                <a:lnTo>
                  <a:pt x="232171" y="187522"/>
                </a:lnTo>
                <a:lnTo>
                  <a:pt x="250031" y="169663"/>
                </a:lnTo>
                <a:lnTo>
                  <a:pt x="276820" y="160734"/>
                </a:lnTo>
                <a:lnTo>
                  <a:pt x="303609" y="169663"/>
                </a:lnTo>
                <a:lnTo>
                  <a:pt x="321468" y="178593"/>
                </a:lnTo>
                <a:lnTo>
                  <a:pt x="348257" y="187522"/>
                </a:lnTo>
                <a:lnTo>
                  <a:pt x="357187" y="196452"/>
                </a:lnTo>
                <a:lnTo>
                  <a:pt x="375046" y="196452"/>
                </a:lnTo>
                <a:lnTo>
                  <a:pt x="375046" y="196452"/>
                </a:lnTo>
                <a:lnTo>
                  <a:pt x="375046" y="187522"/>
                </a:lnTo>
                <a:lnTo>
                  <a:pt x="375046" y="169663"/>
                </a:lnTo>
                <a:lnTo>
                  <a:pt x="375046" y="142875"/>
                </a:lnTo>
                <a:lnTo>
                  <a:pt x="375046" y="116086"/>
                </a:lnTo>
                <a:lnTo>
                  <a:pt x="375046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6509742" y="5357813"/>
            <a:ext cx="53579" cy="125016"/>
          </a:xfrm>
          <a:custGeom>
            <a:avLst/>
            <a:gdLst/>
            <a:ahLst/>
            <a:cxnLst/>
            <a:rect l="0" t="0" r="0" b="0"/>
            <a:pathLst>
              <a:path w="53579" h="12501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8930" y="26789"/>
                </a:lnTo>
                <a:lnTo>
                  <a:pt x="17860" y="53578"/>
                </a:lnTo>
                <a:lnTo>
                  <a:pt x="35719" y="80367"/>
                </a:lnTo>
                <a:lnTo>
                  <a:pt x="44649" y="98226"/>
                </a:lnTo>
                <a:lnTo>
                  <a:pt x="53578" y="116085"/>
                </a:lnTo>
                <a:lnTo>
                  <a:pt x="53578" y="125015"/>
                </a:lnTo>
                <a:lnTo>
                  <a:pt x="53578" y="125015"/>
                </a:lnTo>
                <a:lnTo>
                  <a:pt x="53578" y="107156"/>
                </a:lnTo>
                <a:lnTo>
                  <a:pt x="53578" y="89296"/>
                </a:lnTo>
                <a:lnTo>
                  <a:pt x="53578" y="8929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6527602" y="5322094"/>
            <a:ext cx="26790" cy="71438"/>
          </a:xfrm>
          <a:custGeom>
            <a:avLst/>
            <a:gdLst/>
            <a:ahLst/>
            <a:cxnLst/>
            <a:rect l="0" t="0" r="0" b="0"/>
            <a:pathLst>
              <a:path w="26790" h="71438">
                <a:moveTo>
                  <a:pt x="26789" y="71437"/>
                </a:moveTo>
                <a:lnTo>
                  <a:pt x="17859" y="35719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6465094" y="5188148"/>
            <a:ext cx="35720" cy="8931"/>
          </a:xfrm>
          <a:custGeom>
            <a:avLst/>
            <a:gdLst/>
            <a:ahLst/>
            <a:cxnLst/>
            <a:rect l="0" t="0" r="0" b="0"/>
            <a:pathLst>
              <a:path w="35720" h="8931">
                <a:moveTo>
                  <a:pt x="26789" y="8930"/>
                </a:moveTo>
                <a:lnTo>
                  <a:pt x="17859" y="8930"/>
                </a:lnTo>
                <a:lnTo>
                  <a:pt x="17859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1785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6634758" y="5232797"/>
            <a:ext cx="258962" cy="160735"/>
          </a:xfrm>
          <a:custGeom>
            <a:avLst/>
            <a:gdLst/>
            <a:ahLst/>
            <a:cxnLst/>
            <a:rect l="0" t="0" r="0" b="0"/>
            <a:pathLst>
              <a:path w="258962" h="160735">
                <a:moveTo>
                  <a:pt x="893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8930" y="80367"/>
                </a:lnTo>
                <a:lnTo>
                  <a:pt x="17859" y="89297"/>
                </a:lnTo>
                <a:lnTo>
                  <a:pt x="26789" y="98226"/>
                </a:lnTo>
                <a:lnTo>
                  <a:pt x="35719" y="116086"/>
                </a:lnTo>
                <a:lnTo>
                  <a:pt x="44648" y="133945"/>
                </a:lnTo>
                <a:lnTo>
                  <a:pt x="53578" y="151805"/>
                </a:lnTo>
                <a:lnTo>
                  <a:pt x="62508" y="160734"/>
                </a:lnTo>
                <a:lnTo>
                  <a:pt x="71437" y="160734"/>
                </a:lnTo>
                <a:lnTo>
                  <a:pt x="71437" y="151805"/>
                </a:lnTo>
                <a:lnTo>
                  <a:pt x="80367" y="133945"/>
                </a:lnTo>
                <a:lnTo>
                  <a:pt x="80367" y="107156"/>
                </a:lnTo>
                <a:lnTo>
                  <a:pt x="89297" y="71437"/>
                </a:lnTo>
                <a:lnTo>
                  <a:pt x="89297" y="44648"/>
                </a:lnTo>
                <a:lnTo>
                  <a:pt x="107156" y="17859"/>
                </a:lnTo>
                <a:lnTo>
                  <a:pt x="116086" y="8930"/>
                </a:lnTo>
                <a:lnTo>
                  <a:pt x="133945" y="0"/>
                </a:lnTo>
                <a:lnTo>
                  <a:pt x="142875" y="8930"/>
                </a:lnTo>
                <a:lnTo>
                  <a:pt x="169664" y="26789"/>
                </a:lnTo>
                <a:lnTo>
                  <a:pt x="187523" y="44648"/>
                </a:lnTo>
                <a:lnTo>
                  <a:pt x="205383" y="71437"/>
                </a:lnTo>
                <a:lnTo>
                  <a:pt x="223242" y="89297"/>
                </a:lnTo>
                <a:lnTo>
                  <a:pt x="232172" y="98226"/>
                </a:lnTo>
                <a:lnTo>
                  <a:pt x="241101" y="98226"/>
                </a:lnTo>
                <a:lnTo>
                  <a:pt x="250031" y="89297"/>
                </a:lnTo>
                <a:lnTo>
                  <a:pt x="258961" y="71437"/>
                </a:lnTo>
                <a:lnTo>
                  <a:pt x="258961" y="53578"/>
                </a:lnTo>
                <a:lnTo>
                  <a:pt x="258961" y="26789"/>
                </a:lnTo>
                <a:lnTo>
                  <a:pt x="258961" y="2678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6893719" y="5089922"/>
            <a:ext cx="142876" cy="383977"/>
          </a:xfrm>
          <a:custGeom>
            <a:avLst/>
            <a:gdLst/>
            <a:ahLst/>
            <a:cxnLst/>
            <a:rect l="0" t="0" r="0" b="0"/>
            <a:pathLst>
              <a:path w="142876" h="383977">
                <a:moveTo>
                  <a:pt x="26789" y="71437"/>
                </a:moveTo>
                <a:lnTo>
                  <a:pt x="26789" y="80367"/>
                </a:lnTo>
                <a:lnTo>
                  <a:pt x="26789" y="80367"/>
                </a:lnTo>
                <a:lnTo>
                  <a:pt x="26789" y="89297"/>
                </a:lnTo>
                <a:lnTo>
                  <a:pt x="35719" y="107156"/>
                </a:lnTo>
                <a:lnTo>
                  <a:pt x="35719" y="125016"/>
                </a:lnTo>
                <a:lnTo>
                  <a:pt x="44648" y="151805"/>
                </a:lnTo>
                <a:lnTo>
                  <a:pt x="53578" y="178594"/>
                </a:lnTo>
                <a:lnTo>
                  <a:pt x="53578" y="214312"/>
                </a:lnTo>
                <a:lnTo>
                  <a:pt x="62508" y="250031"/>
                </a:lnTo>
                <a:lnTo>
                  <a:pt x="71437" y="285750"/>
                </a:lnTo>
                <a:lnTo>
                  <a:pt x="80367" y="312539"/>
                </a:lnTo>
                <a:lnTo>
                  <a:pt x="80367" y="348258"/>
                </a:lnTo>
                <a:lnTo>
                  <a:pt x="89297" y="366117"/>
                </a:lnTo>
                <a:lnTo>
                  <a:pt x="89297" y="383976"/>
                </a:lnTo>
                <a:lnTo>
                  <a:pt x="80367" y="383976"/>
                </a:lnTo>
                <a:lnTo>
                  <a:pt x="71437" y="383976"/>
                </a:lnTo>
                <a:lnTo>
                  <a:pt x="53578" y="366117"/>
                </a:lnTo>
                <a:lnTo>
                  <a:pt x="35719" y="330398"/>
                </a:lnTo>
                <a:lnTo>
                  <a:pt x="26789" y="285750"/>
                </a:lnTo>
                <a:lnTo>
                  <a:pt x="8929" y="232172"/>
                </a:lnTo>
                <a:lnTo>
                  <a:pt x="0" y="178594"/>
                </a:lnTo>
                <a:lnTo>
                  <a:pt x="0" y="116086"/>
                </a:lnTo>
                <a:lnTo>
                  <a:pt x="0" y="71437"/>
                </a:lnTo>
                <a:lnTo>
                  <a:pt x="17859" y="26789"/>
                </a:lnTo>
                <a:lnTo>
                  <a:pt x="44648" y="8930"/>
                </a:lnTo>
                <a:lnTo>
                  <a:pt x="80367" y="0"/>
                </a:lnTo>
                <a:lnTo>
                  <a:pt x="107156" y="0"/>
                </a:lnTo>
                <a:lnTo>
                  <a:pt x="125015" y="8930"/>
                </a:lnTo>
                <a:lnTo>
                  <a:pt x="142875" y="26789"/>
                </a:lnTo>
                <a:lnTo>
                  <a:pt x="142875" y="53578"/>
                </a:lnTo>
                <a:lnTo>
                  <a:pt x="133945" y="89297"/>
                </a:lnTo>
                <a:lnTo>
                  <a:pt x="125015" y="116086"/>
                </a:lnTo>
                <a:lnTo>
                  <a:pt x="107156" y="151805"/>
                </a:lnTo>
                <a:lnTo>
                  <a:pt x="98226" y="178594"/>
                </a:lnTo>
                <a:lnTo>
                  <a:pt x="89297" y="187523"/>
                </a:lnTo>
                <a:lnTo>
                  <a:pt x="89297" y="187523"/>
                </a:lnTo>
                <a:lnTo>
                  <a:pt x="80367" y="169664"/>
                </a:lnTo>
                <a:lnTo>
                  <a:pt x="89297" y="142875"/>
                </a:lnTo>
                <a:lnTo>
                  <a:pt x="89297" y="107156"/>
                </a:lnTo>
                <a:lnTo>
                  <a:pt x="8929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7081242" y="4777382"/>
            <a:ext cx="357189" cy="401838"/>
          </a:xfrm>
          <a:custGeom>
            <a:avLst/>
            <a:gdLst/>
            <a:ahLst/>
            <a:cxnLst/>
            <a:rect l="0" t="0" r="0" b="0"/>
            <a:pathLst>
              <a:path w="357189" h="401838">
                <a:moveTo>
                  <a:pt x="8930" y="294681"/>
                </a:moveTo>
                <a:lnTo>
                  <a:pt x="8930" y="303610"/>
                </a:lnTo>
                <a:lnTo>
                  <a:pt x="8930" y="312540"/>
                </a:lnTo>
                <a:lnTo>
                  <a:pt x="17860" y="330399"/>
                </a:lnTo>
                <a:lnTo>
                  <a:pt x="17860" y="339329"/>
                </a:lnTo>
                <a:lnTo>
                  <a:pt x="8930" y="366118"/>
                </a:lnTo>
                <a:lnTo>
                  <a:pt x="8930" y="375048"/>
                </a:lnTo>
                <a:lnTo>
                  <a:pt x="8930" y="392907"/>
                </a:lnTo>
                <a:lnTo>
                  <a:pt x="8930" y="401837"/>
                </a:lnTo>
                <a:lnTo>
                  <a:pt x="0" y="401837"/>
                </a:lnTo>
                <a:lnTo>
                  <a:pt x="0" y="401837"/>
                </a:lnTo>
                <a:lnTo>
                  <a:pt x="8930" y="392907"/>
                </a:lnTo>
                <a:lnTo>
                  <a:pt x="8930" y="383977"/>
                </a:lnTo>
                <a:lnTo>
                  <a:pt x="17860" y="366118"/>
                </a:lnTo>
                <a:lnTo>
                  <a:pt x="26789" y="357188"/>
                </a:lnTo>
                <a:lnTo>
                  <a:pt x="44649" y="357188"/>
                </a:lnTo>
                <a:lnTo>
                  <a:pt x="62508" y="366118"/>
                </a:lnTo>
                <a:lnTo>
                  <a:pt x="89297" y="375048"/>
                </a:lnTo>
                <a:lnTo>
                  <a:pt x="107156" y="383977"/>
                </a:lnTo>
                <a:lnTo>
                  <a:pt x="133946" y="392907"/>
                </a:lnTo>
                <a:lnTo>
                  <a:pt x="151805" y="383977"/>
                </a:lnTo>
                <a:lnTo>
                  <a:pt x="160735" y="375048"/>
                </a:lnTo>
                <a:lnTo>
                  <a:pt x="169664" y="348259"/>
                </a:lnTo>
                <a:lnTo>
                  <a:pt x="169664" y="321470"/>
                </a:lnTo>
                <a:lnTo>
                  <a:pt x="178594" y="285751"/>
                </a:lnTo>
                <a:lnTo>
                  <a:pt x="178594" y="250032"/>
                </a:lnTo>
                <a:lnTo>
                  <a:pt x="169664" y="205384"/>
                </a:lnTo>
                <a:lnTo>
                  <a:pt x="169664" y="151806"/>
                </a:lnTo>
                <a:lnTo>
                  <a:pt x="160735" y="107157"/>
                </a:lnTo>
                <a:lnTo>
                  <a:pt x="151805" y="62508"/>
                </a:lnTo>
                <a:lnTo>
                  <a:pt x="142875" y="26789"/>
                </a:lnTo>
                <a:lnTo>
                  <a:pt x="142875" y="8930"/>
                </a:lnTo>
                <a:lnTo>
                  <a:pt x="133946" y="0"/>
                </a:lnTo>
                <a:lnTo>
                  <a:pt x="125016" y="8930"/>
                </a:lnTo>
                <a:lnTo>
                  <a:pt x="125016" y="35719"/>
                </a:lnTo>
                <a:lnTo>
                  <a:pt x="116086" y="62508"/>
                </a:lnTo>
                <a:lnTo>
                  <a:pt x="125016" y="98227"/>
                </a:lnTo>
                <a:lnTo>
                  <a:pt x="125016" y="133946"/>
                </a:lnTo>
                <a:lnTo>
                  <a:pt x="142875" y="178595"/>
                </a:lnTo>
                <a:lnTo>
                  <a:pt x="151805" y="223243"/>
                </a:lnTo>
                <a:lnTo>
                  <a:pt x="178594" y="267891"/>
                </a:lnTo>
                <a:lnTo>
                  <a:pt x="214313" y="312540"/>
                </a:lnTo>
                <a:lnTo>
                  <a:pt x="241102" y="339329"/>
                </a:lnTo>
                <a:lnTo>
                  <a:pt x="267891" y="357188"/>
                </a:lnTo>
                <a:lnTo>
                  <a:pt x="294680" y="366118"/>
                </a:lnTo>
                <a:lnTo>
                  <a:pt x="303610" y="366118"/>
                </a:lnTo>
                <a:lnTo>
                  <a:pt x="303610" y="366118"/>
                </a:lnTo>
                <a:lnTo>
                  <a:pt x="294680" y="348259"/>
                </a:lnTo>
                <a:lnTo>
                  <a:pt x="267891" y="321470"/>
                </a:lnTo>
                <a:lnTo>
                  <a:pt x="232172" y="294681"/>
                </a:lnTo>
                <a:lnTo>
                  <a:pt x="187524" y="267891"/>
                </a:lnTo>
                <a:lnTo>
                  <a:pt x="151805" y="250032"/>
                </a:lnTo>
                <a:lnTo>
                  <a:pt x="116086" y="232173"/>
                </a:lnTo>
                <a:lnTo>
                  <a:pt x="89297" y="223243"/>
                </a:lnTo>
                <a:lnTo>
                  <a:pt x="71438" y="223243"/>
                </a:lnTo>
                <a:lnTo>
                  <a:pt x="71438" y="232173"/>
                </a:lnTo>
                <a:lnTo>
                  <a:pt x="80367" y="223243"/>
                </a:lnTo>
                <a:lnTo>
                  <a:pt x="98227" y="214313"/>
                </a:lnTo>
                <a:lnTo>
                  <a:pt x="125016" y="205384"/>
                </a:lnTo>
                <a:lnTo>
                  <a:pt x="160735" y="178595"/>
                </a:lnTo>
                <a:lnTo>
                  <a:pt x="205383" y="160735"/>
                </a:lnTo>
                <a:lnTo>
                  <a:pt x="241102" y="133946"/>
                </a:lnTo>
                <a:lnTo>
                  <a:pt x="276821" y="116087"/>
                </a:lnTo>
                <a:lnTo>
                  <a:pt x="312539" y="98227"/>
                </a:lnTo>
                <a:lnTo>
                  <a:pt x="339328" y="98227"/>
                </a:lnTo>
                <a:lnTo>
                  <a:pt x="357188" y="89297"/>
                </a:lnTo>
                <a:lnTo>
                  <a:pt x="357188" y="8929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527727" y="4643437"/>
            <a:ext cx="187524" cy="285752"/>
          </a:xfrm>
          <a:custGeom>
            <a:avLst/>
            <a:gdLst/>
            <a:ahLst/>
            <a:cxnLst/>
            <a:rect l="0" t="0" r="0" b="0"/>
            <a:pathLst>
              <a:path w="187524" h="285752">
                <a:moveTo>
                  <a:pt x="0" y="125016"/>
                </a:moveTo>
                <a:lnTo>
                  <a:pt x="0" y="116086"/>
                </a:lnTo>
                <a:lnTo>
                  <a:pt x="0" y="116086"/>
                </a:lnTo>
                <a:lnTo>
                  <a:pt x="0" y="107156"/>
                </a:lnTo>
                <a:lnTo>
                  <a:pt x="0" y="107156"/>
                </a:lnTo>
                <a:lnTo>
                  <a:pt x="8929" y="107156"/>
                </a:lnTo>
                <a:lnTo>
                  <a:pt x="17859" y="116086"/>
                </a:lnTo>
                <a:lnTo>
                  <a:pt x="26789" y="133945"/>
                </a:lnTo>
                <a:lnTo>
                  <a:pt x="35718" y="160734"/>
                </a:lnTo>
                <a:lnTo>
                  <a:pt x="62507" y="187524"/>
                </a:lnTo>
                <a:lnTo>
                  <a:pt x="80367" y="223242"/>
                </a:lnTo>
                <a:lnTo>
                  <a:pt x="98226" y="250032"/>
                </a:lnTo>
                <a:lnTo>
                  <a:pt x="116086" y="267891"/>
                </a:lnTo>
                <a:lnTo>
                  <a:pt x="133945" y="285751"/>
                </a:lnTo>
                <a:lnTo>
                  <a:pt x="142875" y="285751"/>
                </a:lnTo>
                <a:lnTo>
                  <a:pt x="151804" y="267891"/>
                </a:lnTo>
                <a:lnTo>
                  <a:pt x="160734" y="241102"/>
                </a:lnTo>
                <a:lnTo>
                  <a:pt x="160734" y="205383"/>
                </a:lnTo>
                <a:lnTo>
                  <a:pt x="169664" y="160734"/>
                </a:lnTo>
                <a:lnTo>
                  <a:pt x="169664" y="107156"/>
                </a:lnTo>
                <a:lnTo>
                  <a:pt x="169664" y="71438"/>
                </a:lnTo>
                <a:lnTo>
                  <a:pt x="169664" y="35719"/>
                </a:lnTo>
                <a:lnTo>
                  <a:pt x="169664" y="8930"/>
                </a:lnTo>
                <a:lnTo>
                  <a:pt x="178593" y="0"/>
                </a:lnTo>
                <a:lnTo>
                  <a:pt x="178593" y="0"/>
                </a:lnTo>
                <a:lnTo>
                  <a:pt x="187523" y="8930"/>
                </a:lnTo>
                <a:lnTo>
                  <a:pt x="187523" y="26789"/>
                </a:lnTo>
                <a:lnTo>
                  <a:pt x="187523" y="44649"/>
                </a:lnTo>
                <a:lnTo>
                  <a:pt x="187523" y="4464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7768828" y="4446984"/>
            <a:ext cx="339329" cy="375048"/>
          </a:xfrm>
          <a:custGeom>
            <a:avLst/>
            <a:gdLst/>
            <a:ahLst/>
            <a:cxnLst/>
            <a:rect l="0" t="0" r="0" b="0"/>
            <a:pathLst>
              <a:path w="339329" h="375048">
                <a:moveTo>
                  <a:pt x="71438" y="169664"/>
                </a:moveTo>
                <a:lnTo>
                  <a:pt x="62508" y="160734"/>
                </a:lnTo>
                <a:lnTo>
                  <a:pt x="62508" y="160734"/>
                </a:lnTo>
                <a:lnTo>
                  <a:pt x="53578" y="151805"/>
                </a:lnTo>
                <a:lnTo>
                  <a:pt x="44649" y="160734"/>
                </a:lnTo>
                <a:lnTo>
                  <a:pt x="26789" y="178594"/>
                </a:lnTo>
                <a:lnTo>
                  <a:pt x="17860" y="196453"/>
                </a:lnTo>
                <a:lnTo>
                  <a:pt x="8930" y="232172"/>
                </a:lnTo>
                <a:lnTo>
                  <a:pt x="0" y="267891"/>
                </a:lnTo>
                <a:lnTo>
                  <a:pt x="0" y="312539"/>
                </a:lnTo>
                <a:lnTo>
                  <a:pt x="0" y="339328"/>
                </a:lnTo>
                <a:lnTo>
                  <a:pt x="0" y="366117"/>
                </a:lnTo>
                <a:lnTo>
                  <a:pt x="8930" y="375047"/>
                </a:lnTo>
                <a:lnTo>
                  <a:pt x="26789" y="375047"/>
                </a:lnTo>
                <a:lnTo>
                  <a:pt x="35719" y="366117"/>
                </a:lnTo>
                <a:lnTo>
                  <a:pt x="62508" y="348258"/>
                </a:lnTo>
                <a:lnTo>
                  <a:pt x="71438" y="321469"/>
                </a:lnTo>
                <a:lnTo>
                  <a:pt x="89297" y="285750"/>
                </a:lnTo>
                <a:lnTo>
                  <a:pt x="98227" y="250031"/>
                </a:lnTo>
                <a:lnTo>
                  <a:pt x="107156" y="214312"/>
                </a:lnTo>
                <a:lnTo>
                  <a:pt x="107156" y="196453"/>
                </a:lnTo>
                <a:lnTo>
                  <a:pt x="116086" y="187523"/>
                </a:lnTo>
                <a:lnTo>
                  <a:pt x="116086" y="187523"/>
                </a:lnTo>
                <a:lnTo>
                  <a:pt x="116086" y="205383"/>
                </a:lnTo>
                <a:lnTo>
                  <a:pt x="116086" y="232172"/>
                </a:lnTo>
                <a:lnTo>
                  <a:pt x="116086" y="267891"/>
                </a:lnTo>
                <a:lnTo>
                  <a:pt x="116086" y="294680"/>
                </a:lnTo>
                <a:lnTo>
                  <a:pt x="116086" y="321469"/>
                </a:lnTo>
                <a:lnTo>
                  <a:pt x="116086" y="339328"/>
                </a:lnTo>
                <a:lnTo>
                  <a:pt x="116086" y="348258"/>
                </a:lnTo>
                <a:lnTo>
                  <a:pt x="125016" y="348258"/>
                </a:lnTo>
                <a:lnTo>
                  <a:pt x="125016" y="339328"/>
                </a:lnTo>
                <a:lnTo>
                  <a:pt x="133945" y="312539"/>
                </a:lnTo>
                <a:lnTo>
                  <a:pt x="142875" y="285750"/>
                </a:lnTo>
                <a:lnTo>
                  <a:pt x="151805" y="250031"/>
                </a:lnTo>
                <a:lnTo>
                  <a:pt x="160735" y="205383"/>
                </a:lnTo>
                <a:lnTo>
                  <a:pt x="160735" y="160734"/>
                </a:lnTo>
                <a:lnTo>
                  <a:pt x="169664" y="125016"/>
                </a:lnTo>
                <a:lnTo>
                  <a:pt x="178594" y="98227"/>
                </a:lnTo>
                <a:lnTo>
                  <a:pt x="187524" y="89297"/>
                </a:lnTo>
                <a:lnTo>
                  <a:pt x="196453" y="98227"/>
                </a:lnTo>
                <a:lnTo>
                  <a:pt x="205383" y="116086"/>
                </a:lnTo>
                <a:lnTo>
                  <a:pt x="214313" y="142875"/>
                </a:lnTo>
                <a:lnTo>
                  <a:pt x="232172" y="169664"/>
                </a:lnTo>
                <a:lnTo>
                  <a:pt x="241102" y="196453"/>
                </a:lnTo>
                <a:lnTo>
                  <a:pt x="241102" y="214312"/>
                </a:lnTo>
                <a:lnTo>
                  <a:pt x="250031" y="232172"/>
                </a:lnTo>
                <a:lnTo>
                  <a:pt x="250031" y="241102"/>
                </a:lnTo>
                <a:lnTo>
                  <a:pt x="258961" y="232172"/>
                </a:lnTo>
                <a:lnTo>
                  <a:pt x="258961" y="214312"/>
                </a:lnTo>
                <a:lnTo>
                  <a:pt x="267891" y="187523"/>
                </a:lnTo>
                <a:lnTo>
                  <a:pt x="267891" y="151805"/>
                </a:lnTo>
                <a:lnTo>
                  <a:pt x="276820" y="107156"/>
                </a:lnTo>
                <a:lnTo>
                  <a:pt x="285750" y="71437"/>
                </a:lnTo>
                <a:lnTo>
                  <a:pt x="294680" y="35719"/>
                </a:lnTo>
                <a:lnTo>
                  <a:pt x="312539" y="17859"/>
                </a:lnTo>
                <a:lnTo>
                  <a:pt x="312539" y="0"/>
                </a:lnTo>
                <a:lnTo>
                  <a:pt x="321469" y="0"/>
                </a:lnTo>
                <a:lnTo>
                  <a:pt x="330399" y="8930"/>
                </a:lnTo>
                <a:lnTo>
                  <a:pt x="330399" y="17859"/>
                </a:lnTo>
                <a:lnTo>
                  <a:pt x="339328" y="26789"/>
                </a:lnTo>
                <a:lnTo>
                  <a:pt x="339328" y="35719"/>
                </a:lnTo>
                <a:lnTo>
                  <a:pt x="33932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8134945" y="4473773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0" y="8930"/>
                </a:move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8930" y="89297"/>
                </a:lnTo>
                <a:lnTo>
                  <a:pt x="17860" y="107156"/>
                </a:lnTo>
                <a:lnTo>
                  <a:pt x="17860" y="107156"/>
                </a:lnTo>
                <a:lnTo>
                  <a:pt x="26789" y="116086"/>
                </a:lnTo>
                <a:lnTo>
                  <a:pt x="26789" y="107156"/>
                </a:lnTo>
                <a:lnTo>
                  <a:pt x="26789" y="98227"/>
                </a:lnTo>
                <a:lnTo>
                  <a:pt x="26789" y="71438"/>
                </a:lnTo>
                <a:lnTo>
                  <a:pt x="26789" y="53578"/>
                </a:lnTo>
                <a:lnTo>
                  <a:pt x="17860" y="26789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8108156" y="4366617"/>
            <a:ext cx="17861" cy="35720"/>
          </a:xfrm>
          <a:custGeom>
            <a:avLst/>
            <a:gdLst/>
            <a:ahLst/>
            <a:cxnLst/>
            <a:rect l="0" t="0" r="0" b="0"/>
            <a:pathLst>
              <a:path w="17861" h="35720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8930" y="26789"/>
                </a:lnTo>
                <a:lnTo>
                  <a:pt x="17860" y="35719"/>
                </a:lnTo>
                <a:lnTo>
                  <a:pt x="1786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8161734" y="4411265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0" y="0"/>
                </a:moveTo>
                <a:lnTo>
                  <a:pt x="8930" y="0"/>
                </a:lnTo>
                <a:lnTo>
                  <a:pt x="893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8215312" y="4071937"/>
            <a:ext cx="294680" cy="482204"/>
          </a:xfrm>
          <a:custGeom>
            <a:avLst/>
            <a:gdLst/>
            <a:ahLst/>
            <a:cxnLst/>
            <a:rect l="0" t="0" r="0" b="0"/>
            <a:pathLst>
              <a:path w="294680" h="482204">
                <a:moveTo>
                  <a:pt x="0" y="339328"/>
                </a:moveTo>
                <a:lnTo>
                  <a:pt x="0" y="348258"/>
                </a:lnTo>
                <a:lnTo>
                  <a:pt x="0" y="357188"/>
                </a:lnTo>
                <a:lnTo>
                  <a:pt x="8929" y="375047"/>
                </a:lnTo>
                <a:lnTo>
                  <a:pt x="8929" y="392906"/>
                </a:lnTo>
                <a:lnTo>
                  <a:pt x="26789" y="419695"/>
                </a:lnTo>
                <a:lnTo>
                  <a:pt x="35718" y="446484"/>
                </a:lnTo>
                <a:lnTo>
                  <a:pt x="44648" y="464344"/>
                </a:lnTo>
                <a:lnTo>
                  <a:pt x="53578" y="482203"/>
                </a:lnTo>
                <a:lnTo>
                  <a:pt x="62508" y="482203"/>
                </a:lnTo>
                <a:lnTo>
                  <a:pt x="71437" y="482203"/>
                </a:lnTo>
                <a:lnTo>
                  <a:pt x="80367" y="482203"/>
                </a:lnTo>
                <a:lnTo>
                  <a:pt x="89297" y="464344"/>
                </a:lnTo>
                <a:lnTo>
                  <a:pt x="98226" y="446484"/>
                </a:lnTo>
                <a:lnTo>
                  <a:pt x="98226" y="419695"/>
                </a:lnTo>
                <a:lnTo>
                  <a:pt x="107156" y="401836"/>
                </a:lnTo>
                <a:lnTo>
                  <a:pt x="116086" y="375047"/>
                </a:lnTo>
                <a:lnTo>
                  <a:pt x="116086" y="357188"/>
                </a:lnTo>
                <a:lnTo>
                  <a:pt x="125015" y="348258"/>
                </a:lnTo>
                <a:lnTo>
                  <a:pt x="133945" y="330399"/>
                </a:lnTo>
                <a:lnTo>
                  <a:pt x="142875" y="321469"/>
                </a:lnTo>
                <a:lnTo>
                  <a:pt x="142875" y="312539"/>
                </a:lnTo>
                <a:lnTo>
                  <a:pt x="142875" y="294680"/>
                </a:lnTo>
                <a:lnTo>
                  <a:pt x="142875" y="285750"/>
                </a:lnTo>
                <a:lnTo>
                  <a:pt x="133945" y="258961"/>
                </a:lnTo>
                <a:lnTo>
                  <a:pt x="125015" y="232172"/>
                </a:lnTo>
                <a:lnTo>
                  <a:pt x="125015" y="205383"/>
                </a:lnTo>
                <a:lnTo>
                  <a:pt x="116086" y="169664"/>
                </a:lnTo>
                <a:lnTo>
                  <a:pt x="107156" y="142875"/>
                </a:lnTo>
                <a:lnTo>
                  <a:pt x="107156" y="107156"/>
                </a:lnTo>
                <a:lnTo>
                  <a:pt x="107156" y="89297"/>
                </a:lnTo>
                <a:lnTo>
                  <a:pt x="98226" y="80367"/>
                </a:lnTo>
                <a:lnTo>
                  <a:pt x="107156" y="71438"/>
                </a:lnTo>
                <a:lnTo>
                  <a:pt x="107156" y="80367"/>
                </a:lnTo>
                <a:lnTo>
                  <a:pt x="107156" y="89297"/>
                </a:lnTo>
                <a:lnTo>
                  <a:pt x="107156" y="116086"/>
                </a:lnTo>
                <a:lnTo>
                  <a:pt x="116086" y="142875"/>
                </a:lnTo>
                <a:lnTo>
                  <a:pt x="125015" y="187524"/>
                </a:lnTo>
                <a:lnTo>
                  <a:pt x="133945" y="232172"/>
                </a:lnTo>
                <a:lnTo>
                  <a:pt x="142875" y="267891"/>
                </a:lnTo>
                <a:lnTo>
                  <a:pt x="160734" y="303609"/>
                </a:lnTo>
                <a:lnTo>
                  <a:pt x="178593" y="330399"/>
                </a:lnTo>
                <a:lnTo>
                  <a:pt x="187523" y="357188"/>
                </a:lnTo>
                <a:lnTo>
                  <a:pt x="196453" y="366117"/>
                </a:lnTo>
                <a:lnTo>
                  <a:pt x="205383" y="366117"/>
                </a:lnTo>
                <a:lnTo>
                  <a:pt x="214312" y="366117"/>
                </a:lnTo>
                <a:lnTo>
                  <a:pt x="205383" y="357188"/>
                </a:lnTo>
                <a:lnTo>
                  <a:pt x="205383" y="339328"/>
                </a:lnTo>
                <a:lnTo>
                  <a:pt x="196453" y="321469"/>
                </a:lnTo>
                <a:lnTo>
                  <a:pt x="196453" y="303609"/>
                </a:lnTo>
                <a:lnTo>
                  <a:pt x="187523" y="267891"/>
                </a:lnTo>
                <a:lnTo>
                  <a:pt x="178593" y="241102"/>
                </a:lnTo>
                <a:lnTo>
                  <a:pt x="160734" y="196453"/>
                </a:lnTo>
                <a:lnTo>
                  <a:pt x="151804" y="160734"/>
                </a:lnTo>
                <a:lnTo>
                  <a:pt x="142875" y="116086"/>
                </a:lnTo>
                <a:lnTo>
                  <a:pt x="133945" y="80367"/>
                </a:lnTo>
                <a:lnTo>
                  <a:pt x="133945" y="53578"/>
                </a:lnTo>
                <a:lnTo>
                  <a:pt x="142875" y="26789"/>
                </a:lnTo>
                <a:lnTo>
                  <a:pt x="142875" y="17859"/>
                </a:lnTo>
                <a:lnTo>
                  <a:pt x="151804" y="8930"/>
                </a:lnTo>
                <a:lnTo>
                  <a:pt x="151804" y="0"/>
                </a:lnTo>
                <a:lnTo>
                  <a:pt x="160734" y="0"/>
                </a:lnTo>
                <a:lnTo>
                  <a:pt x="169664" y="0"/>
                </a:lnTo>
                <a:lnTo>
                  <a:pt x="169664" y="8930"/>
                </a:lnTo>
                <a:lnTo>
                  <a:pt x="178593" y="17859"/>
                </a:lnTo>
                <a:lnTo>
                  <a:pt x="187523" y="26789"/>
                </a:lnTo>
                <a:lnTo>
                  <a:pt x="196453" y="44649"/>
                </a:lnTo>
                <a:lnTo>
                  <a:pt x="196453" y="71438"/>
                </a:lnTo>
                <a:lnTo>
                  <a:pt x="205383" y="98227"/>
                </a:lnTo>
                <a:lnTo>
                  <a:pt x="214312" y="133945"/>
                </a:lnTo>
                <a:lnTo>
                  <a:pt x="214312" y="169664"/>
                </a:lnTo>
                <a:lnTo>
                  <a:pt x="214312" y="196453"/>
                </a:lnTo>
                <a:lnTo>
                  <a:pt x="223242" y="214313"/>
                </a:lnTo>
                <a:lnTo>
                  <a:pt x="223242" y="223242"/>
                </a:lnTo>
                <a:lnTo>
                  <a:pt x="232172" y="232172"/>
                </a:lnTo>
                <a:lnTo>
                  <a:pt x="241101" y="232172"/>
                </a:lnTo>
                <a:lnTo>
                  <a:pt x="250031" y="223242"/>
                </a:lnTo>
                <a:lnTo>
                  <a:pt x="258961" y="214313"/>
                </a:lnTo>
                <a:lnTo>
                  <a:pt x="267890" y="205383"/>
                </a:lnTo>
                <a:lnTo>
                  <a:pt x="276820" y="187524"/>
                </a:lnTo>
                <a:lnTo>
                  <a:pt x="285750" y="178594"/>
                </a:lnTo>
                <a:lnTo>
                  <a:pt x="294679" y="160734"/>
                </a:lnTo>
                <a:lnTo>
                  <a:pt x="294679" y="151805"/>
                </a:lnTo>
                <a:lnTo>
                  <a:pt x="294679" y="151805"/>
                </a:lnTo>
                <a:lnTo>
                  <a:pt x="285750" y="160734"/>
                </a:lnTo>
                <a:lnTo>
                  <a:pt x="285750" y="178594"/>
                </a:lnTo>
                <a:lnTo>
                  <a:pt x="267890" y="196453"/>
                </a:lnTo>
                <a:lnTo>
                  <a:pt x="258961" y="214313"/>
                </a:lnTo>
                <a:lnTo>
                  <a:pt x="250031" y="232172"/>
                </a:lnTo>
                <a:lnTo>
                  <a:pt x="250031" y="241102"/>
                </a:lnTo>
                <a:lnTo>
                  <a:pt x="250031" y="250031"/>
                </a:lnTo>
                <a:lnTo>
                  <a:pt x="250031" y="250031"/>
                </a:lnTo>
                <a:lnTo>
                  <a:pt x="258961" y="250031"/>
                </a:lnTo>
                <a:lnTo>
                  <a:pt x="258961" y="241102"/>
                </a:lnTo>
                <a:lnTo>
                  <a:pt x="258961" y="24110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6411516" y="5840015"/>
            <a:ext cx="348258" cy="383977"/>
          </a:xfrm>
          <a:custGeom>
            <a:avLst/>
            <a:gdLst/>
            <a:ahLst/>
            <a:cxnLst/>
            <a:rect l="0" t="0" r="0" b="0"/>
            <a:pathLst>
              <a:path w="348258" h="383977">
                <a:moveTo>
                  <a:pt x="116086" y="125015"/>
                </a:moveTo>
                <a:lnTo>
                  <a:pt x="116086" y="125015"/>
                </a:lnTo>
                <a:lnTo>
                  <a:pt x="116086" y="116086"/>
                </a:lnTo>
                <a:lnTo>
                  <a:pt x="107156" y="107156"/>
                </a:lnTo>
                <a:lnTo>
                  <a:pt x="107156" y="98226"/>
                </a:lnTo>
                <a:lnTo>
                  <a:pt x="107156" y="89297"/>
                </a:lnTo>
                <a:lnTo>
                  <a:pt x="98226" y="80367"/>
                </a:lnTo>
                <a:lnTo>
                  <a:pt x="89297" y="62508"/>
                </a:lnTo>
                <a:lnTo>
                  <a:pt x="80367" y="44648"/>
                </a:lnTo>
                <a:lnTo>
                  <a:pt x="71437" y="35719"/>
                </a:lnTo>
                <a:lnTo>
                  <a:pt x="62507" y="17859"/>
                </a:lnTo>
                <a:lnTo>
                  <a:pt x="53578" y="8930"/>
                </a:lnTo>
                <a:lnTo>
                  <a:pt x="35718" y="0"/>
                </a:lnTo>
                <a:lnTo>
                  <a:pt x="26789" y="0"/>
                </a:lnTo>
                <a:lnTo>
                  <a:pt x="8929" y="8930"/>
                </a:lnTo>
                <a:lnTo>
                  <a:pt x="0" y="35719"/>
                </a:lnTo>
                <a:lnTo>
                  <a:pt x="0" y="80367"/>
                </a:lnTo>
                <a:lnTo>
                  <a:pt x="0" y="133945"/>
                </a:lnTo>
                <a:lnTo>
                  <a:pt x="8929" y="196453"/>
                </a:lnTo>
                <a:lnTo>
                  <a:pt x="26789" y="258961"/>
                </a:lnTo>
                <a:lnTo>
                  <a:pt x="44648" y="312539"/>
                </a:lnTo>
                <a:lnTo>
                  <a:pt x="53578" y="348258"/>
                </a:lnTo>
                <a:lnTo>
                  <a:pt x="71437" y="375047"/>
                </a:lnTo>
                <a:lnTo>
                  <a:pt x="89297" y="383976"/>
                </a:lnTo>
                <a:lnTo>
                  <a:pt x="107156" y="375047"/>
                </a:lnTo>
                <a:lnTo>
                  <a:pt x="116086" y="348258"/>
                </a:lnTo>
                <a:lnTo>
                  <a:pt x="133945" y="312539"/>
                </a:lnTo>
                <a:lnTo>
                  <a:pt x="142875" y="267890"/>
                </a:lnTo>
                <a:lnTo>
                  <a:pt x="142875" y="214312"/>
                </a:lnTo>
                <a:lnTo>
                  <a:pt x="151804" y="169664"/>
                </a:lnTo>
                <a:lnTo>
                  <a:pt x="151804" y="133945"/>
                </a:lnTo>
                <a:lnTo>
                  <a:pt x="160734" y="107156"/>
                </a:lnTo>
                <a:lnTo>
                  <a:pt x="169664" y="98226"/>
                </a:lnTo>
                <a:lnTo>
                  <a:pt x="178593" y="107156"/>
                </a:lnTo>
                <a:lnTo>
                  <a:pt x="196453" y="125015"/>
                </a:lnTo>
                <a:lnTo>
                  <a:pt x="223242" y="160734"/>
                </a:lnTo>
                <a:lnTo>
                  <a:pt x="241101" y="196453"/>
                </a:lnTo>
                <a:lnTo>
                  <a:pt x="267890" y="232172"/>
                </a:lnTo>
                <a:lnTo>
                  <a:pt x="285750" y="258961"/>
                </a:lnTo>
                <a:lnTo>
                  <a:pt x="312539" y="276820"/>
                </a:lnTo>
                <a:lnTo>
                  <a:pt x="330398" y="276820"/>
                </a:lnTo>
                <a:lnTo>
                  <a:pt x="348257" y="267890"/>
                </a:lnTo>
                <a:lnTo>
                  <a:pt x="348257" y="26789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6849070" y="5777507"/>
            <a:ext cx="348259" cy="80368"/>
          </a:xfrm>
          <a:custGeom>
            <a:avLst/>
            <a:gdLst/>
            <a:ahLst/>
            <a:cxnLst/>
            <a:rect l="0" t="0" r="0" b="0"/>
            <a:pathLst>
              <a:path w="348259" h="8036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8930"/>
                </a:lnTo>
                <a:lnTo>
                  <a:pt x="44649" y="17859"/>
                </a:lnTo>
                <a:lnTo>
                  <a:pt x="71438" y="35719"/>
                </a:lnTo>
                <a:lnTo>
                  <a:pt x="107157" y="44648"/>
                </a:lnTo>
                <a:lnTo>
                  <a:pt x="142875" y="62508"/>
                </a:lnTo>
                <a:lnTo>
                  <a:pt x="178594" y="71438"/>
                </a:lnTo>
                <a:lnTo>
                  <a:pt x="223243" y="80367"/>
                </a:lnTo>
                <a:lnTo>
                  <a:pt x="250032" y="80367"/>
                </a:lnTo>
                <a:lnTo>
                  <a:pt x="276821" y="80367"/>
                </a:lnTo>
                <a:lnTo>
                  <a:pt x="303610" y="80367"/>
                </a:lnTo>
                <a:lnTo>
                  <a:pt x="330399" y="71438"/>
                </a:lnTo>
                <a:lnTo>
                  <a:pt x="339328" y="62508"/>
                </a:lnTo>
                <a:lnTo>
                  <a:pt x="348258" y="35719"/>
                </a:lnTo>
                <a:lnTo>
                  <a:pt x="34825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7045523" y="5723929"/>
            <a:ext cx="107158" cy="241102"/>
          </a:xfrm>
          <a:custGeom>
            <a:avLst/>
            <a:gdLst/>
            <a:ahLst/>
            <a:cxnLst/>
            <a:rect l="0" t="0" r="0" b="0"/>
            <a:pathLst>
              <a:path w="107158" h="241102">
                <a:moveTo>
                  <a:pt x="107157" y="0"/>
                </a:moveTo>
                <a:lnTo>
                  <a:pt x="89297" y="17859"/>
                </a:lnTo>
                <a:lnTo>
                  <a:pt x="80368" y="62508"/>
                </a:lnTo>
                <a:lnTo>
                  <a:pt x="53579" y="116086"/>
                </a:lnTo>
                <a:lnTo>
                  <a:pt x="35719" y="160734"/>
                </a:lnTo>
                <a:lnTo>
                  <a:pt x="26790" y="205383"/>
                </a:lnTo>
                <a:lnTo>
                  <a:pt x="8930" y="232172"/>
                </a:lnTo>
                <a:lnTo>
                  <a:pt x="0" y="241101"/>
                </a:lnTo>
                <a:lnTo>
                  <a:pt x="0" y="232172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7304484" y="5384602"/>
            <a:ext cx="250033" cy="303609"/>
          </a:xfrm>
          <a:custGeom>
            <a:avLst/>
            <a:gdLst/>
            <a:ahLst/>
            <a:cxnLst/>
            <a:rect l="0" t="0" r="0" b="0"/>
            <a:pathLst>
              <a:path w="250033" h="30360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26789" y="8929"/>
                </a:lnTo>
                <a:lnTo>
                  <a:pt x="44649" y="35718"/>
                </a:lnTo>
                <a:lnTo>
                  <a:pt x="53579" y="62507"/>
                </a:lnTo>
                <a:lnTo>
                  <a:pt x="71438" y="98226"/>
                </a:lnTo>
                <a:lnTo>
                  <a:pt x="89297" y="133945"/>
                </a:lnTo>
                <a:lnTo>
                  <a:pt x="107157" y="160734"/>
                </a:lnTo>
                <a:lnTo>
                  <a:pt x="125016" y="196452"/>
                </a:lnTo>
                <a:lnTo>
                  <a:pt x="133946" y="214311"/>
                </a:lnTo>
                <a:lnTo>
                  <a:pt x="142875" y="223241"/>
                </a:lnTo>
                <a:lnTo>
                  <a:pt x="151805" y="223241"/>
                </a:lnTo>
                <a:lnTo>
                  <a:pt x="160735" y="214311"/>
                </a:lnTo>
                <a:lnTo>
                  <a:pt x="160735" y="196452"/>
                </a:lnTo>
                <a:lnTo>
                  <a:pt x="169664" y="160734"/>
                </a:lnTo>
                <a:lnTo>
                  <a:pt x="169664" y="125015"/>
                </a:lnTo>
                <a:lnTo>
                  <a:pt x="178594" y="89296"/>
                </a:lnTo>
                <a:lnTo>
                  <a:pt x="187524" y="62507"/>
                </a:lnTo>
                <a:lnTo>
                  <a:pt x="196454" y="35718"/>
                </a:lnTo>
                <a:lnTo>
                  <a:pt x="214313" y="26789"/>
                </a:lnTo>
                <a:lnTo>
                  <a:pt x="232172" y="35718"/>
                </a:lnTo>
                <a:lnTo>
                  <a:pt x="241102" y="62507"/>
                </a:lnTo>
                <a:lnTo>
                  <a:pt x="250032" y="89296"/>
                </a:lnTo>
                <a:lnTo>
                  <a:pt x="241102" y="133945"/>
                </a:lnTo>
                <a:lnTo>
                  <a:pt x="241102" y="178593"/>
                </a:lnTo>
                <a:lnTo>
                  <a:pt x="223243" y="223241"/>
                </a:lnTo>
                <a:lnTo>
                  <a:pt x="214313" y="258960"/>
                </a:lnTo>
                <a:lnTo>
                  <a:pt x="205383" y="294678"/>
                </a:lnTo>
                <a:lnTo>
                  <a:pt x="196454" y="303608"/>
                </a:lnTo>
                <a:lnTo>
                  <a:pt x="196454" y="294678"/>
                </a:lnTo>
                <a:lnTo>
                  <a:pt x="205383" y="267889"/>
                </a:lnTo>
                <a:lnTo>
                  <a:pt x="223243" y="232171"/>
                </a:lnTo>
                <a:lnTo>
                  <a:pt x="241102" y="187523"/>
                </a:lnTo>
                <a:lnTo>
                  <a:pt x="241102" y="18752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7822406" y="5197078"/>
            <a:ext cx="285751" cy="71439"/>
          </a:xfrm>
          <a:custGeom>
            <a:avLst/>
            <a:gdLst/>
            <a:ahLst/>
            <a:cxnLst/>
            <a:rect l="0" t="0" r="0" b="0"/>
            <a:pathLst>
              <a:path w="285751" h="71439">
                <a:moveTo>
                  <a:pt x="0" y="26789"/>
                </a:moveTo>
                <a:lnTo>
                  <a:pt x="8930" y="26789"/>
                </a:lnTo>
                <a:lnTo>
                  <a:pt x="17860" y="26789"/>
                </a:lnTo>
                <a:lnTo>
                  <a:pt x="35719" y="35719"/>
                </a:lnTo>
                <a:lnTo>
                  <a:pt x="53578" y="35719"/>
                </a:lnTo>
                <a:lnTo>
                  <a:pt x="80367" y="44649"/>
                </a:lnTo>
                <a:lnTo>
                  <a:pt x="116086" y="53578"/>
                </a:lnTo>
                <a:lnTo>
                  <a:pt x="142875" y="53578"/>
                </a:lnTo>
                <a:lnTo>
                  <a:pt x="169664" y="62508"/>
                </a:lnTo>
                <a:lnTo>
                  <a:pt x="196453" y="71438"/>
                </a:lnTo>
                <a:lnTo>
                  <a:pt x="214313" y="71438"/>
                </a:lnTo>
                <a:lnTo>
                  <a:pt x="232172" y="71438"/>
                </a:lnTo>
                <a:lnTo>
                  <a:pt x="250032" y="62508"/>
                </a:lnTo>
                <a:lnTo>
                  <a:pt x="267891" y="44649"/>
                </a:lnTo>
                <a:lnTo>
                  <a:pt x="276821" y="26789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7911703" y="5054203"/>
            <a:ext cx="169665" cy="330400"/>
          </a:xfrm>
          <a:custGeom>
            <a:avLst/>
            <a:gdLst/>
            <a:ahLst/>
            <a:cxnLst/>
            <a:rect l="0" t="0" r="0" b="0"/>
            <a:pathLst>
              <a:path w="169665" h="330400">
                <a:moveTo>
                  <a:pt x="169664" y="0"/>
                </a:moveTo>
                <a:lnTo>
                  <a:pt x="160735" y="8930"/>
                </a:lnTo>
                <a:lnTo>
                  <a:pt x="151805" y="26789"/>
                </a:lnTo>
                <a:lnTo>
                  <a:pt x="125016" y="62508"/>
                </a:lnTo>
                <a:lnTo>
                  <a:pt x="98227" y="98227"/>
                </a:lnTo>
                <a:lnTo>
                  <a:pt x="71438" y="142875"/>
                </a:lnTo>
                <a:lnTo>
                  <a:pt x="44649" y="196453"/>
                </a:lnTo>
                <a:lnTo>
                  <a:pt x="26789" y="241102"/>
                </a:lnTo>
                <a:lnTo>
                  <a:pt x="8930" y="276820"/>
                </a:lnTo>
                <a:lnTo>
                  <a:pt x="0" y="312539"/>
                </a:lnTo>
                <a:lnTo>
                  <a:pt x="0" y="330399"/>
                </a:lnTo>
                <a:lnTo>
                  <a:pt x="0" y="330399"/>
                </a:lnTo>
                <a:lnTo>
                  <a:pt x="17860" y="330399"/>
                </a:lnTo>
                <a:lnTo>
                  <a:pt x="26789" y="321469"/>
                </a:lnTo>
                <a:lnTo>
                  <a:pt x="26789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8331398" y="4884539"/>
            <a:ext cx="321469" cy="151806"/>
          </a:xfrm>
          <a:custGeom>
            <a:avLst/>
            <a:gdLst/>
            <a:ahLst/>
            <a:cxnLst/>
            <a:rect l="0" t="0" r="0" b="0"/>
            <a:pathLst>
              <a:path w="321469" h="151806">
                <a:moveTo>
                  <a:pt x="17859" y="71438"/>
                </a:moveTo>
                <a:lnTo>
                  <a:pt x="17859" y="71438"/>
                </a:lnTo>
                <a:lnTo>
                  <a:pt x="8929" y="80367"/>
                </a:lnTo>
                <a:lnTo>
                  <a:pt x="0" y="98227"/>
                </a:lnTo>
                <a:lnTo>
                  <a:pt x="0" y="116086"/>
                </a:lnTo>
                <a:lnTo>
                  <a:pt x="8929" y="133945"/>
                </a:lnTo>
                <a:lnTo>
                  <a:pt x="26789" y="151805"/>
                </a:lnTo>
                <a:lnTo>
                  <a:pt x="62507" y="151805"/>
                </a:lnTo>
                <a:lnTo>
                  <a:pt x="107156" y="142875"/>
                </a:lnTo>
                <a:lnTo>
                  <a:pt x="151804" y="116086"/>
                </a:lnTo>
                <a:lnTo>
                  <a:pt x="205382" y="89297"/>
                </a:lnTo>
                <a:lnTo>
                  <a:pt x="250031" y="53578"/>
                </a:lnTo>
                <a:lnTo>
                  <a:pt x="294679" y="17859"/>
                </a:lnTo>
                <a:lnTo>
                  <a:pt x="321468" y="0"/>
                </a:lnTo>
                <a:lnTo>
                  <a:pt x="3214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150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Fig 8.1 </a:t>
            </a:r>
            <a:r>
              <a:rPr lang="en-US" dirty="0" err="1" smtClean="0"/>
              <a:t>Trendline</a:t>
            </a:r>
            <a:r>
              <a:rPr lang="en-US" dirty="0" smtClean="0"/>
              <a:t> of test cases by testing method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11475"/>
            <a:ext cx="6004436" cy="39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30836" y="6134695"/>
            <a:ext cx="964407" cy="241102"/>
          </a:xfrm>
          <a:custGeom>
            <a:avLst/>
            <a:gdLst/>
            <a:ahLst/>
            <a:cxnLst/>
            <a:rect l="0" t="0" r="0" b="0"/>
            <a:pathLst>
              <a:path w="964407" h="241102">
                <a:moveTo>
                  <a:pt x="8930" y="44648"/>
                </a:moveTo>
                <a:lnTo>
                  <a:pt x="8930" y="44648"/>
                </a:lnTo>
                <a:lnTo>
                  <a:pt x="8930" y="35718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0" y="26789"/>
                </a:lnTo>
                <a:lnTo>
                  <a:pt x="8930" y="35718"/>
                </a:lnTo>
                <a:lnTo>
                  <a:pt x="17859" y="53578"/>
                </a:lnTo>
                <a:lnTo>
                  <a:pt x="35719" y="71437"/>
                </a:lnTo>
                <a:lnTo>
                  <a:pt x="53578" y="98226"/>
                </a:lnTo>
                <a:lnTo>
                  <a:pt x="71437" y="125015"/>
                </a:lnTo>
                <a:lnTo>
                  <a:pt x="98227" y="160734"/>
                </a:lnTo>
                <a:lnTo>
                  <a:pt x="125016" y="187523"/>
                </a:lnTo>
                <a:lnTo>
                  <a:pt x="160734" y="214312"/>
                </a:lnTo>
                <a:lnTo>
                  <a:pt x="196453" y="223242"/>
                </a:lnTo>
                <a:lnTo>
                  <a:pt x="232172" y="232171"/>
                </a:lnTo>
                <a:lnTo>
                  <a:pt x="267891" y="241101"/>
                </a:lnTo>
                <a:lnTo>
                  <a:pt x="303609" y="241101"/>
                </a:lnTo>
                <a:lnTo>
                  <a:pt x="339328" y="241101"/>
                </a:lnTo>
                <a:lnTo>
                  <a:pt x="383977" y="232171"/>
                </a:lnTo>
                <a:lnTo>
                  <a:pt x="428625" y="223242"/>
                </a:lnTo>
                <a:lnTo>
                  <a:pt x="473273" y="214312"/>
                </a:lnTo>
                <a:lnTo>
                  <a:pt x="517922" y="196453"/>
                </a:lnTo>
                <a:lnTo>
                  <a:pt x="571500" y="178593"/>
                </a:lnTo>
                <a:lnTo>
                  <a:pt x="625078" y="169664"/>
                </a:lnTo>
                <a:lnTo>
                  <a:pt x="669727" y="160734"/>
                </a:lnTo>
                <a:lnTo>
                  <a:pt x="723305" y="151804"/>
                </a:lnTo>
                <a:lnTo>
                  <a:pt x="767953" y="151804"/>
                </a:lnTo>
                <a:lnTo>
                  <a:pt x="812602" y="151804"/>
                </a:lnTo>
                <a:lnTo>
                  <a:pt x="857250" y="142875"/>
                </a:lnTo>
                <a:lnTo>
                  <a:pt x="901898" y="142875"/>
                </a:lnTo>
                <a:lnTo>
                  <a:pt x="937617" y="125015"/>
                </a:lnTo>
                <a:lnTo>
                  <a:pt x="964406" y="98226"/>
                </a:lnTo>
                <a:lnTo>
                  <a:pt x="964406" y="53578"/>
                </a:lnTo>
                <a:lnTo>
                  <a:pt x="946547" y="0"/>
                </a:lnTo>
                <a:lnTo>
                  <a:pt x="94654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072313" y="2589609"/>
            <a:ext cx="62508" cy="1125142"/>
          </a:xfrm>
          <a:custGeom>
            <a:avLst/>
            <a:gdLst/>
            <a:ahLst/>
            <a:cxnLst/>
            <a:rect l="0" t="0" r="0" b="0"/>
            <a:pathLst>
              <a:path w="62508" h="1125142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8930"/>
                </a:lnTo>
                <a:lnTo>
                  <a:pt x="8929" y="17860"/>
                </a:lnTo>
                <a:lnTo>
                  <a:pt x="8929" y="35719"/>
                </a:lnTo>
                <a:lnTo>
                  <a:pt x="8929" y="62508"/>
                </a:lnTo>
                <a:lnTo>
                  <a:pt x="8929" y="107157"/>
                </a:lnTo>
                <a:lnTo>
                  <a:pt x="8929" y="151805"/>
                </a:lnTo>
                <a:lnTo>
                  <a:pt x="8929" y="205383"/>
                </a:lnTo>
                <a:lnTo>
                  <a:pt x="8929" y="267891"/>
                </a:lnTo>
                <a:lnTo>
                  <a:pt x="8929" y="330398"/>
                </a:lnTo>
                <a:lnTo>
                  <a:pt x="8929" y="392906"/>
                </a:lnTo>
                <a:lnTo>
                  <a:pt x="8929" y="464344"/>
                </a:lnTo>
                <a:lnTo>
                  <a:pt x="17859" y="535781"/>
                </a:lnTo>
                <a:lnTo>
                  <a:pt x="17859" y="616148"/>
                </a:lnTo>
                <a:lnTo>
                  <a:pt x="17859" y="696516"/>
                </a:lnTo>
                <a:lnTo>
                  <a:pt x="26789" y="776883"/>
                </a:lnTo>
                <a:lnTo>
                  <a:pt x="35718" y="857250"/>
                </a:lnTo>
                <a:lnTo>
                  <a:pt x="35718" y="928687"/>
                </a:lnTo>
                <a:lnTo>
                  <a:pt x="44648" y="1000125"/>
                </a:lnTo>
                <a:lnTo>
                  <a:pt x="44648" y="1053703"/>
                </a:lnTo>
                <a:lnTo>
                  <a:pt x="53578" y="1098352"/>
                </a:lnTo>
                <a:lnTo>
                  <a:pt x="62507" y="1125141"/>
                </a:lnTo>
                <a:lnTo>
                  <a:pt x="62507" y="1107281"/>
                </a:lnTo>
                <a:lnTo>
                  <a:pt x="62507" y="11072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099102" y="2562820"/>
            <a:ext cx="1232297" cy="1178720"/>
          </a:xfrm>
          <a:custGeom>
            <a:avLst/>
            <a:gdLst/>
            <a:ahLst/>
            <a:cxnLst/>
            <a:rect l="0" t="0" r="0" b="0"/>
            <a:pathLst>
              <a:path w="1232297" h="1178720">
                <a:moveTo>
                  <a:pt x="0" y="35719"/>
                </a:moveTo>
                <a:lnTo>
                  <a:pt x="0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8929" y="35719"/>
                </a:lnTo>
                <a:lnTo>
                  <a:pt x="17859" y="35719"/>
                </a:lnTo>
                <a:lnTo>
                  <a:pt x="44648" y="35719"/>
                </a:lnTo>
                <a:lnTo>
                  <a:pt x="71437" y="35719"/>
                </a:lnTo>
                <a:lnTo>
                  <a:pt x="116086" y="35719"/>
                </a:lnTo>
                <a:lnTo>
                  <a:pt x="169664" y="35719"/>
                </a:lnTo>
                <a:lnTo>
                  <a:pt x="232171" y="35719"/>
                </a:lnTo>
                <a:lnTo>
                  <a:pt x="294679" y="26789"/>
                </a:lnTo>
                <a:lnTo>
                  <a:pt x="366117" y="26789"/>
                </a:lnTo>
                <a:lnTo>
                  <a:pt x="437554" y="26789"/>
                </a:lnTo>
                <a:lnTo>
                  <a:pt x="508992" y="17860"/>
                </a:lnTo>
                <a:lnTo>
                  <a:pt x="580429" y="17860"/>
                </a:lnTo>
                <a:lnTo>
                  <a:pt x="642937" y="8930"/>
                </a:lnTo>
                <a:lnTo>
                  <a:pt x="705445" y="0"/>
                </a:lnTo>
                <a:lnTo>
                  <a:pt x="759023" y="0"/>
                </a:lnTo>
                <a:lnTo>
                  <a:pt x="812601" y="0"/>
                </a:lnTo>
                <a:lnTo>
                  <a:pt x="848320" y="0"/>
                </a:lnTo>
                <a:lnTo>
                  <a:pt x="884039" y="0"/>
                </a:lnTo>
                <a:lnTo>
                  <a:pt x="910828" y="8930"/>
                </a:lnTo>
                <a:lnTo>
                  <a:pt x="928687" y="17860"/>
                </a:lnTo>
                <a:lnTo>
                  <a:pt x="946546" y="35719"/>
                </a:lnTo>
                <a:lnTo>
                  <a:pt x="955476" y="62508"/>
                </a:lnTo>
                <a:lnTo>
                  <a:pt x="964406" y="89297"/>
                </a:lnTo>
                <a:lnTo>
                  <a:pt x="964406" y="133946"/>
                </a:lnTo>
                <a:lnTo>
                  <a:pt x="964406" y="178594"/>
                </a:lnTo>
                <a:lnTo>
                  <a:pt x="955476" y="232172"/>
                </a:lnTo>
                <a:lnTo>
                  <a:pt x="955476" y="294680"/>
                </a:lnTo>
                <a:lnTo>
                  <a:pt x="955476" y="357187"/>
                </a:lnTo>
                <a:lnTo>
                  <a:pt x="964406" y="428625"/>
                </a:lnTo>
                <a:lnTo>
                  <a:pt x="973336" y="500062"/>
                </a:lnTo>
                <a:lnTo>
                  <a:pt x="991195" y="562570"/>
                </a:lnTo>
                <a:lnTo>
                  <a:pt x="1017984" y="634008"/>
                </a:lnTo>
                <a:lnTo>
                  <a:pt x="1044773" y="696516"/>
                </a:lnTo>
                <a:lnTo>
                  <a:pt x="1080492" y="759023"/>
                </a:lnTo>
                <a:lnTo>
                  <a:pt x="1116210" y="812601"/>
                </a:lnTo>
                <a:lnTo>
                  <a:pt x="1151928" y="866180"/>
                </a:lnTo>
                <a:lnTo>
                  <a:pt x="1178718" y="919758"/>
                </a:lnTo>
                <a:lnTo>
                  <a:pt x="1196577" y="964406"/>
                </a:lnTo>
                <a:lnTo>
                  <a:pt x="1205507" y="1009055"/>
                </a:lnTo>
                <a:lnTo>
                  <a:pt x="1223366" y="1044773"/>
                </a:lnTo>
                <a:lnTo>
                  <a:pt x="1232296" y="1080492"/>
                </a:lnTo>
                <a:lnTo>
                  <a:pt x="1232296" y="1107281"/>
                </a:lnTo>
                <a:lnTo>
                  <a:pt x="1232296" y="1125141"/>
                </a:lnTo>
                <a:lnTo>
                  <a:pt x="1223366" y="1143000"/>
                </a:lnTo>
                <a:lnTo>
                  <a:pt x="1205507" y="1160859"/>
                </a:lnTo>
                <a:lnTo>
                  <a:pt x="1178718" y="1169789"/>
                </a:lnTo>
                <a:lnTo>
                  <a:pt x="1142999" y="1178719"/>
                </a:lnTo>
                <a:lnTo>
                  <a:pt x="1089421" y="1178719"/>
                </a:lnTo>
                <a:lnTo>
                  <a:pt x="1026914" y="1169789"/>
                </a:lnTo>
                <a:lnTo>
                  <a:pt x="955476" y="1169789"/>
                </a:lnTo>
                <a:lnTo>
                  <a:pt x="866179" y="1160859"/>
                </a:lnTo>
                <a:lnTo>
                  <a:pt x="776882" y="1160859"/>
                </a:lnTo>
                <a:lnTo>
                  <a:pt x="678656" y="1160859"/>
                </a:lnTo>
                <a:lnTo>
                  <a:pt x="580429" y="1151930"/>
                </a:lnTo>
                <a:lnTo>
                  <a:pt x="508992" y="1143000"/>
                </a:lnTo>
                <a:lnTo>
                  <a:pt x="437554" y="1134070"/>
                </a:lnTo>
                <a:lnTo>
                  <a:pt x="392906" y="1125141"/>
                </a:lnTo>
                <a:lnTo>
                  <a:pt x="357187" y="1125141"/>
                </a:lnTo>
                <a:lnTo>
                  <a:pt x="321468" y="1116211"/>
                </a:lnTo>
                <a:lnTo>
                  <a:pt x="276820" y="1125141"/>
                </a:lnTo>
                <a:lnTo>
                  <a:pt x="232171" y="1134070"/>
                </a:lnTo>
                <a:lnTo>
                  <a:pt x="178593" y="1134070"/>
                </a:lnTo>
                <a:lnTo>
                  <a:pt x="125015" y="1143000"/>
                </a:lnTo>
                <a:lnTo>
                  <a:pt x="71437" y="1134070"/>
                </a:lnTo>
                <a:lnTo>
                  <a:pt x="71437" y="113407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447359" y="3089671"/>
            <a:ext cx="26790" cy="17861"/>
          </a:xfrm>
          <a:custGeom>
            <a:avLst/>
            <a:gdLst/>
            <a:ahLst/>
            <a:cxnLst/>
            <a:rect l="0" t="0" r="0" b="0"/>
            <a:pathLst>
              <a:path w="26790" h="17861">
                <a:moveTo>
                  <a:pt x="17860" y="8930"/>
                </a:moveTo>
                <a:lnTo>
                  <a:pt x="893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1786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893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590234" y="3071812"/>
            <a:ext cx="17861" cy="26790"/>
          </a:xfrm>
          <a:custGeom>
            <a:avLst/>
            <a:gdLst/>
            <a:ahLst/>
            <a:cxnLst/>
            <a:rect l="0" t="0" r="0" b="0"/>
            <a:pathLst>
              <a:path w="17861" h="26790">
                <a:moveTo>
                  <a:pt x="8930" y="17859"/>
                </a:moveTo>
                <a:lnTo>
                  <a:pt x="893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26789"/>
                </a:lnTo>
                <a:lnTo>
                  <a:pt x="17860" y="26789"/>
                </a:lnTo>
                <a:lnTo>
                  <a:pt x="17860" y="17859"/>
                </a:lnTo>
                <a:lnTo>
                  <a:pt x="17860" y="0"/>
                </a:lnTo>
                <a:lnTo>
                  <a:pt x="1786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206258" y="2866429"/>
            <a:ext cx="616149" cy="473275"/>
          </a:xfrm>
          <a:custGeom>
            <a:avLst/>
            <a:gdLst/>
            <a:ahLst/>
            <a:cxnLst/>
            <a:rect l="0" t="0" r="0" b="0"/>
            <a:pathLst>
              <a:path w="616149" h="473275">
                <a:moveTo>
                  <a:pt x="517922" y="62508"/>
                </a:moveTo>
                <a:lnTo>
                  <a:pt x="508992" y="62508"/>
                </a:lnTo>
                <a:lnTo>
                  <a:pt x="508992" y="53578"/>
                </a:lnTo>
                <a:lnTo>
                  <a:pt x="500062" y="44649"/>
                </a:lnTo>
                <a:lnTo>
                  <a:pt x="482203" y="26789"/>
                </a:lnTo>
                <a:lnTo>
                  <a:pt x="473273" y="17860"/>
                </a:lnTo>
                <a:lnTo>
                  <a:pt x="455414" y="8930"/>
                </a:lnTo>
                <a:lnTo>
                  <a:pt x="437555" y="0"/>
                </a:lnTo>
                <a:lnTo>
                  <a:pt x="419695" y="0"/>
                </a:lnTo>
                <a:lnTo>
                  <a:pt x="392906" y="0"/>
                </a:lnTo>
                <a:lnTo>
                  <a:pt x="366117" y="0"/>
                </a:lnTo>
                <a:lnTo>
                  <a:pt x="339328" y="0"/>
                </a:lnTo>
                <a:lnTo>
                  <a:pt x="303609" y="0"/>
                </a:lnTo>
                <a:lnTo>
                  <a:pt x="276820" y="0"/>
                </a:lnTo>
                <a:lnTo>
                  <a:pt x="241101" y="8930"/>
                </a:lnTo>
                <a:lnTo>
                  <a:pt x="214312" y="17860"/>
                </a:lnTo>
                <a:lnTo>
                  <a:pt x="187523" y="17860"/>
                </a:lnTo>
                <a:lnTo>
                  <a:pt x="169664" y="26789"/>
                </a:lnTo>
                <a:lnTo>
                  <a:pt x="142875" y="35719"/>
                </a:lnTo>
                <a:lnTo>
                  <a:pt x="116086" y="44649"/>
                </a:lnTo>
                <a:lnTo>
                  <a:pt x="89297" y="53578"/>
                </a:lnTo>
                <a:lnTo>
                  <a:pt x="71437" y="71438"/>
                </a:lnTo>
                <a:lnTo>
                  <a:pt x="53578" y="89297"/>
                </a:lnTo>
                <a:lnTo>
                  <a:pt x="35719" y="107157"/>
                </a:lnTo>
                <a:lnTo>
                  <a:pt x="26789" y="133946"/>
                </a:lnTo>
                <a:lnTo>
                  <a:pt x="17859" y="160735"/>
                </a:lnTo>
                <a:lnTo>
                  <a:pt x="8930" y="187524"/>
                </a:lnTo>
                <a:lnTo>
                  <a:pt x="0" y="214313"/>
                </a:lnTo>
                <a:lnTo>
                  <a:pt x="0" y="241102"/>
                </a:lnTo>
                <a:lnTo>
                  <a:pt x="0" y="267891"/>
                </a:lnTo>
                <a:lnTo>
                  <a:pt x="8930" y="303610"/>
                </a:lnTo>
                <a:lnTo>
                  <a:pt x="17859" y="330399"/>
                </a:lnTo>
                <a:lnTo>
                  <a:pt x="35719" y="357188"/>
                </a:lnTo>
                <a:lnTo>
                  <a:pt x="53578" y="383977"/>
                </a:lnTo>
                <a:lnTo>
                  <a:pt x="80367" y="401836"/>
                </a:lnTo>
                <a:lnTo>
                  <a:pt x="107156" y="419696"/>
                </a:lnTo>
                <a:lnTo>
                  <a:pt x="142875" y="437555"/>
                </a:lnTo>
                <a:lnTo>
                  <a:pt x="178594" y="446485"/>
                </a:lnTo>
                <a:lnTo>
                  <a:pt x="214312" y="455414"/>
                </a:lnTo>
                <a:lnTo>
                  <a:pt x="241101" y="464344"/>
                </a:lnTo>
                <a:lnTo>
                  <a:pt x="276820" y="464344"/>
                </a:lnTo>
                <a:lnTo>
                  <a:pt x="312539" y="473274"/>
                </a:lnTo>
                <a:lnTo>
                  <a:pt x="348258" y="464344"/>
                </a:lnTo>
                <a:lnTo>
                  <a:pt x="383976" y="464344"/>
                </a:lnTo>
                <a:lnTo>
                  <a:pt x="419695" y="455414"/>
                </a:lnTo>
                <a:lnTo>
                  <a:pt x="455414" y="437555"/>
                </a:lnTo>
                <a:lnTo>
                  <a:pt x="491133" y="419696"/>
                </a:lnTo>
                <a:lnTo>
                  <a:pt x="526851" y="401836"/>
                </a:lnTo>
                <a:lnTo>
                  <a:pt x="553640" y="383977"/>
                </a:lnTo>
                <a:lnTo>
                  <a:pt x="571500" y="357188"/>
                </a:lnTo>
                <a:lnTo>
                  <a:pt x="589359" y="339328"/>
                </a:lnTo>
                <a:lnTo>
                  <a:pt x="607219" y="312539"/>
                </a:lnTo>
                <a:lnTo>
                  <a:pt x="607219" y="285750"/>
                </a:lnTo>
                <a:lnTo>
                  <a:pt x="616148" y="258961"/>
                </a:lnTo>
                <a:lnTo>
                  <a:pt x="607219" y="232172"/>
                </a:lnTo>
                <a:lnTo>
                  <a:pt x="598289" y="205383"/>
                </a:lnTo>
                <a:lnTo>
                  <a:pt x="589359" y="187524"/>
                </a:lnTo>
                <a:lnTo>
                  <a:pt x="571500" y="160735"/>
                </a:lnTo>
                <a:lnTo>
                  <a:pt x="553640" y="142875"/>
                </a:lnTo>
                <a:lnTo>
                  <a:pt x="535781" y="125016"/>
                </a:lnTo>
                <a:lnTo>
                  <a:pt x="517922" y="107157"/>
                </a:lnTo>
                <a:lnTo>
                  <a:pt x="508992" y="98227"/>
                </a:lnTo>
                <a:lnTo>
                  <a:pt x="491133" y="80367"/>
                </a:lnTo>
                <a:lnTo>
                  <a:pt x="482203" y="71438"/>
                </a:lnTo>
                <a:lnTo>
                  <a:pt x="473273" y="71438"/>
                </a:lnTo>
                <a:lnTo>
                  <a:pt x="464344" y="62508"/>
                </a:lnTo>
                <a:lnTo>
                  <a:pt x="455414" y="53578"/>
                </a:lnTo>
                <a:lnTo>
                  <a:pt x="455414" y="35719"/>
                </a:lnTo>
                <a:lnTo>
                  <a:pt x="45541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786313" y="5759648"/>
            <a:ext cx="8930" cy="1"/>
          </a:xfrm>
          <a:custGeom>
            <a:avLst/>
            <a:gdLst/>
            <a:ahLst/>
            <a:cxnLst/>
            <a:rect l="0" t="0" r="0" b="0"/>
            <a:pathLst>
              <a:path w="8930" h="1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Fig 8.1 </a:t>
            </a:r>
            <a:r>
              <a:rPr lang="en-US" dirty="0" err="1"/>
              <a:t>Trendline</a:t>
            </a:r>
            <a:r>
              <a:rPr lang="en-US" dirty="0"/>
              <a:t> of test </a:t>
            </a:r>
            <a:r>
              <a:rPr lang="en-US" dirty="0" smtClean="0"/>
              <a:t>case identification </a:t>
            </a:r>
            <a:r>
              <a:rPr lang="en-US" dirty="0"/>
              <a:t>by testing method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38" y="2562224"/>
            <a:ext cx="5797062" cy="347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750219" y="1437679"/>
            <a:ext cx="205384" cy="133947"/>
          </a:xfrm>
          <a:custGeom>
            <a:avLst/>
            <a:gdLst/>
            <a:ahLst/>
            <a:cxnLst/>
            <a:rect l="0" t="0" r="0" b="0"/>
            <a:pathLst>
              <a:path w="205384" h="133947">
                <a:moveTo>
                  <a:pt x="0" y="80368"/>
                </a:moveTo>
                <a:lnTo>
                  <a:pt x="0" y="80368"/>
                </a:lnTo>
                <a:lnTo>
                  <a:pt x="0" y="80368"/>
                </a:lnTo>
                <a:lnTo>
                  <a:pt x="0" y="80368"/>
                </a:lnTo>
                <a:lnTo>
                  <a:pt x="0" y="71438"/>
                </a:lnTo>
                <a:lnTo>
                  <a:pt x="8929" y="62508"/>
                </a:lnTo>
                <a:lnTo>
                  <a:pt x="17859" y="53579"/>
                </a:lnTo>
                <a:lnTo>
                  <a:pt x="35719" y="44649"/>
                </a:lnTo>
                <a:lnTo>
                  <a:pt x="53578" y="26790"/>
                </a:lnTo>
                <a:lnTo>
                  <a:pt x="71437" y="8930"/>
                </a:lnTo>
                <a:lnTo>
                  <a:pt x="89297" y="0"/>
                </a:lnTo>
                <a:lnTo>
                  <a:pt x="98226" y="0"/>
                </a:lnTo>
                <a:lnTo>
                  <a:pt x="98226" y="8930"/>
                </a:lnTo>
                <a:lnTo>
                  <a:pt x="89297" y="26790"/>
                </a:lnTo>
                <a:lnTo>
                  <a:pt x="80367" y="53579"/>
                </a:lnTo>
                <a:lnTo>
                  <a:pt x="62508" y="89297"/>
                </a:lnTo>
                <a:lnTo>
                  <a:pt x="53578" y="107157"/>
                </a:lnTo>
                <a:lnTo>
                  <a:pt x="53578" y="125016"/>
                </a:lnTo>
                <a:lnTo>
                  <a:pt x="53578" y="133946"/>
                </a:lnTo>
                <a:lnTo>
                  <a:pt x="62508" y="133946"/>
                </a:lnTo>
                <a:lnTo>
                  <a:pt x="89297" y="116086"/>
                </a:lnTo>
                <a:lnTo>
                  <a:pt x="116086" y="107157"/>
                </a:lnTo>
                <a:lnTo>
                  <a:pt x="142875" y="89297"/>
                </a:lnTo>
                <a:lnTo>
                  <a:pt x="169664" y="71438"/>
                </a:lnTo>
                <a:lnTo>
                  <a:pt x="196453" y="71438"/>
                </a:lnTo>
                <a:lnTo>
                  <a:pt x="205383" y="71438"/>
                </a:lnTo>
                <a:lnTo>
                  <a:pt x="20538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8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 Cases per Method –Triangle Problem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5106"/>
            <a:ext cx="7928736" cy="495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/>
          <p:nvPr/>
        </p:nvSpPr>
        <p:spPr>
          <a:xfrm>
            <a:off x="7563445" y="4786312"/>
            <a:ext cx="901899" cy="1250157"/>
          </a:xfrm>
          <a:custGeom>
            <a:avLst/>
            <a:gdLst/>
            <a:ahLst/>
            <a:cxnLst/>
            <a:rect l="0" t="0" r="0" b="0"/>
            <a:pathLst>
              <a:path w="901899" h="1250157">
                <a:moveTo>
                  <a:pt x="517922" y="232172"/>
                </a:moveTo>
                <a:lnTo>
                  <a:pt x="500063" y="232172"/>
                </a:lnTo>
                <a:lnTo>
                  <a:pt x="491133" y="223243"/>
                </a:lnTo>
                <a:lnTo>
                  <a:pt x="473274" y="223243"/>
                </a:lnTo>
                <a:lnTo>
                  <a:pt x="446485" y="223243"/>
                </a:lnTo>
                <a:lnTo>
                  <a:pt x="419696" y="223243"/>
                </a:lnTo>
                <a:lnTo>
                  <a:pt x="401836" y="232172"/>
                </a:lnTo>
                <a:lnTo>
                  <a:pt x="375047" y="241102"/>
                </a:lnTo>
                <a:lnTo>
                  <a:pt x="348258" y="250032"/>
                </a:lnTo>
                <a:lnTo>
                  <a:pt x="321469" y="258961"/>
                </a:lnTo>
                <a:lnTo>
                  <a:pt x="285750" y="267891"/>
                </a:lnTo>
                <a:lnTo>
                  <a:pt x="258961" y="285751"/>
                </a:lnTo>
                <a:lnTo>
                  <a:pt x="223243" y="303610"/>
                </a:lnTo>
                <a:lnTo>
                  <a:pt x="187524" y="330399"/>
                </a:lnTo>
                <a:lnTo>
                  <a:pt x="160735" y="348258"/>
                </a:lnTo>
                <a:lnTo>
                  <a:pt x="125016" y="383977"/>
                </a:lnTo>
                <a:lnTo>
                  <a:pt x="98227" y="419696"/>
                </a:lnTo>
                <a:lnTo>
                  <a:pt x="71438" y="464344"/>
                </a:lnTo>
                <a:lnTo>
                  <a:pt x="53578" y="517922"/>
                </a:lnTo>
                <a:lnTo>
                  <a:pt x="26789" y="580430"/>
                </a:lnTo>
                <a:lnTo>
                  <a:pt x="8930" y="642938"/>
                </a:lnTo>
                <a:lnTo>
                  <a:pt x="0" y="723305"/>
                </a:lnTo>
                <a:lnTo>
                  <a:pt x="0" y="803672"/>
                </a:lnTo>
                <a:lnTo>
                  <a:pt x="0" y="892968"/>
                </a:lnTo>
                <a:lnTo>
                  <a:pt x="8930" y="973336"/>
                </a:lnTo>
                <a:lnTo>
                  <a:pt x="26789" y="1035843"/>
                </a:lnTo>
                <a:lnTo>
                  <a:pt x="53578" y="1098351"/>
                </a:lnTo>
                <a:lnTo>
                  <a:pt x="89297" y="1143000"/>
                </a:lnTo>
                <a:lnTo>
                  <a:pt x="116086" y="1187648"/>
                </a:lnTo>
                <a:lnTo>
                  <a:pt x="160735" y="1223367"/>
                </a:lnTo>
                <a:lnTo>
                  <a:pt x="205383" y="1241226"/>
                </a:lnTo>
                <a:lnTo>
                  <a:pt x="241102" y="1250156"/>
                </a:lnTo>
                <a:lnTo>
                  <a:pt x="294680" y="1241226"/>
                </a:lnTo>
                <a:lnTo>
                  <a:pt x="339328" y="1214437"/>
                </a:lnTo>
                <a:lnTo>
                  <a:pt x="401836" y="1169789"/>
                </a:lnTo>
                <a:lnTo>
                  <a:pt x="464344" y="1098351"/>
                </a:lnTo>
                <a:lnTo>
                  <a:pt x="535782" y="1009054"/>
                </a:lnTo>
                <a:lnTo>
                  <a:pt x="607219" y="901898"/>
                </a:lnTo>
                <a:lnTo>
                  <a:pt x="669726" y="785813"/>
                </a:lnTo>
                <a:lnTo>
                  <a:pt x="741164" y="651868"/>
                </a:lnTo>
                <a:lnTo>
                  <a:pt x="803671" y="517922"/>
                </a:lnTo>
                <a:lnTo>
                  <a:pt x="857250" y="383977"/>
                </a:lnTo>
                <a:lnTo>
                  <a:pt x="892968" y="267891"/>
                </a:lnTo>
                <a:lnTo>
                  <a:pt x="901898" y="169665"/>
                </a:lnTo>
                <a:lnTo>
                  <a:pt x="884039" y="89297"/>
                </a:lnTo>
                <a:lnTo>
                  <a:pt x="839390" y="35719"/>
                </a:lnTo>
                <a:lnTo>
                  <a:pt x="767953" y="0"/>
                </a:lnTo>
                <a:lnTo>
                  <a:pt x="660796" y="8930"/>
                </a:lnTo>
                <a:lnTo>
                  <a:pt x="535782" y="44649"/>
                </a:lnTo>
                <a:lnTo>
                  <a:pt x="401836" y="107157"/>
                </a:lnTo>
                <a:lnTo>
                  <a:pt x="276821" y="187524"/>
                </a:lnTo>
                <a:lnTo>
                  <a:pt x="169664" y="258961"/>
                </a:lnTo>
                <a:lnTo>
                  <a:pt x="98227" y="312540"/>
                </a:lnTo>
                <a:lnTo>
                  <a:pt x="53578" y="330399"/>
                </a:lnTo>
                <a:lnTo>
                  <a:pt x="53578" y="33039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000250" y="5625702"/>
            <a:ext cx="17860" cy="8931"/>
          </a:xfrm>
          <a:custGeom>
            <a:avLst/>
            <a:gdLst/>
            <a:ahLst/>
            <a:cxnLst/>
            <a:rect l="0" t="0" r="0" b="0"/>
            <a:pathLst>
              <a:path w="17860" h="8931">
                <a:moveTo>
                  <a:pt x="17859" y="893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276945" y="5429250"/>
            <a:ext cx="982267" cy="660797"/>
          </a:xfrm>
          <a:custGeom>
            <a:avLst/>
            <a:gdLst/>
            <a:ahLst/>
            <a:cxnLst/>
            <a:rect l="0" t="0" r="0" b="0"/>
            <a:pathLst>
              <a:path w="982267" h="660797">
                <a:moveTo>
                  <a:pt x="705446" y="178593"/>
                </a:moveTo>
                <a:lnTo>
                  <a:pt x="696516" y="169663"/>
                </a:lnTo>
                <a:lnTo>
                  <a:pt x="687586" y="151804"/>
                </a:lnTo>
                <a:lnTo>
                  <a:pt x="678657" y="142875"/>
                </a:lnTo>
                <a:lnTo>
                  <a:pt x="669727" y="133945"/>
                </a:lnTo>
                <a:lnTo>
                  <a:pt x="651868" y="125016"/>
                </a:lnTo>
                <a:lnTo>
                  <a:pt x="642938" y="116086"/>
                </a:lnTo>
                <a:lnTo>
                  <a:pt x="625078" y="107156"/>
                </a:lnTo>
                <a:lnTo>
                  <a:pt x="607219" y="89297"/>
                </a:lnTo>
                <a:lnTo>
                  <a:pt x="580430" y="89297"/>
                </a:lnTo>
                <a:lnTo>
                  <a:pt x="562571" y="80367"/>
                </a:lnTo>
                <a:lnTo>
                  <a:pt x="535782" y="62508"/>
                </a:lnTo>
                <a:lnTo>
                  <a:pt x="508993" y="62508"/>
                </a:lnTo>
                <a:lnTo>
                  <a:pt x="482203" y="53578"/>
                </a:lnTo>
                <a:lnTo>
                  <a:pt x="446485" y="44648"/>
                </a:lnTo>
                <a:lnTo>
                  <a:pt x="419696" y="35719"/>
                </a:lnTo>
                <a:lnTo>
                  <a:pt x="383977" y="35719"/>
                </a:lnTo>
                <a:lnTo>
                  <a:pt x="348258" y="26789"/>
                </a:lnTo>
                <a:lnTo>
                  <a:pt x="321469" y="26789"/>
                </a:lnTo>
                <a:lnTo>
                  <a:pt x="285750" y="26789"/>
                </a:lnTo>
                <a:lnTo>
                  <a:pt x="250032" y="26789"/>
                </a:lnTo>
                <a:lnTo>
                  <a:pt x="214313" y="35719"/>
                </a:lnTo>
                <a:lnTo>
                  <a:pt x="187524" y="35719"/>
                </a:lnTo>
                <a:lnTo>
                  <a:pt x="160735" y="44648"/>
                </a:lnTo>
                <a:lnTo>
                  <a:pt x="142875" y="62508"/>
                </a:lnTo>
                <a:lnTo>
                  <a:pt x="116086" y="71438"/>
                </a:lnTo>
                <a:lnTo>
                  <a:pt x="98227" y="89297"/>
                </a:lnTo>
                <a:lnTo>
                  <a:pt x="71438" y="107156"/>
                </a:lnTo>
                <a:lnTo>
                  <a:pt x="53578" y="133945"/>
                </a:lnTo>
                <a:lnTo>
                  <a:pt x="35719" y="151804"/>
                </a:lnTo>
                <a:lnTo>
                  <a:pt x="26789" y="178593"/>
                </a:lnTo>
                <a:lnTo>
                  <a:pt x="17860" y="196452"/>
                </a:lnTo>
                <a:lnTo>
                  <a:pt x="8930" y="223241"/>
                </a:lnTo>
                <a:lnTo>
                  <a:pt x="0" y="250030"/>
                </a:lnTo>
                <a:lnTo>
                  <a:pt x="0" y="276820"/>
                </a:lnTo>
                <a:lnTo>
                  <a:pt x="0" y="303609"/>
                </a:lnTo>
                <a:lnTo>
                  <a:pt x="8930" y="339327"/>
                </a:lnTo>
                <a:lnTo>
                  <a:pt x="17860" y="366116"/>
                </a:lnTo>
                <a:lnTo>
                  <a:pt x="26789" y="401835"/>
                </a:lnTo>
                <a:lnTo>
                  <a:pt x="44649" y="428624"/>
                </a:lnTo>
                <a:lnTo>
                  <a:pt x="71438" y="455413"/>
                </a:lnTo>
                <a:lnTo>
                  <a:pt x="98227" y="482202"/>
                </a:lnTo>
                <a:lnTo>
                  <a:pt x="125016" y="508991"/>
                </a:lnTo>
                <a:lnTo>
                  <a:pt x="160735" y="535780"/>
                </a:lnTo>
                <a:lnTo>
                  <a:pt x="196453" y="562570"/>
                </a:lnTo>
                <a:lnTo>
                  <a:pt x="241102" y="589359"/>
                </a:lnTo>
                <a:lnTo>
                  <a:pt x="276821" y="607218"/>
                </a:lnTo>
                <a:lnTo>
                  <a:pt x="321469" y="625077"/>
                </a:lnTo>
                <a:lnTo>
                  <a:pt x="366118" y="634007"/>
                </a:lnTo>
                <a:lnTo>
                  <a:pt x="410766" y="642937"/>
                </a:lnTo>
                <a:lnTo>
                  <a:pt x="446485" y="651866"/>
                </a:lnTo>
                <a:lnTo>
                  <a:pt x="491133" y="660796"/>
                </a:lnTo>
                <a:lnTo>
                  <a:pt x="544711" y="660796"/>
                </a:lnTo>
                <a:lnTo>
                  <a:pt x="589360" y="660796"/>
                </a:lnTo>
                <a:lnTo>
                  <a:pt x="634008" y="651866"/>
                </a:lnTo>
                <a:lnTo>
                  <a:pt x="687586" y="642937"/>
                </a:lnTo>
                <a:lnTo>
                  <a:pt x="732235" y="634007"/>
                </a:lnTo>
                <a:lnTo>
                  <a:pt x="776883" y="616148"/>
                </a:lnTo>
                <a:lnTo>
                  <a:pt x="812602" y="598288"/>
                </a:lnTo>
                <a:lnTo>
                  <a:pt x="848321" y="571499"/>
                </a:lnTo>
                <a:lnTo>
                  <a:pt x="884039" y="544710"/>
                </a:lnTo>
                <a:lnTo>
                  <a:pt x="919758" y="508991"/>
                </a:lnTo>
                <a:lnTo>
                  <a:pt x="946547" y="473273"/>
                </a:lnTo>
                <a:lnTo>
                  <a:pt x="964407" y="437554"/>
                </a:lnTo>
                <a:lnTo>
                  <a:pt x="982266" y="401835"/>
                </a:lnTo>
                <a:lnTo>
                  <a:pt x="982266" y="366116"/>
                </a:lnTo>
                <a:lnTo>
                  <a:pt x="982266" y="330398"/>
                </a:lnTo>
                <a:lnTo>
                  <a:pt x="982266" y="294679"/>
                </a:lnTo>
                <a:lnTo>
                  <a:pt x="964407" y="258960"/>
                </a:lnTo>
                <a:lnTo>
                  <a:pt x="946547" y="223241"/>
                </a:lnTo>
                <a:lnTo>
                  <a:pt x="928688" y="196452"/>
                </a:lnTo>
                <a:lnTo>
                  <a:pt x="892969" y="160734"/>
                </a:lnTo>
                <a:lnTo>
                  <a:pt x="857250" y="125016"/>
                </a:lnTo>
                <a:lnTo>
                  <a:pt x="812602" y="98227"/>
                </a:lnTo>
                <a:lnTo>
                  <a:pt x="759024" y="71438"/>
                </a:lnTo>
                <a:lnTo>
                  <a:pt x="705446" y="44648"/>
                </a:lnTo>
                <a:lnTo>
                  <a:pt x="651868" y="26789"/>
                </a:lnTo>
                <a:lnTo>
                  <a:pt x="589360" y="8930"/>
                </a:lnTo>
                <a:lnTo>
                  <a:pt x="526852" y="0"/>
                </a:lnTo>
                <a:lnTo>
                  <a:pt x="464344" y="0"/>
                </a:lnTo>
                <a:lnTo>
                  <a:pt x="401836" y="0"/>
                </a:lnTo>
                <a:lnTo>
                  <a:pt x="348258" y="8930"/>
                </a:lnTo>
                <a:lnTo>
                  <a:pt x="303610" y="17859"/>
                </a:lnTo>
                <a:lnTo>
                  <a:pt x="258961" y="35719"/>
                </a:lnTo>
                <a:lnTo>
                  <a:pt x="223243" y="62508"/>
                </a:lnTo>
                <a:lnTo>
                  <a:pt x="196453" y="89297"/>
                </a:lnTo>
                <a:lnTo>
                  <a:pt x="178594" y="98227"/>
                </a:lnTo>
                <a:lnTo>
                  <a:pt x="160735" y="116086"/>
                </a:lnTo>
                <a:lnTo>
                  <a:pt x="160735" y="11608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Test Cases per Method </a:t>
            </a:r>
            <a:r>
              <a:rPr lang="en-US" dirty="0" smtClean="0"/>
              <a:t>–</a:t>
            </a:r>
            <a:r>
              <a:rPr lang="en-US" dirty="0" err="1" smtClean="0"/>
              <a:t>NextDate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21" y="1237938"/>
            <a:ext cx="7861679" cy="493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Test Cases per Method </a:t>
            </a:r>
            <a:r>
              <a:rPr lang="en-US" sz="3200" dirty="0" smtClean="0"/>
              <a:t>–Commission </a:t>
            </a:r>
            <a:r>
              <a:rPr lang="en-US" sz="3200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0" y="6273224"/>
            <a:ext cx="3150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Jorgensen, Paul C. Software Testing </a:t>
            </a:r>
          </a:p>
          <a:p>
            <a:pPr 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A Craftsman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</a:rPr>
              <a:t>Approach</a:t>
            </a:r>
            <a:endParaRPr lang="en-US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988" y="2152650"/>
            <a:ext cx="40100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7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973</Words>
  <Application>Microsoft Office PowerPoint</Application>
  <PresentationFormat>On-screen Show (4:3)</PresentationFormat>
  <Paragraphs>144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CSCE 747 Software Testing and Quality Assurance</vt:lpstr>
      <vt:lpstr>PowerPoint Presentation</vt:lpstr>
      <vt:lpstr>Functional Testing Review</vt:lpstr>
      <vt:lpstr>Testing Effort</vt:lpstr>
      <vt:lpstr>Testing Effort</vt:lpstr>
      <vt:lpstr>Testing Effort</vt:lpstr>
      <vt:lpstr>Test Cases per Method –Triangle Problem</vt:lpstr>
      <vt:lpstr>Test Cases per Method –NextDate</vt:lpstr>
      <vt:lpstr>Test Cases per Method –Commission Problem</vt:lpstr>
      <vt:lpstr>Limitation of Functional Testing</vt:lpstr>
      <vt:lpstr>Guidelines</vt:lpstr>
      <vt:lpstr>Looking for your keys Story</vt:lpstr>
      <vt:lpstr>Analogy to Testing</vt:lpstr>
      <vt:lpstr>Attributes for Selecting Testing Methods</vt:lpstr>
      <vt:lpstr>an “Expert System” on Functional Testing Approach Selection</vt:lpstr>
      <vt:lpstr>Decision Table for Technique Selection</vt:lpstr>
      <vt:lpstr>Case Study From Text</vt:lpstr>
      <vt:lpstr>Safe Driving Reduction Table</vt:lpstr>
      <vt:lpstr>Worst–case boundary value test cases</vt:lpstr>
      <vt:lpstr>Refinement of Partition</vt:lpstr>
      <vt:lpstr>PowerPoint Presentation</vt:lpstr>
      <vt:lpstr>Fig 8.8 Detailed worst-case boundary test cases</vt:lpstr>
      <vt:lpstr>Weak and Strong Eq. Class Test Cases</vt:lpstr>
      <vt:lpstr>Decision Table Test Cases</vt:lpstr>
      <vt:lpstr>Decision Table Test Cases</vt:lpstr>
      <vt:lpstr>Hybrid Test Cases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STUDIO</cp:lastModifiedBy>
  <cp:revision>75</cp:revision>
  <cp:lastPrinted>2013-09-06T18:18:22Z</cp:lastPrinted>
  <dcterms:created xsi:type="dcterms:W3CDTF">2013-08-23T15:17:19Z</dcterms:created>
  <dcterms:modified xsi:type="dcterms:W3CDTF">2013-09-11T14:56:23Z</dcterms:modified>
</cp:coreProperties>
</file>