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1" r:id="rId3"/>
    <p:sldId id="359" r:id="rId4"/>
    <p:sldId id="360" r:id="rId5"/>
    <p:sldId id="362" r:id="rId6"/>
    <p:sldId id="363" r:id="rId7"/>
    <p:sldId id="364" r:id="rId8"/>
    <p:sldId id="365" r:id="rId9"/>
    <p:sldId id="366" r:id="rId10"/>
    <p:sldId id="367" r:id="rId11"/>
    <p:sldId id="372" r:id="rId12"/>
    <p:sldId id="368" r:id="rId13"/>
    <p:sldId id="369" r:id="rId14"/>
    <p:sldId id="371" r:id="rId15"/>
    <p:sldId id="370" r:id="rId16"/>
    <p:sldId id="373" r:id="rId17"/>
    <p:sldId id="374" r:id="rId18"/>
    <p:sldId id="381" r:id="rId19"/>
    <p:sldId id="382" r:id="rId20"/>
    <p:sldId id="377" r:id="rId21"/>
    <p:sldId id="379" r:id="rId22"/>
    <p:sldId id="378" r:id="rId23"/>
    <p:sldId id="380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</p:sldIdLst>
  <p:sldSz cx="9144000" cy="6858000" type="screen4x3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9" y="0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/>
          <a:lstStyle>
            <a:lvl1pPr algn="r">
              <a:defRPr sz="1300"/>
            </a:lvl1pPr>
          </a:lstStyle>
          <a:p>
            <a:fld id="{DE46800A-807F-47ED-8890-C64E445E2F05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</p:spPr>
        <p:txBody>
          <a:bodyPr vert="horz" lIns="96662" tIns="48330" rIns="96662" bIns="48330" rtlCol="0" anchor="b"/>
          <a:lstStyle>
            <a:lvl1pPr algn="r">
              <a:defRPr sz="1300"/>
            </a:lvl1pPr>
          </a:lstStyle>
          <a:p>
            <a:fld id="{AF105512-E99F-4FCB-8735-4D139E4B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3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775" y="0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100"/>
            </a:lvl1pPr>
          </a:lstStyle>
          <a:p>
            <a:fld id="{DFB7A307-6551-4A40-9AE9-E1E5EBDA059E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439" y="3475039"/>
            <a:ext cx="7680325" cy="3290887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775" y="6948488"/>
            <a:ext cx="4160838" cy="36512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100"/>
            </a:lvl1pPr>
          </a:lstStyle>
          <a:p>
            <a:fld id="{2DDEC9F7-2714-4091-A981-3F7348D3A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58E6AF8F-B633-4351-A75A-F3AF7F99808C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278ADD02-E6DC-4AC8-97B7-F4A6353E2A8E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2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/>
            </a:lvl2pPr>
            <a:lvl3pPr marL="1143000" indent="-228600">
              <a:buFont typeface="Wingdings" pitchFamily="2" charset="2"/>
              <a:buChar char="§"/>
              <a:defRPr b="1"/>
            </a:lvl3pPr>
            <a:lvl4pPr marL="1600200" indent="-228600">
              <a:buFont typeface="Wingdings" pitchFamily="2" charset="2"/>
              <a:buChar char="§"/>
              <a:defRPr b="1"/>
            </a:lvl4pPr>
            <a:lvl5pPr marL="2057400" indent="-228600">
              <a:buFont typeface="Wingdings" pitchFamily="2" charset="2"/>
              <a:buChar char="§"/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92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2E71D42-80BF-474E-817C-BFB55635F6B6}" type="datetime1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sz="2400" b="1"/>
            </a:lvl2pPr>
            <a:lvl3pPr marL="1143000" indent="-228600">
              <a:buFont typeface="Wingdings" pitchFamily="2" charset="2"/>
              <a:buChar char="§"/>
              <a:defRPr sz="2000" b="1"/>
            </a:lvl3pPr>
            <a:lvl4pPr marL="1600200" indent="-228600">
              <a:buFont typeface="Wingdings" pitchFamily="2" charset="2"/>
              <a:buChar char="§"/>
              <a:defRPr sz="1800" b="1"/>
            </a:lvl4pPr>
            <a:lvl5pPr marL="2057400" indent="-228600">
              <a:buFont typeface="Wingdings" pitchFamily="2" charset="2"/>
              <a:buChar char="§"/>
              <a:defRPr sz="1800" b="1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48600" y="-60325"/>
            <a:ext cx="2133600" cy="365125"/>
          </a:xfrm>
          <a:prstGeom prst="rect">
            <a:avLst/>
          </a:prstGeom>
        </p:spPr>
        <p:txBody>
          <a:bodyPr/>
          <a:lstStyle/>
          <a:p>
            <a:fld id="{84FFD439-0553-42AB-9F33-8F7AA9F80298}" type="datetime1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Software Testing A Craftsman’s Approach</a:t>
            </a:r>
          </a:p>
          <a:p>
            <a:r>
              <a:rPr lang="en-US" dirty="0" smtClean="0"/>
              <a:t>Jorgensen –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1C944A67-369A-40BF-91CF-EB08F8921C48}" type="datetime1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021BE1CA-01F5-4B5E-9D20-B5D389B4A4A7}" type="datetime1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EB5D041C-7B1A-4C56-8258-3639C6CDB578}" type="datetime1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66D7EA8D-08E4-4CEC-A290-2459BA8A7C50}" type="datetime1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9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035675"/>
            <a:ext cx="2133600" cy="365125"/>
          </a:xfrm>
          <a:prstGeom prst="rect">
            <a:avLst/>
          </a:prstGeom>
        </p:spPr>
        <p:txBody>
          <a:bodyPr/>
          <a:lstStyle/>
          <a:p>
            <a:fld id="{8D49DA34-5337-42BA-BBB8-2B2693ACCFAB}" type="datetime1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A088-014F-4063-A783-67FAA4BA5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63670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 smtClean="0">
                <a:solidFill>
                  <a:schemeClr val="tx1"/>
                </a:solidFill>
              </a:rPr>
              <a:t>Lec</a:t>
            </a:r>
            <a:r>
              <a:rPr lang="en-US" sz="1600" b="0" baseline="0" dirty="0" smtClean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04 Decision Tables  </a:t>
            </a:r>
            <a:fld id="{974D2DB4-B6AF-4364-8EF9-04B046B042B9}" type="slidenum">
              <a:rPr lang="en-US" sz="1600" baseline="0" smtClean="0"/>
              <a:t>‹#›</a:t>
            </a:fld>
            <a:endParaRPr lang="en-US" sz="16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477000" y="6400800"/>
            <a:ext cx="1943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CSCE 747 Fall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2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CSCE 747 Software Testing and Quality Assurance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Lecture 04 –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Decision Tables Based Testing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2766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9/9/2013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5943600"/>
            <a:ext cx="2133600" cy="365125"/>
          </a:xfrm>
        </p:spPr>
        <p:txBody>
          <a:bodyPr/>
          <a:lstStyle/>
          <a:p>
            <a:fld id="{5EA4A088-014F-4063-A783-67FAA4BA51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304"/>
            <a:ext cx="8610600" cy="430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616149" y="1571625"/>
            <a:ext cx="125016" cy="892970"/>
          </a:xfrm>
          <a:custGeom>
            <a:avLst/>
            <a:gdLst/>
            <a:ahLst/>
            <a:cxnLst/>
            <a:rect l="0" t="0" r="0" b="0"/>
            <a:pathLst>
              <a:path w="125016" h="892970">
                <a:moveTo>
                  <a:pt x="125015" y="8929"/>
                </a:moveTo>
                <a:lnTo>
                  <a:pt x="116085" y="892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8929"/>
                </a:lnTo>
                <a:lnTo>
                  <a:pt x="116085" y="0"/>
                </a:lnTo>
                <a:lnTo>
                  <a:pt x="107156" y="0"/>
                </a:lnTo>
                <a:lnTo>
                  <a:pt x="107156" y="0"/>
                </a:lnTo>
                <a:lnTo>
                  <a:pt x="98226" y="0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35718" y="35719"/>
                </a:lnTo>
                <a:lnTo>
                  <a:pt x="35718" y="44648"/>
                </a:lnTo>
                <a:lnTo>
                  <a:pt x="26789" y="53578"/>
                </a:lnTo>
                <a:lnTo>
                  <a:pt x="26789" y="71437"/>
                </a:lnTo>
                <a:lnTo>
                  <a:pt x="26789" y="89297"/>
                </a:lnTo>
                <a:lnTo>
                  <a:pt x="17859" y="116086"/>
                </a:lnTo>
                <a:lnTo>
                  <a:pt x="17859" y="142875"/>
                </a:lnTo>
                <a:lnTo>
                  <a:pt x="17859" y="178594"/>
                </a:lnTo>
                <a:lnTo>
                  <a:pt x="17859" y="223242"/>
                </a:lnTo>
                <a:lnTo>
                  <a:pt x="17859" y="267890"/>
                </a:lnTo>
                <a:lnTo>
                  <a:pt x="17859" y="312539"/>
                </a:lnTo>
                <a:lnTo>
                  <a:pt x="8929" y="366117"/>
                </a:lnTo>
                <a:lnTo>
                  <a:pt x="8929" y="410765"/>
                </a:lnTo>
                <a:lnTo>
                  <a:pt x="8929" y="464344"/>
                </a:lnTo>
                <a:lnTo>
                  <a:pt x="8929" y="508992"/>
                </a:lnTo>
                <a:lnTo>
                  <a:pt x="8929" y="553640"/>
                </a:lnTo>
                <a:lnTo>
                  <a:pt x="8929" y="589359"/>
                </a:lnTo>
                <a:lnTo>
                  <a:pt x="8929" y="634008"/>
                </a:lnTo>
                <a:lnTo>
                  <a:pt x="8929" y="669726"/>
                </a:lnTo>
                <a:lnTo>
                  <a:pt x="8929" y="705445"/>
                </a:lnTo>
                <a:lnTo>
                  <a:pt x="0" y="741164"/>
                </a:lnTo>
                <a:lnTo>
                  <a:pt x="0" y="767953"/>
                </a:lnTo>
                <a:lnTo>
                  <a:pt x="0" y="794742"/>
                </a:lnTo>
                <a:lnTo>
                  <a:pt x="0" y="821531"/>
                </a:lnTo>
                <a:lnTo>
                  <a:pt x="0" y="839390"/>
                </a:lnTo>
                <a:lnTo>
                  <a:pt x="0" y="857250"/>
                </a:lnTo>
                <a:lnTo>
                  <a:pt x="0" y="866179"/>
                </a:lnTo>
                <a:lnTo>
                  <a:pt x="8929" y="875109"/>
                </a:lnTo>
                <a:lnTo>
                  <a:pt x="8929" y="875109"/>
                </a:lnTo>
                <a:lnTo>
                  <a:pt x="8929" y="875109"/>
                </a:lnTo>
                <a:lnTo>
                  <a:pt x="17859" y="875109"/>
                </a:lnTo>
                <a:lnTo>
                  <a:pt x="26789" y="884039"/>
                </a:lnTo>
                <a:lnTo>
                  <a:pt x="26789" y="884039"/>
                </a:lnTo>
                <a:lnTo>
                  <a:pt x="35718" y="884039"/>
                </a:lnTo>
                <a:lnTo>
                  <a:pt x="53578" y="884039"/>
                </a:lnTo>
                <a:lnTo>
                  <a:pt x="62507" y="892969"/>
                </a:lnTo>
                <a:lnTo>
                  <a:pt x="80367" y="892969"/>
                </a:lnTo>
                <a:lnTo>
                  <a:pt x="89296" y="892969"/>
                </a:lnTo>
                <a:lnTo>
                  <a:pt x="89296" y="892969"/>
                </a:lnTo>
                <a:lnTo>
                  <a:pt x="89296" y="8929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00125" y="366117"/>
            <a:ext cx="285751" cy="357189"/>
          </a:xfrm>
          <a:custGeom>
            <a:avLst/>
            <a:gdLst/>
            <a:ahLst/>
            <a:cxnLst/>
            <a:rect l="0" t="0" r="0" b="0"/>
            <a:pathLst>
              <a:path w="285751" h="357189">
                <a:moveTo>
                  <a:pt x="44649" y="125016"/>
                </a:moveTo>
                <a:lnTo>
                  <a:pt x="44649" y="125016"/>
                </a:lnTo>
                <a:lnTo>
                  <a:pt x="44649" y="125016"/>
                </a:lnTo>
                <a:lnTo>
                  <a:pt x="35719" y="133945"/>
                </a:lnTo>
                <a:lnTo>
                  <a:pt x="26789" y="133945"/>
                </a:lnTo>
                <a:lnTo>
                  <a:pt x="26789" y="133945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30" y="14287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6"/>
                </a:lnTo>
                <a:lnTo>
                  <a:pt x="0" y="116086"/>
                </a:lnTo>
                <a:lnTo>
                  <a:pt x="0" y="98227"/>
                </a:lnTo>
                <a:lnTo>
                  <a:pt x="8930" y="80367"/>
                </a:lnTo>
                <a:lnTo>
                  <a:pt x="17859" y="62508"/>
                </a:lnTo>
                <a:lnTo>
                  <a:pt x="35719" y="44649"/>
                </a:lnTo>
                <a:lnTo>
                  <a:pt x="53578" y="26789"/>
                </a:lnTo>
                <a:lnTo>
                  <a:pt x="80367" y="1786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0"/>
                </a:lnTo>
                <a:lnTo>
                  <a:pt x="178594" y="0"/>
                </a:lnTo>
                <a:lnTo>
                  <a:pt x="196453" y="17860"/>
                </a:lnTo>
                <a:lnTo>
                  <a:pt x="205383" y="35719"/>
                </a:lnTo>
                <a:lnTo>
                  <a:pt x="214313" y="62508"/>
                </a:lnTo>
                <a:lnTo>
                  <a:pt x="205383" y="98227"/>
                </a:lnTo>
                <a:lnTo>
                  <a:pt x="196453" y="151805"/>
                </a:lnTo>
                <a:lnTo>
                  <a:pt x="178594" y="205383"/>
                </a:lnTo>
                <a:lnTo>
                  <a:pt x="151805" y="258961"/>
                </a:lnTo>
                <a:lnTo>
                  <a:pt x="125016" y="303610"/>
                </a:lnTo>
                <a:lnTo>
                  <a:pt x="98227" y="339328"/>
                </a:lnTo>
                <a:lnTo>
                  <a:pt x="62508" y="348258"/>
                </a:lnTo>
                <a:lnTo>
                  <a:pt x="35719" y="357188"/>
                </a:lnTo>
                <a:lnTo>
                  <a:pt x="17859" y="348258"/>
                </a:lnTo>
                <a:lnTo>
                  <a:pt x="0" y="330399"/>
                </a:lnTo>
                <a:lnTo>
                  <a:pt x="0" y="312539"/>
                </a:lnTo>
                <a:lnTo>
                  <a:pt x="8930" y="294680"/>
                </a:lnTo>
                <a:lnTo>
                  <a:pt x="26789" y="276821"/>
                </a:lnTo>
                <a:lnTo>
                  <a:pt x="62508" y="276821"/>
                </a:lnTo>
                <a:lnTo>
                  <a:pt x="98227" y="285750"/>
                </a:lnTo>
                <a:lnTo>
                  <a:pt x="142875" y="294680"/>
                </a:lnTo>
                <a:lnTo>
                  <a:pt x="187524" y="303610"/>
                </a:lnTo>
                <a:lnTo>
                  <a:pt x="223242" y="303610"/>
                </a:lnTo>
                <a:lnTo>
                  <a:pt x="250031" y="312539"/>
                </a:lnTo>
                <a:lnTo>
                  <a:pt x="267891" y="312539"/>
                </a:lnTo>
                <a:lnTo>
                  <a:pt x="285750" y="294680"/>
                </a:lnTo>
                <a:lnTo>
                  <a:pt x="285750" y="267891"/>
                </a:lnTo>
                <a:lnTo>
                  <a:pt x="276820" y="232172"/>
                </a:lnTo>
                <a:lnTo>
                  <a:pt x="27682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14438" y="107156"/>
            <a:ext cx="89297" cy="241103"/>
          </a:xfrm>
          <a:custGeom>
            <a:avLst/>
            <a:gdLst/>
            <a:ahLst/>
            <a:cxnLst/>
            <a:rect l="0" t="0" r="0" b="0"/>
            <a:pathLst>
              <a:path w="89297" h="241103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89297"/>
                </a:lnTo>
                <a:lnTo>
                  <a:pt x="0" y="142875"/>
                </a:lnTo>
                <a:lnTo>
                  <a:pt x="8929" y="178594"/>
                </a:lnTo>
                <a:lnTo>
                  <a:pt x="17859" y="196453"/>
                </a:lnTo>
                <a:lnTo>
                  <a:pt x="35718" y="205383"/>
                </a:lnTo>
                <a:lnTo>
                  <a:pt x="35718" y="205383"/>
                </a:lnTo>
                <a:lnTo>
                  <a:pt x="53578" y="196453"/>
                </a:lnTo>
                <a:lnTo>
                  <a:pt x="62507" y="187524"/>
                </a:lnTo>
                <a:lnTo>
                  <a:pt x="80367" y="178594"/>
                </a:lnTo>
                <a:lnTo>
                  <a:pt x="89296" y="160735"/>
                </a:lnTo>
                <a:lnTo>
                  <a:pt x="89296" y="142875"/>
                </a:lnTo>
                <a:lnTo>
                  <a:pt x="89296" y="125016"/>
                </a:lnTo>
                <a:lnTo>
                  <a:pt x="89296" y="125016"/>
                </a:lnTo>
                <a:lnTo>
                  <a:pt x="80367" y="125016"/>
                </a:lnTo>
                <a:lnTo>
                  <a:pt x="71437" y="125016"/>
                </a:lnTo>
                <a:lnTo>
                  <a:pt x="53578" y="142875"/>
                </a:lnTo>
                <a:lnTo>
                  <a:pt x="44648" y="169664"/>
                </a:lnTo>
                <a:lnTo>
                  <a:pt x="44648" y="196453"/>
                </a:lnTo>
                <a:lnTo>
                  <a:pt x="53578" y="223242"/>
                </a:lnTo>
                <a:lnTo>
                  <a:pt x="80367" y="241102"/>
                </a:lnTo>
                <a:lnTo>
                  <a:pt x="80367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84102" y="428625"/>
            <a:ext cx="116087" cy="26790"/>
          </a:xfrm>
          <a:custGeom>
            <a:avLst/>
            <a:gdLst/>
            <a:ahLst/>
            <a:cxnLst/>
            <a:rect l="0" t="0" r="0" b="0"/>
            <a:pathLst>
              <a:path w="116087" h="26790">
                <a:moveTo>
                  <a:pt x="0" y="26789"/>
                </a:moveTo>
                <a:lnTo>
                  <a:pt x="0" y="26789"/>
                </a:lnTo>
                <a:lnTo>
                  <a:pt x="8929" y="26789"/>
                </a:lnTo>
                <a:lnTo>
                  <a:pt x="17859" y="17859"/>
                </a:lnTo>
                <a:lnTo>
                  <a:pt x="44648" y="8930"/>
                </a:lnTo>
                <a:lnTo>
                  <a:pt x="62507" y="8930"/>
                </a:lnTo>
                <a:lnTo>
                  <a:pt x="80367" y="0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384102" y="491133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35719"/>
                </a:moveTo>
                <a:lnTo>
                  <a:pt x="0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35718" y="26789"/>
                </a:lnTo>
                <a:lnTo>
                  <a:pt x="53578" y="17859"/>
                </a:lnTo>
                <a:lnTo>
                  <a:pt x="80367" y="1785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25203" y="267891"/>
            <a:ext cx="116087" cy="276821"/>
          </a:xfrm>
          <a:custGeom>
            <a:avLst/>
            <a:gdLst/>
            <a:ahLst/>
            <a:cxnLst/>
            <a:rect l="0" t="0" r="0" b="0"/>
            <a:pathLst>
              <a:path w="116087" h="276821">
                <a:moveTo>
                  <a:pt x="53578" y="26789"/>
                </a:moveTo>
                <a:lnTo>
                  <a:pt x="53578" y="17859"/>
                </a:lnTo>
                <a:lnTo>
                  <a:pt x="5357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29"/>
                </a:lnTo>
                <a:lnTo>
                  <a:pt x="26789" y="35718"/>
                </a:lnTo>
                <a:lnTo>
                  <a:pt x="17860" y="71437"/>
                </a:lnTo>
                <a:lnTo>
                  <a:pt x="8930" y="125015"/>
                </a:lnTo>
                <a:lnTo>
                  <a:pt x="0" y="169664"/>
                </a:lnTo>
                <a:lnTo>
                  <a:pt x="0" y="214312"/>
                </a:lnTo>
                <a:lnTo>
                  <a:pt x="8930" y="241101"/>
                </a:lnTo>
                <a:lnTo>
                  <a:pt x="26789" y="267890"/>
                </a:lnTo>
                <a:lnTo>
                  <a:pt x="35719" y="276820"/>
                </a:lnTo>
                <a:lnTo>
                  <a:pt x="53578" y="267890"/>
                </a:lnTo>
                <a:lnTo>
                  <a:pt x="71438" y="258961"/>
                </a:lnTo>
                <a:lnTo>
                  <a:pt x="89297" y="232171"/>
                </a:lnTo>
                <a:lnTo>
                  <a:pt x="107156" y="205382"/>
                </a:lnTo>
                <a:lnTo>
                  <a:pt x="116086" y="187523"/>
                </a:lnTo>
                <a:lnTo>
                  <a:pt x="116086" y="160734"/>
                </a:lnTo>
                <a:lnTo>
                  <a:pt x="107156" y="151804"/>
                </a:lnTo>
                <a:lnTo>
                  <a:pt x="89297" y="142875"/>
                </a:lnTo>
                <a:lnTo>
                  <a:pt x="62508" y="142875"/>
                </a:lnTo>
                <a:lnTo>
                  <a:pt x="44649" y="160734"/>
                </a:lnTo>
                <a:lnTo>
                  <a:pt x="26789" y="169664"/>
                </a:lnTo>
                <a:lnTo>
                  <a:pt x="17860" y="187523"/>
                </a:lnTo>
                <a:lnTo>
                  <a:pt x="17860" y="196453"/>
                </a:lnTo>
                <a:lnTo>
                  <a:pt x="26789" y="214312"/>
                </a:lnTo>
                <a:lnTo>
                  <a:pt x="35719" y="214312"/>
                </a:lnTo>
                <a:lnTo>
                  <a:pt x="53578" y="205382"/>
                </a:lnTo>
                <a:lnTo>
                  <a:pt x="53578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12727" y="267891"/>
            <a:ext cx="187524" cy="107157"/>
          </a:xfrm>
          <a:custGeom>
            <a:avLst/>
            <a:gdLst/>
            <a:ahLst/>
            <a:cxnLst/>
            <a:rect l="0" t="0" r="0" b="0"/>
            <a:pathLst>
              <a:path w="187524" h="107157">
                <a:moveTo>
                  <a:pt x="17859" y="8929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29" y="8929"/>
                </a:lnTo>
                <a:lnTo>
                  <a:pt x="8929" y="17859"/>
                </a:lnTo>
                <a:lnTo>
                  <a:pt x="0" y="35718"/>
                </a:lnTo>
                <a:lnTo>
                  <a:pt x="0" y="53578"/>
                </a:lnTo>
                <a:lnTo>
                  <a:pt x="0" y="80367"/>
                </a:lnTo>
                <a:lnTo>
                  <a:pt x="8929" y="98226"/>
                </a:lnTo>
                <a:lnTo>
                  <a:pt x="26789" y="107156"/>
                </a:lnTo>
                <a:lnTo>
                  <a:pt x="44648" y="107156"/>
                </a:lnTo>
                <a:lnTo>
                  <a:pt x="71437" y="107156"/>
                </a:lnTo>
                <a:lnTo>
                  <a:pt x="107156" y="107156"/>
                </a:lnTo>
                <a:lnTo>
                  <a:pt x="133945" y="98226"/>
                </a:lnTo>
                <a:lnTo>
                  <a:pt x="151804" y="89296"/>
                </a:lnTo>
                <a:lnTo>
                  <a:pt x="169664" y="80367"/>
                </a:lnTo>
                <a:lnTo>
                  <a:pt x="178593" y="71437"/>
                </a:lnTo>
                <a:lnTo>
                  <a:pt x="187523" y="53578"/>
                </a:lnTo>
                <a:lnTo>
                  <a:pt x="187523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893094" y="89297"/>
            <a:ext cx="44649" cy="508993"/>
          </a:xfrm>
          <a:custGeom>
            <a:avLst/>
            <a:gdLst/>
            <a:ahLst/>
            <a:cxnLst/>
            <a:rect l="0" t="0" r="0" b="0"/>
            <a:pathLst>
              <a:path w="44649" h="508993">
                <a:moveTo>
                  <a:pt x="44648" y="8930"/>
                </a:move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26789" y="8930"/>
                </a:lnTo>
                <a:lnTo>
                  <a:pt x="17859" y="53578"/>
                </a:lnTo>
                <a:lnTo>
                  <a:pt x="17859" y="116086"/>
                </a:lnTo>
                <a:lnTo>
                  <a:pt x="8929" y="196453"/>
                </a:lnTo>
                <a:lnTo>
                  <a:pt x="8929" y="294680"/>
                </a:lnTo>
                <a:lnTo>
                  <a:pt x="8929" y="375047"/>
                </a:lnTo>
                <a:lnTo>
                  <a:pt x="8929" y="437555"/>
                </a:lnTo>
                <a:lnTo>
                  <a:pt x="8929" y="482203"/>
                </a:lnTo>
                <a:lnTo>
                  <a:pt x="8929" y="500062"/>
                </a:lnTo>
                <a:lnTo>
                  <a:pt x="0" y="508992"/>
                </a:lnTo>
                <a:lnTo>
                  <a:pt x="0" y="5089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96766" y="1473398"/>
            <a:ext cx="267891" cy="330400"/>
          </a:xfrm>
          <a:custGeom>
            <a:avLst/>
            <a:gdLst/>
            <a:ahLst/>
            <a:cxnLst/>
            <a:rect l="0" t="0" r="0" b="0"/>
            <a:pathLst>
              <a:path w="267891" h="330400">
                <a:moveTo>
                  <a:pt x="223242" y="44649"/>
                </a:moveTo>
                <a:lnTo>
                  <a:pt x="223242" y="44649"/>
                </a:lnTo>
                <a:lnTo>
                  <a:pt x="223242" y="44649"/>
                </a:lnTo>
                <a:lnTo>
                  <a:pt x="223242" y="44649"/>
                </a:lnTo>
                <a:lnTo>
                  <a:pt x="223242" y="44649"/>
                </a:lnTo>
                <a:lnTo>
                  <a:pt x="223242" y="44649"/>
                </a:lnTo>
                <a:lnTo>
                  <a:pt x="223242" y="44649"/>
                </a:lnTo>
                <a:lnTo>
                  <a:pt x="223242" y="4464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35719"/>
                </a:lnTo>
                <a:lnTo>
                  <a:pt x="223242" y="26789"/>
                </a:lnTo>
                <a:lnTo>
                  <a:pt x="223242" y="26789"/>
                </a:lnTo>
                <a:lnTo>
                  <a:pt x="214312" y="17860"/>
                </a:lnTo>
                <a:lnTo>
                  <a:pt x="214312" y="8930"/>
                </a:lnTo>
                <a:lnTo>
                  <a:pt x="205382" y="8930"/>
                </a:lnTo>
                <a:lnTo>
                  <a:pt x="196453" y="0"/>
                </a:lnTo>
                <a:lnTo>
                  <a:pt x="178593" y="0"/>
                </a:lnTo>
                <a:lnTo>
                  <a:pt x="169664" y="0"/>
                </a:lnTo>
                <a:lnTo>
                  <a:pt x="151804" y="0"/>
                </a:lnTo>
                <a:lnTo>
                  <a:pt x="133945" y="0"/>
                </a:lnTo>
                <a:lnTo>
                  <a:pt x="107156" y="8930"/>
                </a:lnTo>
                <a:lnTo>
                  <a:pt x="89297" y="17860"/>
                </a:lnTo>
                <a:lnTo>
                  <a:pt x="71437" y="35719"/>
                </a:lnTo>
                <a:lnTo>
                  <a:pt x="44648" y="53578"/>
                </a:lnTo>
                <a:lnTo>
                  <a:pt x="26789" y="89297"/>
                </a:lnTo>
                <a:lnTo>
                  <a:pt x="8929" y="125016"/>
                </a:lnTo>
                <a:lnTo>
                  <a:pt x="0" y="169664"/>
                </a:lnTo>
                <a:lnTo>
                  <a:pt x="0" y="214313"/>
                </a:lnTo>
                <a:lnTo>
                  <a:pt x="8929" y="258961"/>
                </a:lnTo>
                <a:lnTo>
                  <a:pt x="17859" y="294680"/>
                </a:lnTo>
                <a:lnTo>
                  <a:pt x="44648" y="321469"/>
                </a:lnTo>
                <a:lnTo>
                  <a:pt x="71437" y="330399"/>
                </a:lnTo>
                <a:lnTo>
                  <a:pt x="107156" y="330399"/>
                </a:lnTo>
                <a:lnTo>
                  <a:pt x="142875" y="321469"/>
                </a:lnTo>
                <a:lnTo>
                  <a:pt x="187523" y="312539"/>
                </a:lnTo>
                <a:lnTo>
                  <a:pt x="223242" y="285750"/>
                </a:lnTo>
                <a:lnTo>
                  <a:pt x="250031" y="258961"/>
                </a:lnTo>
                <a:lnTo>
                  <a:pt x="267890" y="232172"/>
                </a:lnTo>
                <a:lnTo>
                  <a:pt x="267890" y="205383"/>
                </a:lnTo>
                <a:lnTo>
                  <a:pt x="258961" y="169664"/>
                </a:lnTo>
                <a:lnTo>
                  <a:pt x="232172" y="142875"/>
                </a:lnTo>
                <a:lnTo>
                  <a:pt x="205382" y="125016"/>
                </a:lnTo>
                <a:lnTo>
                  <a:pt x="187523" y="107156"/>
                </a:lnTo>
                <a:lnTo>
                  <a:pt x="169664" y="89297"/>
                </a:lnTo>
                <a:lnTo>
                  <a:pt x="160734" y="80367"/>
                </a:lnTo>
                <a:lnTo>
                  <a:pt x="169664" y="62508"/>
                </a:lnTo>
                <a:lnTo>
                  <a:pt x="187523" y="44649"/>
                </a:lnTo>
                <a:lnTo>
                  <a:pt x="187523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071938" y="544711"/>
            <a:ext cx="553641" cy="116087"/>
          </a:xfrm>
          <a:custGeom>
            <a:avLst/>
            <a:gdLst/>
            <a:ahLst/>
            <a:cxnLst/>
            <a:rect l="0" t="0" r="0" b="0"/>
            <a:pathLst>
              <a:path w="553641" h="116087">
                <a:moveTo>
                  <a:pt x="8929" y="116086"/>
                </a:move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107156"/>
                </a:lnTo>
                <a:lnTo>
                  <a:pt x="8929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29" y="98227"/>
                </a:lnTo>
                <a:lnTo>
                  <a:pt x="8929" y="98227"/>
                </a:lnTo>
                <a:lnTo>
                  <a:pt x="17859" y="98227"/>
                </a:lnTo>
                <a:lnTo>
                  <a:pt x="17859" y="98227"/>
                </a:lnTo>
                <a:lnTo>
                  <a:pt x="26789" y="98227"/>
                </a:lnTo>
                <a:lnTo>
                  <a:pt x="44648" y="98227"/>
                </a:lnTo>
                <a:lnTo>
                  <a:pt x="53578" y="98227"/>
                </a:lnTo>
                <a:lnTo>
                  <a:pt x="80367" y="98227"/>
                </a:lnTo>
                <a:lnTo>
                  <a:pt x="107156" y="98227"/>
                </a:lnTo>
                <a:lnTo>
                  <a:pt x="133945" y="89297"/>
                </a:lnTo>
                <a:lnTo>
                  <a:pt x="160734" y="89297"/>
                </a:lnTo>
                <a:lnTo>
                  <a:pt x="196453" y="80367"/>
                </a:lnTo>
                <a:lnTo>
                  <a:pt x="232171" y="71437"/>
                </a:lnTo>
                <a:lnTo>
                  <a:pt x="276820" y="71437"/>
                </a:lnTo>
                <a:lnTo>
                  <a:pt x="312539" y="62508"/>
                </a:lnTo>
                <a:lnTo>
                  <a:pt x="348257" y="53578"/>
                </a:lnTo>
                <a:lnTo>
                  <a:pt x="383976" y="44648"/>
                </a:lnTo>
                <a:lnTo>
                  <a:pt x="419695" y="44648"/>
                </a:lnTo>
                <a:lnTo>
                  <a:pt x="446484" y="35719"/>
                </a:lnTo>
                <a:lnTo>
                  <a:pt x="473273" y="26789"/>
                </a:lnTo>
                <a:lnTo>
                  <a:pt x="500062" y="26789"/>
                </a:lnTo>
                <a:lnTo>
                  <a:pt x="517921" y="26789"/>
                </a:lnTo>
                <a:lnTo>
                  <a:pt x="526851" y="17859"/>
                </a:lnTo>
                <a:lnTo>
                  <a:pt x="526851" y="17859"/>
                </a:lnTo>
                <a:lnTo>
                  <a:pt x="535781" y="17859"/>
                </a:lnTo>
                <a:lnTo>
                  <a:pt x="535781" y="17859"/>
                </a:lnTo>
                <a:lnTo>
                  <a:pt x="535781" y="17859"/>
                </a:lnTo>
                <a:lnTo>
                  <a:pt x="535781" y="17859"/>
                </a:lnTo>
                <a:lnTo>
                  <a:pt x="535781" y="17859"/>
                </a:lnTo>
                <a:lnTo>
                  <a:pt x="544710" y="17859"/>
                </a:lnTo>
                <a:lnTo>
                  <a:pt x="544710" y="17859"/>
                </a:lnTo>
                <a:lnTo>
                  <a:pt x="553640" y="8930"/>
                </a:lnTo>
                <a:lnTo>
                  <a:pt x="553640" y="0"/>
                </a:lnTo>
                <a:lnTo>
                  <a:pt x="55364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63070" y="116086"/>
            <a:ext cx="312540" cy="446485"/>
          </a:xfrm>
          <a:custGeom>
            <a:avLst/>
            <a:gdLst/>
            <a:ahLst/>
            <a:cxnLst/>
            <a:rect l="0" t="0" r="0" b="0"/>
            <a:pathLst>
              <a:path w="312540" h="446485">
                <a:moveTo>
                  <a:pt x="44649" y="446484"/>
                </a:moveTo>
                <a:lnTo>
                  <a:pt x="35719" y="446484"/>
                </a:lnTo>
                <a:lnTo>
                  <a:pt x="26789" y="446484"/>
                </a:lnTo>
                <a:lnTo>
                  <a:pt x="17860" y="446484"/>
                </a:lnTo>
                <a:lnTo>
                  <a:pt x="8930" y="446484"/>
                </a:lnTo>
                <a:lnTo>
                  <a:pt x="0" y="446484"/>
                </a:lnTo>
                <a:lnTo>
                  <a:pt x="0" y="446484"/>
                </a:lnTo>
                <a:lnTo>
                  <a:pt x="0" y="437555"/>
                </a:lnTo>
                <a:lnTo>
                  <a:pt x="8930" y="428625"/>
                </a:lnTo>
                <a:lnTo>
                  <a:pt x="17860" y="410766"/>
                </a:lnTo>
                <a:lnTo>
                  <a:pt x="35719" y="392906"/>
                </a:lnTo>
                <a:lnTo>
                  <a:pt x="53578" y="366117"/>
                </a:lnTo>
                <a:lnTo>
                  <a:pt x="80368" y="339328"/>
                </a:lnTo>
                <a:lnTo>
                  <a:pt x="107157" y="303609"/>
                </a:lnTo>
                <a:lnTo>
                  <a:pt x="125016" y="276820"/>
                </a:lnTo>
                <a:lnTo>
                  <a:pt x="142875" y="258961"/>
                </a:lnTo>
                <a:lnTo>
                  <a:pt x="160735" y="232172"/>
                </a:lnTo>
                <a:lnTo>
                  <a:pt x="178594" y="205383"/>
                </a:lnTo>
                <a:lnTo>
                  <a:pt x="196453" y="178594"/>
                </a:lnTo>
                <a:lnTo>
                  <a:pt x="223243" y="142875"/>
                </a:lnTo>
                <a:lnTo>
                  <a:pt x="241102" y="107156"/>
                </a:lnTo>
                <a:lnTo>
                  <a:pt x="258961" y="71437"/>
                </a:lnTo>
                <a:lnTo>
                  <a:pt x="276821" y="44648"/>
                </a:lnTo>
                <a:lnTo>
                  <a:pt x="294680" y="26789"/>
                </a:lnTo>
                <a:lnTo>
                  <a:pt x="294680" y="17859"/>
                </a:lnTo>
                <a:lnTo>
                  <a:pt x="303610" y="8930"/>
                </a:lnTo>
                <a:lnTo>
                  <a:pt x="303610" y="0"/>
                </a:lnTo>
                <a:lnTo>
                  <a:pt x="303610" y="0"/>
                </a:lnTo>
                <a:lnTo>
                  <a:pt x="312539" y="8930"/>
                </a:lnTo>
                <a:lnTo>
                  <a:pt x="312539" y="8930"/>
                </a:lnTo>
                <a:lnTo>
                  <a:pt x="312539" y="17859"/>
                </a:lnTo>
                <a:lnTo>
                  <a:pt x="312539" y="17859"/>
                </a:lnTo>
                <a:lnTo>
                  <a:pt x="303610" y="26789"/>
                </a:lnTo>
                <a:lnTo>
                  <a:pt x="303610" y="35719"/>
                </a:lnTo>
                <a:lnTo>
                  <a:pt x="303610" y="35719"/>
                </a:lnTo>
                <a:lnTo>
                  <a:pt x="303610" y="44648"/>
                </a:lnTo>
                <a:lnTo>
                  <a:pt x="303610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045148" y="366117"/>
            <a:ext cx="321470" cy="250032"/>
          </a:xfrm>
          <a:custGeom>
            <a:avLst/>
            <a:gdLst/>
            <a:ahLst/>
            <a:cxnLst/>
            <a:rect l="0" t="0" r="0" b="0"/>
            <a:pathLst>
              <a:path w="321470" h="250032">
                <a:moveTo>
                  <a:pt x="8930" y="250031"/>
                </a:moveTo>
                <a:lnTo>
                  <a:pt x="8930" y="250031"/>
                </a:lnTo>
                <a:lnTo>
                  <a:pt x="8930" y="250031"/>
                </a:lnTo>
                <a:lnTo>
                  <a:pt x="0" y="250031"/>
                </a:lnTo>
                <a:lnTo>
                  <a:pt x="0" y="250031"/>
                </a:lnTo>
                <a:lnTo>
                  <a:pt x="0" y="241102"/>
                </a:lnTo>
                <a:lnTo>
                  <a:pt x="8930" y="241102"/>
                </a:lnTo>
                <a:lnTo>
                  <a:pt x="8930" y="241102"/>
                </a:lnTo>
                <a:lnTo>
                  <a:pt x="8930" y="232172"/>
                </a:lnTo>
                <a:lnTo>
                  <a:pt x="17860" y="223242"/>
                </a:lnTo>
                <a:lnTo>
                  <a:pt x="26790" y="223242"/>
                </a:lnTo>
                <a:lnTo>
                  <a:pt x="44649" y="205383"/>
                </a:lnTo>
                <a:lnTo>
                  <a:pt x="62508" y="196453"/>
                </a:lnTo>
                <a:lnTo>
                  <a:pt x="80368" y="178594"/>
                </a:lnTo>
                <a:lnTo>
                  <a:pt x="107157" y="160735"/>
                </a:lnTo>
                <a:lnTo>
                  <a:pt x="125016" y="151805"/>
                </a:lnTo>
                <a:lnTo>
                  <a:pt x="142875" y="133945"/>
                </a:lnTo>
                <a:lnTo>
                  <a:pt x="169665" y="116086"/>
                </a:lnTo>
                <a:lnTo>
                  <a:pt x="187524" y="98227"/>
                </a:lnTo>
                <a:lnTo>
                  <a:pt x="205383" y="80367"/>
                </a:lnTo>
                <a:lnTo>
                  <a:pt x="232172" y="71438"/>
                </a:lnTo>
                <a:lnTo>
                  <a:pt x="241102" y="53578"/>
                </a:lnTo>
                <a:lnTo>
                  <a:pt x="258961" y="44649"/>
                </a:lnTo>
                <a:lnTo>
                  <a:pt x="267891" y="35719"/>
                </a:lnTo>
                <a:lnTo>
                  <a:pt x="285750" y="26789"/>
                </a:lnTo>
                <a:lnTo>
                  <a:pt x="294680" y="17860"/>
                </a:lnTo>
                <a:lnTo>
                  <a:pt x="303610" y="8930"/>
                </a:lnTo>
                <a:lnTo>
                  <a:pt x="312540" y="893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0"/>
                </a:lnTo>
                <a:lnTo>
                  <a:pt x="321469" y="8930"/>
                </a:lnTo>
                <a:lnTo>
                  <a:pt x="321469" y="8930"/>
                </a:lnTo>
                <a:lnTo>
                  <a:pt x="321469" y="8930"/>
                </a:lnTo>
                <a:lnTo>
                  <a:pt x="32146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777133" y="3786187"/>
            <a:ext cx="160735" cy="17860"/>
          </a:xfrm>
          <a:custGeom>
            <a:avLst/>
            <a:gdLst/>
            <a:ahLst/>
            <a:cxnLst/>
            <a:rect l="0" t="0" r="0" b="0"/>
            <a:pathLst>
              <a:path w="160735" h="17860">
                <a:moveTo>
                  <a:pt x="8930" y="17859"/>
                </a:moveTo>
                <a:lnTo>
                  <a:pt x="8930" y="17859"/>
                </a:lnTo>
                <a:lnTo>
                  <a:pt x="893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44648" y="17859"/>
                </a:lnTo>
                <a:lnTo>
                  <a:pt x="71437" y="8930"/>
                </a:lnTo>
                <a:lnTo>
                  <a:pt x="107156" y="0"/>
                </a:lnTo>
                <a:lnTo>
                  <a:pt x="133945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321844" y="3821906"/>
            <a:ext cx="250032" cy="8931"/>
          </a:xfrm>
          <a:custGeom>
            <a:avLst/>
            <a:gdLst/>
            <a:ahLst/>
            <a:cxnLst/>
            <a:rect l="0" t="0" r="0" b="0"/>
            <a:pathLst>
              <a:path w="250032" h="8931">
                <a:moveTo>
                  <a:pt x="0" y="8930"/>
                </a:moveTo>
                <a:lnTo>
                  <a:pt x="0" y="8930"/>
                </a:lnTo>
                <a:lnTo>
                  <a:pt x="8929" y="8930"/>
                </a:lnTo>
                <a:lnTo>
                  <a:pt x="26789" y="8930"/>
                </a:lnTo>
                <a:lnTo>
                  <a:pt x="44648" y="8930"/>
                </a:lnTo>
                <a:lnTo>
                  <a:pt x="71437" y="8930"/>
                </a:lnTo>
                <a:lnTo>
                  <a:pt x="107156" y="8930"/>
                </a:lnTo>
                <a:lnTo>
                  <a:pt x="151804" y="8930"/>
                </a:lnTo>
                <a:lnTo>
                  <a:pt x="196453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830836" y="3839765"/>
            <a:ext cx="160735" cy="44650"/>
          </a:xfrm>
          <a:custGeom>
            <a:avLst/>
            <a:gdLst/>
            <a:ahLst/>
            <a:cxnLst/>
            <a:rect l="0" t="0" r="0" b="0"/>
            <a:pathLst>
              <a:path w="160735" h="44650">
                <a:moveTo>
                  <a:pt x="0" y="44649"/>
                </a:moveTo>
                <a:lnTo>
                  <a:pt x="8930" y="44649"/>
                </a:lnTo>
                <a:lnTo>
                  <a:pt x="17859" y="35719"/>
                </a:lnTo>
                <a:lnTo>
                  <a:pt x="35719" y="26789"/>
                </a:lnTo>
                <a:lnTo>
                  <a:pt x="62508" y="17860"/>
                </a:lnTo>
                <a:lnTo>
                  <a:pt x="89297" y="17860"/>
                </a:lnTo>
                <a:lnTo>
                  <a:pt x="125016" y="893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23555" y="919758"/>
            <a:ext cx="125016" cy="196454"/>
          </a:xfrm>
          <a:custGeom>
            <a:avLst/>
            <a:gdLst/>
            <a:ahLst/>
            <a:cxnLst/>
            <a:rect l="0" t="0" r="0" b="0"/>
            <a:pathLst>
              <a:path w="125016" h="196454">
                <a:moveTo>
                  <a:pt x="17859" y="62508"/>
                </a:moveTo>
                <a:lnTo>
                  <a:pt x="17859" y="62508"/>
                </a:lnTo>
                <a:lnTo>
                  <a:pt x="17859" y="62508"/>
                </a:lnTo>
                <a:lnTo>
                  <a:pt x="8929" y="62508"/>
                </a:lnTo>
                <a:lnTo>
                  <a:pt x="8929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35718"/>
                </a:lnTo>
                <a:lnTo>
                  <a:pt x="35718" y="17859"/>
                </a:lnTo>
                <a:lnTo>
                  <a:pt x="53578" y="8929"/>
                </a:lnTo>
                <a:lnTo>
                  <a:pt x="62508" y="8929"/>
                </a:lnTo>
                <a:lnTo>
                  <a:pt x="71437" y="0"/>
                </a:lnTo>
                <a:lnTo>
                  <a:pt x="80367" y="0"/>
                </a:lnTo>
                <a:lnTo>
                  <a:pt x="89297" y="8929"/>
                </a:lnTo>
                <a:lnTo>
                  <a:pt x="89297" y="17859"/>
                </a:lnTo>
                <a:lnTo>
                  <a:pt x="89297" y="26789"/>
                </a:lnTo>
                <a:lnTo>
                  <a:pt x="80367" y="35718"/>
                </a:lnTo>
                <a:lnTo>
                  <a:pt x="71437" y="53578"/>
                </a:lnTo>
                <a:lnTo>
                  <a:pt x="71437" y="62508"/>
                </a:lnTo>
                <a:lnTo>
                  <a:pt x="62508" y="62508"/>
                </a:lnTo>
                <a:lnTo>
                  <a:pt x="62508" y="71437"/>
                </a:lnTo>
                <a:lnTo>
                  <a:pt x="71437" y="71437"/>
                </a:lnTo>
                <a:lnTo>
                  <a:pt x="71437" y="62508"/>
                </a:lnTo>
                <a:lnTo>
                  <a:pt x="80367" y="62508"/>
                </a:lnTo>
                <a:lnTo>
                  <a:pt x="98226" y="53578"/>
                </a:lnTo>
                <a:lnTo>
                  <a:pt x="107156" y="53578"/>
                </a:lnTo>
                <a:lnTo>
                  <a:pt x="116086" y="62508"/>
                </a:lnTo>
                <a:lnTo>
                  <a:pt x="125015" y="71437"/>
                </a:lnTo>
                <a:lnTo>
                  <a:pt x="125015" y="98226"/>
                </a:lnTo>
                <a:lnTo>
                  <a:pt x="116086" y="125015"/>
                </a:lnTo>
                <a:lnTo>
                  <a:pt x="107156" y="151804"/>
                </a:lnTo>
                <a:lnTo>
                  <a:pt x="98226" y="169664"/>
                </a:lnTo>
                <a:lnTo>
                  <a:pt x="80367" y="187523"/>
                </a:lnTo>
                <a:lnTo>
                  <a:pt x="62508" y="196453"/>
                </a:lnTo>
                <a:lnTo>
                  <a:pt x="53578" y="196453"/>
                </a:lnTo>
                <a:lnTo>
                  <a:pt x="53578" y="178593"/>
                </a:lnTo>
                <a:lnTo>
                  <a:pt x="53578" y="151804"/>
                </a:lnTo>
                <a:lnTo>
                  <a:pt x="53578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866430" y="857250"/>
            <a:ext cx="223243" cy="151806"/>
          </a:xfrm>
          <a:custGeom>
            <a:avLst/>
            <a:gdLst/>
            <a:ahLst/>
            <a:cxnLst/>
            <a:rect l="0" t="0" r="0" b="0"/>
            <a:pathLst>
              <a:path w="223243" h="151806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0" y="53578"/>
                </a:lnTo>
                <a:lnTo>
                  <a:pt x="0" y="44648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59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17859"/>
                </a:lnTo>
                <a:lnTo>
                  <a:pt x="98226" y="35719"/>
                </a:lnTo>
                <a:lnTo>
                  <a:pt x="89297" y="71437"/>
                </a:lnTo>
                <a:lnTo>
                  <a:pt x="89297" y="98226"/>
                </a:lnTo>
                <a:lnTo>
                  <a:pt x="80367" y="125016"/>
                </a:lnTo>
                <a:lnTo>
                  <a:pt x="71437" y="142875"/>
                </a:lnTo>
                <a:lnTo>
                  <a:pt x="71437" y="151805"/>
                </a:lnTo>
                <a:lnTo>
                  <a:pt x="80367" y="151805"/>
                </a:lnTo>
                <a:lnTo>
                  <a:pt x="98226" y="133945"/>
                </a:lnTo>
                <a:lnTo>
                  <a:pt x="125015" y="116086"/>
                </a:lnTo>
                <a:lnTo>
                  <a:pt x="151804" y="98226"/>
                </a:lnTo>
                <a:lnTo>
                  <a:pt x="187523" y="80367"/>
                </a:lnTo>
                <a:lnTo>
                  <a:pt x="205383" y="62508"/>
                </a:lnTo>
                <a:lnTo>
                  <a:pt x="223242" y="44648"/>
                </a:lnTo>
                <a:lnTo>
                  <a:pt x="223242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848570" y="964406"/>
            <a:ext cx="303611" cy="258962"/>
          </a:xfrm>
          <a:custGeom>
            <a:avLst/>
            <a:gdLst/>
            <a:ahLst/>
            <a:cxnLst/>
            <a:rect l="0" t="0" r="0" b="0"/>
            <a:pathLst>
              <a:path w="303611" h="258962">
                <a:moveTo>
                  <a:pt x="0" y="258961"/>
                </a:moveTo>
                <a:lnTo>
                  <a:pt x="0" y="258961"/>
                </a:lnTo>
                <a:lnTo>
                  <a:pt x="0" y="250031"/>
                </a:lnTo>
                <a:lnTo>
                  <a:pt x="8930" y="241102"/>
                </a:lnTo>
                <a:lnTo>
                  <a:pt x="26789" y="223242"/>
                </a:lnTo>
                <a:lnTo>
                  <a:pt x="62508" y="187524"/>
                </a:lnTo>
                <a:lnTo>
                  <a:pt x="98227" y="142875"/>
                </a:lnTo>
                <a:lnTo>
                  <a:pt x="151805" y="98227"/>
                </a:lnTo>
                <a:lnTo>
                  <a:pt x="205383" y="53578"/>
                </a:lnTo>
                <a:lnTo>
                  <a:pt x="250032" y="26789"/>
                </a:lnTo>
                <a:lnTo>
                  <a:pt x="276821" y="8930"/>
                </a:lnTo>
                <a:lnTo>
                  <a:pt x="303610" y="0"/>
                </a:lnTo>
                <a:lnTo>
                  <a:pt x="303610" y="8930"/>
                </a:lnTo>
                <a:lnTo>
                  <a:pt x="303610" y="17860"/>
                </a:lnTo>
                <a:lnTo>
                  <a:pt x="30361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57563" y="1080492"/>
            <a:ext cx="62508" cy="187525"/>
          </a:xfrm>
          <a:custGeom>
            <a:avLst/>
            <a:gdLst/>
            <a:ahLst/>
            <a:cxnLst/>
            <a:rect l="0" t="0" r="0" b="0"/>
            <a:pathLst>
              <a:path w="62508" h="18752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59"/>
                </a:lnTo>
                <a:lnTo>
                  <a:pt x="8929" y="26789"/>
                </a:lnTo>
                <a:lnTo>
                  <a:pt x="17859" y="44649"/>
                </a:lnTo>
                <a:lnTo>
                  <a:pt x="26789" y="62508"/>
                </a:lnTo>
                <a:lnTo>
                  <a:pt x="26789" y="89297"/>
                </a:lnTo>
                <a:lnTo>
                  <a:pt x="35718" y="107156"/>
                </a:lnTo>
                <a:lnTo>
                  <a:pt x="44648" y="125016"/>
                </a:lnTo>
                <a:lnTo>
                  <a:pt x="44648" y="151805"/>
                </a:lnTo>
                <a:lnTo>
                  <a:pt x="44648" y="169664"/>
                </a:lnTo>
                <a:lnTo>
                  <a:pt x="53578" y="178594"/>
                </a:lnTo>
                <a:lnTo>
                  <a:pt x="53578" y="187524"/>
                </a:lnTo>
                <a:lnTo>
                  <a:pt x="53578" y="187524"/>
                </a:lnTo>
                <a:lnTo>
                  <a:pt x="53578" y="187524"/>
                </a:lnTo>
                <a:lnTo>
                  <a:pt x="62507" y="169664"/>
                </a:lnTo>
                <a:lnTo>
                  <a:pt x="62507" y="142875"/>
                </a:lnTo>
                <a:lnTo>
                  <a:pt x="62507" y="116086"/>
                </a:lnTo>
                <a:lnTo>
                  <a:pt x="62507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46859" y="1000125"/>
            <a:ext cx="178595" cy="196454"/>
          </a:xfrm>
          <a:custGeom>
            <a:avLst/>
            <a:gdLst/>
            <a:ahLst/>
            <a:cxnLst/>
            <a:rect l="0" t="0" r="0" b="0"/>
            <a:pathLst>
              <a:path w="178595" h="196454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62508"/>
                </a:lnTo>
                <a:lnTo>
                  <a:pt x="8930" y="98226"/>
                </a:lnTo>
                <a:lnTo>
                  <a:pt x="8930" y="125016"/>
                </a:lnTo>
                <a:lnTo>
                  <a:pt x="17860" y="151805"/>
                </a:lnTo>
                <a:lnTo>
                  <a:pt x="26789" y="169664"/>
                </a:lnTo>
                <a:lnTo>
                  <a:pt x="44649" y="178594"/>
                </a:lnTo>
                <a:lnTo>
                  <a:pt x="62508" y="187523"/>
                </a:lnTo>
                <a:lnTo>
                  <a:pt x="80368" y="187523"/>
                </a:lnTo>
                <a:lnTo>
                  <a:pt x="107157" y="178594"/>
                </a:lnTo>
                <a:lnTo>
                  <a:pt x="125016" y="169664"/>
                </a:lnTo>
                <a:lnTo>
                  <a:pt x="151805" y="160734"/>
                </a:lnTo>
                <a:lnTo>
                  <a:pt x="160735" y="142875"/>
                </a:lnTo>
                <a:lnTo>
                  <a:pt x="178594" y="125016"/>
                </a:lnTo>
                <a:lnTo>
                  <a:pt x="169664" y="107156"/>
                </a:lnTo>
                <a:lnTo>
                  <a:pt x="160735" y="98226"/>
                </a:lnTo>
                <a:lnTo>
                  <a:pt x="142875" y="89297"/>
                </a:lnTo>
                <a:lnTo>
                  <a:pt x="125016" y="89297"/>
                </a:lnTo>
                <a:lnTo>
                  <a:pt x="98227" y="98226"/>
                </a:lnTo>
                <a:lnTo>
                  <a:pt x="80368" y="116086"/>
                </a:lnTo>
                <a:lnTo>
                  <a:pt x="71438" y="142875"/>
                </a:lnTo>
                <a:lnTo>
                  <a:pt x="71438" y="160734"/>
                </a:lnTo>
                <a:lnTo>
                  <a:pt x="80368" y="178594"/>
                </a:lnTo>
                <a:lnTo>
                  <a:pt x="89297" y="196453"/>
                </a:lnTo>
                <a:lnTo>
                  <a:pt x="98227" y="187523"/>
                </a:lnTo>
                <a:lnTo>
                  <a:pt x="107157" y="178594"/>
                </a:lnTo>
                <a:lnTo>
                  <a:pt x="107157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929063" y="1625203"/>
            <a:ext cx="1" cy="17860"/>
          </a:xfrm>
          <a:custGeom>
            <a:avLst/>
            <a:gdLst/>
            <a:ahLst/>
            <a:cxnLst/>
            <a:rect l="0" t="0" r="0" b="0"/>
            <a:pathLst>
              <a:path w="1" h="1786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866555" y="964406"/>
            <a:ext cx="133946" cy="285751"/>
          </a:xfrm>
          <a:custGeom>
            <a:avLst/>
            <a:gdLst/>
            <a:ahLst/>
            <a:cxnLst/>
            <a:rect l="0" t="0" r="0" b="0"/>
            <a:pathLst>
              <a:path w="133946" h="285751">
                <a:moveTo>
                  <a:pt x="133945" y="8930"/>
                </a:moveTo>
                <a:lnTo>
                  <a:pt x="125015" y="8930"/>
                </a:lnTo>
                <a:lnTo>
                  <a:pt x="125015" y="0"/>
                </a:lnTo>
                <a:lnTo>
                  <a:pt x="125015" y="0"/>
                </a:ln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30"/>
                </a:lnTo>
                <a:lnTo>
                  <a:pt x="71437" y="8930"/>
                </a:lnTo>
                <a:lnTo>
                  <a:pt x="62508" y="26789"/>
                </a:lnTo>
                <a:lnTo>
                  <a:pt x="44648" y="35719"/>
                </a:lnTo>
                <a:lnTo>
                  <a:pt x="26789" y="53578"/>
                </a:lnTo>
                <a:lnTo>
                  <a:pt x="17859" y="62508"/>
                </a:lnTo>
                <a:lnTo>
                  <a:pt x="8929" y="80367"/>
                </a:lnTo>
                <a:lnTo>
                  <a:pt x="0" y="89297"/>
                </a:lnTo>
                <a:lnTo>
                  <a:pt x="0" y="107156"/>
                </a:lnTo>
                <a:lnTo>
                  <a:pt x="0" y="116086"/>
                </a:lnTo>
                <a:lnTo>
                  <a:pt x="8929" y="125016"/>
                </a:lnTo>
                <a:lnTo>
                  <a:pt x="17859" y="133945"/>
                </a:lnTo>
                <a:lnTo>
                  <a:pt x="26789" y="142875"/>
                </a:lnTo>
                <a:lnTo>
                  <a:pt x="44648" y="151805"/>
                </a:lnTo>
                <a:lnTo>
                  <a:pt x="62508" y="151805"/>
                </a:lnTo>
                <a:lnTo>
                  <a:pt x="89297" y="160735"/>
                </a:lnTo>
                <a:lnTo>
                  <a:pt x="98226" y="160735"/>
                </a:lnTo>
                <a:lnTo>
                  <a:pt x="116086" y="169664"/>
                </a:lnTo>
                <a:lnTo>
                  <a:pt x="125015" y="187524"/>
                </a:lnTo>
                <a:lnTo>
                  <a:pt x="133945" y="196453"/>
                </a:lnTo>
                <a:lnTo>
                  <a:pt x="125015" y="223242"/>
                </a:lnTo>
                <a:lnTo>
                  <a:pt x="116086" y="241102"/>
                </a:lnTo>
                <a:lnTo>
                  <a:pt x="98226" y="267891"/>
                </a:lnTo>
                <a:lnTo>
                  <a:pt x="80367" y="276821"/>
                </a:lnTo>
                <a:lnTo>
                  <a:pt x="71437" y="285750"/>
                </a:lnTo>
                <a:lnTo>
                  <a:pt x="71437" y="267891"/>
                </a:lnTo>
                <a:lnTo>
                  <a:pt x="71437" y="250031"/>
                </a:lnTo>
                <a:lnTo>
                  <a:pt x="71437" y="214313"/>
                </a:lnTo>
                <a:lnTo>
                  <a:pt x="89297" y="169664"/>
                </a:lnTo>
                <a:lnTo>
                  <a:pt x="98226" y="133945"/>
                </a:lnTo>
                <a:lnTo>
                  <a:pt x="107156" y="89297"/>
                </a:lnTo>
                <a:lnTo>
                  <a:pt x="116086" y="62508"/>
                </a:lnTo>
                <a:lnTo>
                  <a:pt x="116086" y="35719"/>
                </a:lnTo>
                <a:lnTo>
                  <a:pt x="116086" y="26789"/>
                </a:lnTo>
                <a:lnTo>
                  <a:pt x="107156" y="17860"/>
                </a:lnTo>
                <a:lnTo>
                  <a:pt x="89297" y="17860"/>
                </a:lnTo>
                <a:lnTo>
                  <a:pt x="80367" y="26789"/>
                </a:lnTo>
                <a:lnTo>
                  <a:pt x="62508" y="26789"/>
                </a:lnTo>
                <a:lnTo>
                  <a:pt x="62508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48758" y="1518047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768578" y="357187"/>
            <a:ext cx="276821" cy="339330"/>
          </a:xfrm>
          <a:custGeom>
            <a:avLst/>
            <a:gdLst/>
            <a:ahLst/>
            <a:cxnLst/>
            <a:rect l="0" t="0" r="0" b="0"/>
            <a:pathLst>
              <a:path w="276821" h="339330">
                <a:moveTo>
                  <a:pt x="178594" y="62508"/>
                </a:moveTo>
                <a:lnTo>
                  <a:pt x="178594" y="53579"/>
                </a:lnTo>
                <a:lnTo>
                  <a:pt x="178594" y="44649"/>
                </a:lnTo>
                <a:lnTo>
                  <a:pt x="169664" y="35719"/>
                </a:lnTo>
                <a:lnTo>
                  <a:pt x="169664" y="26790"/>
                </a:lnTo>
                <a:lnTo>
                  <a:pt x="160735" y="893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0"/>
                </a:lnTo>
                <a:lnTo>
                  <a:pt x="98227" y="8930"/>
                </a:lnTo>
                <a:lnTo>
                  <a:pt x="71438" y="17860"/>
                </a:lnTo>
                <a:lnTo>
                  <a:pt x="44649" y="53579"/>
                </a:lnTo>
                <a:lnTo>
                  <a:pt x="26789" y="89297"/>
                </a:lnTo>
                <a:lnTo>
                  <a:pt x="8930" y="133946"/>
                </a:lnTo>
                <a:lnTo>
                  <a:pt x="0" y="178594"/>
                </a:lnTo>
                <a:lnTo>
                  <a:pt x="0" y="223243"/>
                </a:lnTo>
                <a:lnTo>
                  <a:pt x="17860" y="250032"/>
                </a:lnTo>
                <a:lnTo>
                  <a:pt x="35719" y="267891"/>
                </a:lnTo>
                <a:lnTo>
                  <a:pt x="62508" y="258961"/>
                </a:lnTo>
                <a:lnTo>
                  <a:pt x="89297" y="241102"/>
                </a:lnTo>
                <a:lnTo>
                  <a:pt x="125016" y="214313"/>
                </a:lnTo>
                <a:lnTo>
                  <a:pt x="151805" y="178594"/>
                </a:lnTo>
                <a:lnTo>
                  <a:pt x="169664" y="133946"/>
                </a:lnTo>
                <a:lnTo>
                  <a:pt x="178594" y="98227"/>
                </a:lnTo>
                <a:lnTo>
                  <a:pt x="187524" y="71438"/>
                </a:lnTo>
                <a:lnTo>
                  <a:pt x="187524" y="62508"/>
                </a:lnTo>
                <a:lnTo>
                  <a:pt x="178594" y="71438"/>
                </a:lnTo>
                <a:lnTo>
                  <a:pt x="169664" y="98227"/>
                </a:lnTo>
                <a:lnTo>
                  <a:pt x="169664" y="133946"/>
                </a:lnTo>
                <a:lnTo>
                  <a:pt x="160735" y="187524"/>
                </a:lnTo>
                <a:lnTo>
                  <a:pt x="160735" y="241102"/>
                </a:lnTo>
                <a:lnTo>
                  <a:pt x="169664" y="285751"/>
                </a:lnTo>
                <a:lnTo>
                  <a:pt x="178594" y="312540"/>
                </a:lnTo>
                <a:lnTo>
                  <a:pt x="187524" y="330399"/>
                </a:lnTo>
                <a:lnTo>
                  <a:pt x="205383" y="339329"/>
                </a:lnTo>
                <a:lnTo>
                  <a:pt x="223242" y="321469"/>
                </a:lnTo>
                <a:lnTo>
                  <a:pt x="241102" y="294680"/>
                </a:lnTo>
                <a:lnTo>
                  <a:pt x="250031" y="250032"/>
                </a:lnTo>
                <a:lnTo>
                  <a:pt x="267891" y="205383"/>
                </a:lnTo>
                <a:lnTo>
                  <a:pt x="276820" y="151805"/>
                </a:lnTo>
                <a:lnTo>
                  <a:pt x="276820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054328" y="410766"/>
            <a:ext cx="169665" cy="35719"/>
          </a:xfrm>
          <a:custGeom>
            <a:avLst/>
            <a:gdLst/>
            <a:ahLst/>
            <a:cxnLst/>
            <a:rect l="0" t="0" r="0" b="0"/>
            <a:pathLst>
              <a:path w="169665" h="35719">
                <a:moveTo>
                  <a:pt x="0" y="35718"/>
                </a:move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30" y="35718"/>
                </a:lnTo>
                <a:lnTo>
                  <a:pt x="35719" y="35718"/>
                </a:lnTo>
                <a:lnTo>
                  <a:pt x="62508" y="26789"/>
                </a:lnTo>
                <a:lnTo>
                  <a:pt x="98227" y="17859"/>
                </a:lnTo>
                <a:lnTo>
                  <a:pt x="125016" y="17859"/>
                </a:lnTo>
                <a:lnTo>
                  <a:pt x="151805" y="8929"/>
                </a:lnTo>
                <a:lnTo>
                  <a:pt x="160735" y="0"/>
                </a:lnTo>
                <a:lnTo>
                  <a:pt x="169664" y="8929"/>
                </a:lnTo>
                <a:lnTo>
                  <a:pt x="169664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027539" y="473273"/>
            <a:ext cx="258962" cy="80369"/>
          </a:xfrm>
          <a:custGeom>
            <a:avLst/>
            <a:gdLst/>
            <a:ahLst/>
            <a:cxnLst/>
            <a:rect l="0" t="0" r="0" b="0"/>
            <a:pathLst>
              <a:path w="258962" h="80369">
                <a:moveTo>
                  <a:pt x="17859" y="71438"/>
                </a:moveTo>
                <a:lnTo>
                  <a:pt x="8930" y="80368"/>
                </a:lnTo>
                <a:lnTo>
                  <a:pt x="0" y="80368"/>
                </a:lnTo>
                <a:lnTo>
                  <a:pt x="0" y="80368"/>
                </a:lnTo>
                <a:lnTo>
                  <a:pt x="17859" y="71438"/>
                </a:lnTo>
                <a:lnTo>
                  <a:pt x="44649" y="62508"/>
                </a:lnTo>
                <a:lnTo>
                  <a:pt x="80367" y="53579"/>
                </a:lnTo>
                <a:lnTo>
                  <a:pt x="133945" y="35719"/>
                </a:lnTo>
                <a:lnTo>
                  <a:pt x="169664" y="26789"/>
                </a:lnTo>
                <a:lnTo>
                  <a:pt x="214313" y="17860"/>
                </a:lnTo>
                <a:lnTo>
                  <a:pt x="24110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" name="Freeform 5119"/>
          <p:cNvSpPr/>
          <p:nvPr/>
        </p:nvSpPr>
        <p:spPr>
          <a:xfrm>
            <a:off x="6322219" y="285750"/>
            <a:ext cx="267891" cy="312540"/>
          </a:xfrm>
          <a:custGeom>
            <a:avLst/>
            <a:gdLst/>
            <a:ahLst/>
            <a:cxnLst/>
            <a:rect l="0" t="0" r="0" b="0"/>
            <a:pathLst>
              <a:path w="267891" h="312540">
                <a:moveTo>
                  <a:pt x="26789" y="8930"/>
                </a:moveTo>
                <a:lnTo>
                  <a:pt x="26789" y="0"/>
                </a:lnTo>
                <a:lnTo>
                  <a:pt x="26789" y="0"/>
                </a:lnTo>
                <a:lnTo>
                  <a:pt x="26789" y="0"/>
                </a:lnTo>
                <a:lnTo>
                  <a:pt x="17859" y="8930"/>
                </a:lnTo>
                <a:lnTo>
                  <a:pt x="8929" y="17859"/>
                </a:lnTo>
                <a:lnTo>
                  <a:pt x="8929" y="44648"/>
                </a:lnTo>
                <a:lnTo>
                  <a:pt x="0" y="89297"/>
                </a:lnTo>
                <a:lnTo>
                  <a:pt x="0" y="142875"/>
                </a:lnTo>
                <a:lnTo>
                  <a:pt x="0" y="187523"/>
                </a:lnTo>
                <a:lnTo>
                  <a:pt x="0" y="232172"/>
                </a:lnTo>
                <a:lnTo>
                  <a:pt x="0" y="276820"/>
                </a:lnTo>
                <a:lnTo>
                  <a:pt x="0" y="303609"/>
                </a:lnTo>
                <a:lnTo>
                  <a:pt x="0" y="312539"/>
                </a:lnTo>
                <a:lnTo>
                  <a:pt x="0" y="303609"/>
                </a:lnTo>
                <a:lnTo>
                  <a:pt x="8929" y="285750"/>
                </a:lnTo>
                <a:lnTo>
                  <a:pt x="26789" y="258961"/>
                </a:lnTo>
                <a:lnTo>
                  <a:pt x="44648" y="223242"/>
                </a:lnTo>
                <a:lnTo>
                  <a:pt x="80367" y="178594"/>
                </a:lnTo>
                <a:lnTo>
                  <a:pt x="107156" y="142875"/>
                </a:lnTo>
                <a:lnTo>
                  <a:pt x="133945" y="116086"/>
                </a:lnTo>
                <a:lnTo>
                  <a:pt x="169664" y="98227"/>
                </a:lnTo>
                <a:lnTo>
                  <a:pt x="178594" y="107156"/>
                </a:lnTo>
                <a:lnTo>
                  <a:pt x="187523" y="125016"/>
                </a:lnTo>
                <a:lnTo>
                  <a:pt x="178594" y="160734"/>
                </a:lnTo>
                <a:lnTo>
                  <a:pt x="160734" y="196453"/>
                </a:lnTo>
                <a:lnTo>
                  <a:pt x="133945" y="232172"/>
                </a:lnTo>
                <a:lnTo>
                  <a:pt x="107156" y="267891"/>
                </a:lnTo>
                <a:lnTo>
                  <a:pt x="89297" y="294680"/>
                </a:lnTo>
                <a:lnTo>
                  <a:pt x="80367" y="303609"/>
                </a:lnTo>
                <a:lnTo>
                  <a:pt x="80367" y="303609"/>
                </a:lnTo>
                <a:lnTo>
                  <a:pt x="98226" y="294680"/>
                </a:lnTo>
                <a:lnTo>
                  <a:pt x="125015" y="258961"/>
                </a:lnTo>
                <a:lnTo>
                  <a:pt x="169664" y="232172"/>
                </a:lnTo>
                <a:lnTo>
                  <a:pt x="214312" y="196453"/>
                </a:lnTo>
                <a:lnTo>
                  <a:pt x="267890" y="169664"/>
                </a:lnTo>
                <a:lnTo>
                  <a:pt x="267890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1" name="Freeform 5120"/>
          <p:cNvSpPr/>
          <p:nvPr/>
        </p:nvSpPr>
        <p:spPr>
          <a:xfrm>
            <a:off x="6590109" y="357187"/>
            <a:ext cx="142876" cy="26791"/>
          </a:xfrm>
          <a:custGeom>
            <a:avLst/>
            <a:gdLst/>
            <a:ahLst/>
            <a:cxnLst/>
            <a:rect l="0" t="0" r="0" b="0"/>
            <a:pathLst>
              <a:path w="142876" h="26791">
                <a:moveTo>
                  <a:pt x="0" y="26790"/>
                </a:moveTo>
                <a:lnTo>
                  <a:pt x="0" y="26790"/>
                </a:lnTo>
                <a:lnTo>
                  <a:pt x="8930" y="26790"/>
                </a:lnTo>
                <a:lnTo>
                  <a:pt x="17860" y="26790"/>
                </a:lnTo>
                <a:lnTo>
                  <a:pt x="35719" y="17860"/>
                </a:lnTo>
                <a:lnTo>
                  <a:pt x="62508" y="17860"/>
                </a:lnTo>
                <a:lnTo>
                  <a:pt x="89297" y="17860"/>
                </a:lnTo>
                <a:lnTo>
                  <a:pt x="116086" y="8930"/>
                </a:lnTo>
                <a:lnTo>
                  <a:pt x="125016" y="893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Freeform 5122"/>
          <p:cNvSpPr/>
          <p:nvPr/>
        </p:nvSpPr>
        <p:spPr>
          <a:xfrm>
            <a:off x="6607969" y="392906"/>
            <a:ext cx="169665" cy="71439"/>
          </a:xfrm>
          <a:custGeom>
            <a:avLst/>
            <a:gdLst/>
            <a:ahLst/>
            <a:cxnLst/>
            <a:rect l="0" t="0" r="0" b="0"/>
            <a:pathLst>
              <a:path w="169665" h="71439">
                <a:moveTo>
                  <a:pt x="0" y="71438"/>
                </a:moveTo>
                <a:lnTo>
                  <a:pt x="8929" y="62508"/>
                </a:lnTo>
                <a:lnTo>
                  <a:pt x="26789" y="53578"/>
                </a:lnTo>
                <a:lnTo>
                  <a:pt x="44648" y="44649"/>
                </a:lnTo>
                <a:lnTo>
                  <a:pt x="80367" y="35719"/>
                </a:lnTo>
                <a:lnTo>
                  <a:pt x="107156" y="26789"/>
                </a:lnTo>
                <a:lnTo>
                  <a:pt x="133945" y="17860"/>
                </a:lnTo>
                <a:lnTo>
                  <a:pt x="151804" y="8930"/>
                </a:lnTo>
                <a:lnTo>
                  <a:pt x="169664" y="893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4" name="Freeform 5123"/>
          <p:cNvSpPr/>
          <p:nvPr/>
        </p:nvSpPr>
        <p:spPr>
          <a:xfrm>
            <a:off x="6858000" y="312539"/>
            <a:ext cx="187524" cy="160735"/>
          </a:xfrm>
          <a:custGeom>
            <a:avLst/>
            <a:gdLst/>
            <a:ahLst/>
            <a:cxnLst/>
            <a:rect l="0" t="0" r="0" b="0"/>
            <a:pathLst>
              <a:path w="187524" h="160735">
                <a:moveTo>
                  <a:pt x="116086" y="8930"/>
                </a:moveTo>
                <a:lnTo>
                  <a:pt x="116086" y="0"/>
                </a:lnTo>
                <a:lnTo>
                  <a:pt x="116086" y="0"/>
                </a:lnTo>
                <a:lnTo>
                  <a:pt x="107156" y="0"/>
                </a:lnTo>
                <a:lnTo>
                  <a:pt x="98227" y="8930"/>
                </a:lnTo>
                <a:lnTo>
                  <a:pt x="71438" y="17859"/>
                </a:lnTo>
                <a:lnTo>
                  <a:pt x="44648" y="35719"/>
                </a:lnTo>
                <a:lnTo>
                  <a:pt x="26789" y="53578"/>
                </a:lnTo>
                <a:lnTo>
                  <a:pt x="8930" y="80367"/>
                </a:lnTo>
                <a:lnTo>
                  <a:pt x="0" y="107156"/>
                </a:lnTo>
                <a:lnTo>
                  <a:pt x="8930" y="125016"/>
                </a:lnTo>
                <a:lnTo>
                  <a:pt x="26789" y="142875"/>
                </a:lnTo>
                <a:lnTo>
                  <a:pt x="44648" y="160734"/>
                </a:lnTo>
                <a:lnTo>
                  <a:pt x="71438" y="160734"/>
                </a:lnTo>
                <a:lnTo>
                  <a:pt x="98227" y="160734"/>
                </a:lnTo>
                <a:lnTo>
                  <a:pt x="125016" y="151805"/>
                </a:lnTo>
                <a:lnTo>
                  <a:pt x="160734" y="133945"/>
                </a:lnTo>
                <a:lnTo>
                  <a:pt x="187523" y="116086"/>
                </a:lnTo>
                <a:lnTo>
                  <a:pt x="187523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5" name="Freeform 5124"/>
          <p:cNvSpPr/>
          <p:nvPr/>
        </p:nvSpPr>
        <p:spPr>
          <a:xfrm>
            <a:off x="7152680" y="294680"/>
            <a:ext cx="53579" cy="26790"/>
          </a:xfrm>
          <a:custGeom>
            <a:avLst/>
            <a:gdLst/>
            <a:ahLst/>
            <a:cxnLst/>
            <a:rect l="0" t="0" r="0" b="0"/>
            <a:pathLst>
              <a:path w="53579" h="2679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26789" y="8929"/>
                </a:lnTo>
                <a:lnTo>
                  <a:pt x="26789" y="8929"/>
                </a:lnTo>
                <a:lnTo>
                  <a:pt x="35718" y="8929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Freeform 5125"/>
          <p:cNvSpPr/>
          <p:nvPr/>
        </p:nvSpPr>
        <p:spPr>
          <a:xfrm>
            <a:off x="7161609" y="321469"/>
            <a:ext cx="125017" cy="44649"/>
          </a:xfrm>
          <a:custGeom>
            <a:avLst/>
            <a:gdLst/>
            <a:ahLst/>
            <a:cxnLst/>
            <a:rect l="0" t="0" r="0" b="0"/>
            <a:pathLst>
              <a:path w="125017" h="44649">
                <a:moveTo>
                  <a:pt x="0" y="44648"/>
                </a:moveTo>
                <a:lnTo>
                  <a:pt x="0" y="35718"/>
                </a:lnTo>
                <a:lnTo>
                  <a:pt x="17860" y="35718"/>
                </a:lnTo>
                <a:lnTo>
                  <a:pt x="35719" y="26789"/>
                </a:lnTo>
                <a:lnTo>
                  <a:pt x="53579" y="17859"/>
                </a:lnTo>
                <a:lnTo>
                  <a:pt x="71438" y="17859"/>
                </a:lnTo>
                <a:lnTo>
                  <a:pt x="80368" y="17859"/>
                </a:lnTo>
                <a:lnTo>
                  <a:pt x="98227" y="8929"/>
                </a:lnTo>
                <a:lnTo>
                  <a:pt x="107157" y="8929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7" name="Freeform 5126"/>
          <p:cNvSpPr/>
          <p:nvPr/>
        </p:nvSpPr>
        <p:spPr>
          <a:xfrm>
            <a:off x="7447359" y="133945"/>
            <a:ext cx="223244" cy="303611"/>
          </a:xfrm>
          <a:custGeom>
            <a:avLst/>
            <a:gdLst/>
            <a:ahLst/>
            <a:cxnLst/>
            <a:rect l="0" t="0" r="0" b="0"/>
            <a:pathLst>
              <a:path w="223244" h="303611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60" y="44649"/>
                </a:lnTo>
                <a:lnTo>
                  <a:pt x="26789" y="44649"/>
                </a:lnTo>
                <a:lnTo>
                  <a:pt x="44649" y="44649"/>
                </a:lnTo>
                <a:lnTo>
                  <a:pt x="62508" y="35719"/>
                </a:lnTo>
                <a:lnTo>
                  <a:pt x="80368" y="26789"/>
                </a:lnTo>
                <a:lnTo>
                  <a:pt x="107157" y="17860"/>
                </a:lnTo>
                <a:lnTo>
                  <a:pt x="133946" y="8930"/>
                </a:lnTo>
                <a:lnTo>
                  <a:pt x="160735" y="0"/>
                </a:lnTo>
                <a:lnTo>
                  <a:pt x="178594" y="0"/>
                </a:lnTo>
                <a:lnTo>
                  <a:pt x="196454" y="0"/>
                </a:lnTo>
                <a:lnTo>
                  <a:pt x="223243" y="26789"/>
                </a:lnTo>
                <a:lnTo>
                  <a:pt x="223243" y="71438"/>
                </a:lnTo>
                <a:lnTo>
                  <a:pt x="205383" y="133946"/>
                </a:lnTo>
                <a:lnTo>
                  <a:pt x="178594" y="196453"/>
                </a:lnTo>
                <a:lnTo>
                  <a:pt x="160735" y="250032"/>
                </a:lnTo>
                <a:lnTo>
                  <a:pt x="151805" y="285750"/>
                </a:lnTo>
                <a:lnTo>
                  <a:pt x="151805" y="303610"/>
                </a:lnTo>
                <a:lnTo>
                  <a:pt x="160735" y="303610"/>
                </a:lnTo>
                <a:lnTo>
                  <a:pt x="178594" y="294680"/>
                </a:lnTo>
                <a:lnTo>
                  <a:pt x="196454" y="276821"/>
                </a:lnTo>
                <a:lnTo>
                  <a:pt x="205383" y="258961"/>
                </a:lnTo>
                <a:lnTo>
                  <a:pt x="205383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8" name="Freeform 5127"/>
          <p:cNvSpPr/>
          <p:nvPr/>
        </p:nvSpPr>
        <p:spPr>
          <a:xfrm>
            <a:off x="4491633" y="1598414"/>
            <a:ext cx="8931" cy="17860"/>
          </a:xfrm>
          <a:custGeom>
            <a:avLst/>
            <a:gdLst/>
            <a:ahLst/>
            <a:cxnLst/>
            <a:rect l="0" t="0" r="0" b="0"/>
            <a:pathLst>
              <a:path w="8931" h="17860">
                <a:moveTo>
                  <a:pt x="893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Freeform 5128"/>
          <p:cNvSpPr/>
          <p:nvPr/>
        </p:nvSpPr>
        <p:spPr>
          <a:xfrm>
            <a:off x="4536281" y="616148"/>
            <a:ext cx="1107283" cy="901900"/>
          </a:xfrm>
          <a:custGeom>
            <a:avLst/>
            <a:gdLst/>
            <a:ahLst/>
            <a:cxnLst/>
            <a:rect l="0" t="0" r="0" b="0"/>
            <a:pathLst>
              <a:path w="1107283" h="901900">
                <a:moveTo>
                  <a:pt x="1107282" y="8930"/>
                </a:moveTo>
                <a:lnTo>
                  <a:pt x="1107282" y="8930"/>
                </a:lnTo>
                <a:lnTo>
                  <a:pt x="1098352" y="8930"/>
                </a:lnTo>
                <a:lnTo>
                  <a:pt x="1080492" y="8930"/>
                </a:lnTo>
                <a:lnTo>
                  <a:pt x="1071563" y="8930"/>
                </a:lnTo>
                <a:lnTo>
                  <a:pt x="1062633" y="8930"/>
                </a:lnTo>
                <a:lnTo>
                  <a:pt x="1044774" y="8930"/>
                </a:lnTo>
                <a:lnTo>
                  <a:pt x="1026914" y="8930"/>
                </a:lnTo>
                <a:lnTo>
                  <a:pt x="1009055" y="0"/>
                </a:lnTo>
                <a:lnTo>
                  <a:pt x="982266" y="0"/>
                </a:lnTo>
                <a:lnTo>
                  <a:pt x="955477" y="0"/>
                </a:lnTo>
                <a:lnTo>
                  <a:pt x="919758" y="0"/>
                </a:lnTo>
                <a:lnTo>
                  <a:pt x="875110" y="0"/>
                </a:lnTo>
                <a:lnTo>
                  <a:pt x="830461" y="8930"/>
                </a:lnTo>
                <a:lnTo>
                  <a:pt x="776883" y="17860"/>
                </a:lnTo>
                <a:lnTo>
                  <a:pt x="714375" y="26790"/>
                </a:lnTo>
                <a:lnTo>
                  <a:pt x="651867" y="53579"/>
                </a:lnTo>
                <a:lnTo>
                  <a:pt x="589360" y="71438"/>
                </a:lnTo>
                <a:lnTo>
                  <a:pt x="526852" y="89297"/>
                </a:lnTo>
                <a:lnTo>
                  <a:pt x="464344" y="116086"/>
                </a:lnTo>
                <a:lnTo>
                  <a:pt x="410766" y="133946"/>
                </a:lnTo>
                <a:lnTo>
                  <a:pt x="357188" y="151805"/>
                </a:lnTo>
                <a:lnTo>
                  <a:pt x="303610" y="178594"/>
                </a:lnTo>
                <a:lnTo>
                  <a:pt x="258961" y="205383"/>
                </a:lnTo>
                <a:lnTo>
                  <a:pt x="223242" y="223243"/>
                </a:lnTo>
                <a:lnTo>
                  <a:pt x="187524" y="258961"/>
                </a:lnTo>
                <a:lnTo>
                  <a:pt x="142875" y="285750"/>
                </a:lnTo>
                <a:lnTo>
                  <a:pt x="107157" y="330399"/>
                </a:lnTo>
                <a:lnTo>
                  <a:pt x="80367" y="375047"/>
                </a:lnTo>
                <a:lnTo>
                  <a:pt x="53578" y="419696"/>
                </a:lnTo>
                <a:lnTo>
                  <a:pt x="35719" y="473274"/>
                </a:lnTo>
                <a:lnTo>
                  <a:pt x="17860" y="526852"/>
                </a:lnTo>
                <a:lnTo>
                  <a:pt x="17860" y="580430"/>
                </a:lnTo>
                <a:lnTo>
                  <a:pt x="17860" y="642938"/>
                </a:lnTo>
                <a:lnTo>
                  <a:pt x="26789" y="696516"/>
                </a:lnTo>
                <a:lnTo>
                  <a:pt x="35719" y="750094"/>
                </a:lnTo>
                <a:lnTo>
                  <a:pt x="35719" y="794742"/>
                </a:lnTo>
                <a:lnTo>
                  <a:pt x="44649" y="830461"/>
                </a:lnTo>
                <a:lnTo>
                  <a:pt x="44649" y="857250"/>
                </a:lnTo>
                <a:lnTo>
                  <a:pt x="44649" y="875110"/>
                </a:lnTo>
                <a:lnTo>
                  <a:pt x="44649" y="884039"/>
                </a:lnTo>
                <a:lnTo>
                  <a:pt x="44649" y="892969"/>
                </a:lnTo>
                <a:lnTo>
                  <a:pt x="35719" y="901899"/>
                </a:lnTo>
                <a:lnTo>
                  <a:pt x="35719" y="901899"/>
                </a:lnTo>
                <a:lnTo>
                  <a:pt x="26789" y="901899"/>
                </a:lnTo>
                <a:lnTo>
                  <a:pt x="17860" y="892969"/>
                </a:lnTo>
                <a:lnTo>
                  <a:pt x="17860" y="892969"/>
                </a:lnTo>
                <a:lnTo>
                  <a:pt x="8930" y="875110"/>
                </a:lnTo>
                <a:lnTo>
                  <a:pt x="0" y="857250"/>
                </a:lnTo>
                <a:lnTo>
                  <a:pt x="0" y="839391"/>
                </a:lnTo>
                <a:lnTo>
                  <a:pt x="0" y="8393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0" name="Freeform 5129"/>
          <p:cNvSpPr/>
          <p:nvPr/>
        </p:nvSpPr>
        <p:spPr>
          <a:xfrm>
            <a:off x="4464844" y="1339453"/>
            <a:ext cx="339329" cy="241102"/>
          </a:xfrm>
          <a:custGeom>
            <a:avLst/>
            <a:gdLst/>
            <a:ahLst/>
            <a:cxnLst/>
            <a:rect l="0" t="0" r="0" b="0"/>
            <a:pathLst>
              <a:path w="339329" h="241102">
                <a:moveTo>
                  <a:pt x="0" y="17860"/>
                </a:moveTo>
                <a:lnTo>
                  <a:pt x="0" y="17860"/>
                </a:ln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62508"/>
                </a:lnTo>
                <a:lnTo>
                  <a:pt x="8929" y="89297"/>
                </a:lnTo>
                <a:lnTo>
                  <a:pt x="17859" y="116086"/>
                </a:lnTo>
                <a:lnTo>
                  <a:pt x="26789" y="151805"/>
                </a:lnTo>
                <a:lnTo>
                  <a:pt x="26789" y="178594"/>
                </a:lnTo>
                <a:lnTo>
                  <a:pt x="26789" y="205383"/>
                </a:lnTo>
                <a:lnTo>
                  <a:pt x="35719" y="223242"/>
                </a:lnTo>
                <a:lnTo>
                  <a:pt x="35719" y="241101"/>
                </a:lnTo>
                <a:lnTo>
                  <a:pt x="35719" y="241101"/>
                </a:lnTo>
                <a:lnTo>
                  <a:pt x="44648" y="232172"/>
                </a:lnTo>
                <a:lnTo>
                  <a:pt x="71437" y="205383"/>
                </a:lnTo>
                <a:lnTo>
                  <a:pt x="107156" y="160734"/>
                </a:lnTo>
                <a:lnTo>
                  <a:pt x="151804" y="116086"/>
                </a:lnTo>
                <a:lnTo>
                  <a:pt x="214312" y="71437"/>
                </a:lnTo>
                <a:lnTo>
                  <a:pt x="267890" y="35719"/>
                </a:lnTo>
                <a:lnTo>
                  <a:pt x="303609" y="17860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Freeform 5130"/>
          <p:cNvSpPr/>
          <p:nvPr/>
        </p:nvSpPr>
        <p:spPr>
          <a:xfrm>
            <a:off x="5723930" y="3152179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0"/>
                </a:moveTo>
                <a:lnTo>
                  <a:pt x="0" y="8930"/>
                </a:ln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NextDate</a:t>
            </a:r>
            <a:r>
              <a:rPr lang="en-US" dirty="0" smtClean="0"/>
              <a:t> Decision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are meaningful decisions for </a:t>
            </a:r>
            <a:r>
              <a:rPr lang="en-US" dirty="0" err="1" smtClean="0"/>
              <a:t>NextDate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Months</a:t>
            </a:r>
          </a:p>
          <a:p>
            <a:pPr lvl="2"/>
            <a:r>
              <a:rPr lang="en-US" dirty="0" smtClean="0"/>
              <a:t>M1 ={ months  that have 30 days}</a:t>
            </a:r>
          </a:p>
          <a:p>
            <a:pPr lvl="2"/>
            <a:r>
              <a:rPr lang="en-US" dirty="0" smtClean="0"/>
              <a:t>M2 </a:t>
            </a:r>
            <a:r>
              <a:rPr lang="en-US" dirty="0"/>
              <a:t>={ months  that have </a:t>
            </a:r>
            <a:r>
              <a:rPr lang="en-US" dirty="0" smtClean="0"/>
              <a:t>31 </a:t>
            </a:r>
            <a:r>
              <a:rPr lang="en-US" dirty="0"/>
              <a:t>days}</a:t>
            </a:r>
          </a:p>
          <a:p>
            <a:pPr lvl="2"/>
            <a:r>
              <a:rPr lang="en-US" dirty="0" smtClean="0"/>
              <a:t>M3 ={February}</a:t>
            </a:r>
          </a:p>
          <a:p>
            <a:pPr lvl="1"/>
            <a:r>
              <a:rPr lang="en-US" dirty="0" smtClean="0"/>
              <a:t>Days</a:t>
            </a:r>
          </a:p>
          <a:p>
            <a:pPr lvl="2"/>
            <a:r>
              <a:rPr lang="en-US" dirty="0" smtClean="0"/>
              <a:t>D1 (           </a:t>
            </a:r>
            <a:r>
              <a:rPr lang="en-US" dirty="0" smtClean="0">
                <a:latin typeface="cmsy10" pitchFamily="34" charset="0"/>
                <a:sym typeface="Symbol"/>
              </a:rPr>
              <a:t>), D2(   ), D3(   ), D4(   )</a:t>
            </a:r>
            <a:endParaRPr lang="en-US" dirty="0"/>
          </a:p>
          <a:p>
            <a:pPr lvl="1"/>
            <a:r>
              <a:rPr lang="en-US" dirty="0" smtClean="0"/>
              <a:t>Years Y1(2000), Y2(non-century-leap-year), Y3()</a:t>
            </a:r>
          </a:p>
          <a:p>
            <a:r>
              <a:rPr lang="en-US" dirty="0" smtClean="0"/>
              <a:t>So how big is the table? </a:t>
            </a:r>
          </a:p>
          <a:p>
            <a:pPr lvl="1"/>
            <a:r>
              <a:rPr lang="en-US" dirty="0" smtClean="0"/>
              <a:t>9 </a:t>
            </a:r>
            <a:r>
              <a:rPr lang="en-US" dirty="0" err="1" smtClean="0"/>
              <a:t>boolean</a:t>
            </a:r>
            <a:r>
              <a:rPr lang="en-US" dirty="0" smtClean="0"/>
              <a:t> tests </a:t>
            </a:r>
            <a:r>
              <a:rPr lang="en-US" dirty="0" smtClean="0">
                <a:sym typeface="Wingdings" pitchFamily="2" charset="2"/>
              </a:rPr>
              <a:t> 2</a:t>
            </a:r>
            <a:r>
              <a:rPr lang="en-US" baseline="30000" dirty="0" smtClean="0">
                <a:sym typeface="Wingdings" pitchFamily="2" charset="2"/>
              </a:rPr>
              <a:t>10</a:t>
            </a:r>
            <a:r>
              <a:rPr lang="en-US" dirty="0" smtClean="0">
                <a:sym typeface="Wingdings" pitchFamily="2" charset="2"/>
              </a:rPr>
              <a:t>=1024</a:t>
            </a:r>
          </a:p>
          <a:p>
            <a:pPr lvl="1"/>
            <a:r>
              <a:rPr lang="en-US" dirty="0" smtClean="0"/>
              <a:t>3*4*3	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286000" y="3786187"/>
            <a:ext cx="8931" cy="160735"/>
          </a:xfrm>
          <a:custGeom>
            <a:avLst/>
            <a:gdLst/>
            <a:ahLst/>
            <a:cxnLst/>
            <a:rect l="0" t="0" r="0" b="0"/>
            <a:pathLst>
              <a:path w="8931" h="160735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0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8930" y="151805"/>
                </a:lnTo>
                <a:lnTo>
                  <a:pt x="8930" y="142875"/>
                </a:lnTo>
                <a:lnTo>
                  <a:pt x="8930" y="125016"/>
                </a:lnTo>
                <a:lnTo>
                  <a:pt x="8930" y="107156"/>
                </a:lnTo>
                <a:lnTo>
                  <a:pt x="8930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366367" y="3848695"/>
            <a:ext cx="98228" cy="26790"/>
          </a:xfrm>
          <a:custGeom>
            <a:avLst/>
            <a:gdLst/>
            <a:ahLst/>
            <a:cxnLst/>
            <a:rect l="0" t="0" r="0" b="0"/>
            <a:pathLst>
              <a:path w="98228" h="26790">
                <a:moveTo>
                  <a:pt x="0" y="26789"/>
                </a:move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17859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18172" y="3768328"/>
            <a:ext cx="142876" cy="133946"/>
          </a:xfrm>
          <a:custGeom>
            <a:avLst/>
            <a:gdLst/>
            <a:ahLst/>
            <a:cxnLst/>
            <a:rect l="0" t="0" r="0" b="0"/>
            <a:pathLst>
              <a:path w="142876" h="13394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17859"/>
                </a:lnTo>
                <a:lnTo>
                  <a:pt x="35719" y="8929"/>
                </a:lnTo>
                <a:lnTo>
                  <a:pt x="4464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62508" y="44648"/>
                </a:lnTo>
                <a:lnTo>
                  <a:pt x="53578" y="62508"/>
                </a:lnTo>
                <a:lnTo>
                  <a:pt x="44648" y="89297"/>
                </a:lnTo>
                <a:lnTo>
                  <a:pt x="44648" y="107156"/>
                </a:lnTo>
                <a:lnTo>
                  <a:pt x="35719" y="116086"/>
                </a:lnTo>
                <a:lnTo>
                  <a:pt x="44648" y="125015"/>
                </a:lnTo>
                <a:lnTo>
                  <a:pt x="44648" y="133945"/>
                </a:lnTo>
                <a:lnTo>
                  <a:pt x="53578" y="133945"/>
                </a:lnTo>
                <a:lnTo>
                  <a:pt x="71437" y="125015"/>
                </a:lnTo>
                <a:lnTo>
                  <a:pt x="89297" y="125015"/>
                </a:lnTo>
                <a:lnTo>
                  <a:pt x="107156" y="116086"/>
                </a:lnTo>
                <a:lnTo>
                  <a:pt x="125016" y="116086"/>
                </a:lnTo>
                <a:lnTo>
                  <a:pt x="142875" y="107156"/>
                </a:lnTo>
                <a:lnTo>
                  <a:pt x="142875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43188" y="3750468"/>
            <a:ext cx="125016" cy="142876"/>
          </a:xfrm>
          <a:custGeom>
            <a:avLst/>
            <a:gdLst/>
            <a:ahLst/>
            <a:cxnLst/>
            <a:rect l="0" t="0" r="0" b="0"/>
            <a:pathLst>
              <a:path w="125016" h="142876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8929" y="26789"/>
                </a:lnTo>
                <a:lnTo>
                  <a:pt x="26789" y="17860"/>
                </a:lnTo>
                <a:lnTo>
                  <a:pt x="35718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9296" y="8930"/>
                </a:lnTo>
                <a:lnTo>
                  <a:pt x="98226" y="17860"/>
                </a:lnTo>
                <a:lnTo>
                  <a:pt x="107156" y="35719"/>
                </a:lnTo>
                <a:lnTo>
                  <a:pt x="107156" y="53578"/>
                </a:lnTo>
                <a:lnTo>
                  <a:pt x="107156" y="80368"/>
                </a:lnTo>
                <a:lnTo>
                  <a:pt x="107156" y="98227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116085" y="142875"/>
                </a:lnTo>
                <a:lnTo>
                  <a:pt x="125015" y="133946"/>
                </a:lnTo>
                <a:lnTo>
                  <a:pt x="125015" y="125016"/>
                </a:lnTo>
                <a:lnTo>
                  <a:pt x="125015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89734" y="3687961"/>
            <a:ext cx="116087" cy="160735"/>
          </a:xfrm>
          <a:custGeom>
            <a:avLst/>
            <a:gdLst/>
            <a:ahLst/>
            <a:cxnLst/>
            <a:rect l="0" t="0" r="0" b="0"/>
            <a:pathLst>
              <a:path w="116087" h="160735">
                <a:moveTo>
                  <a:pt x="8930" y="53578"/>
                </a:moveTo>
                <a:lnTo>
                  <a:pt x="893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26789"/>
                </a:lnTo>
                <a:lnTo>
                  <a:pt x="17860" y="17859"/>
                </a:lnTo>
                <a:lnTo>
                  <a:pt x="26789" y="8929"/>
                </a:lnTo>
                <a:lnTo>
                  <a:pt x="35719" y="8929"/>
                </a:lnTo>
                <a:lnTo>
                  <a:pt x="35719" y="0"/>
                </a:lnTo>
                <a:lnTo>
                  <a:pt x="44649" y="0"/>
                </a:lnTo>
                <a:lnTo>
                  <a:pt x="44649" y="8929"/>
                </a:lnTo>
                <a:lnTo>
                  <a:pt x="44649" y="26789"/>
                </a:lnTo>
                <a:lnTo>
                  <a:pt x="44649" y="44648"/>
                </a:lnTo>
                <a:lnTo>
                  <a:pt x="35719" y="71437"/>
                </a:lnTo>
                <a:lnTo>
                  <a:pt x="26789" y="98226"/>
                </a:lnTo>
                <a:lnTo>
                  <a:pt x="17860" y="125015"/>
                </a:lnTo>
                <a:lnTo>
                  <a:pt x="8930" y="142875"/>
                </a:lnTo>
                <a:lnTo>
                  <a:pt x="17860" y="151804"/>
                </a:lnTo>
                <a:lnTo>
                  <a:pt x="17860" y="160734"/>
                </a:lnTo>
                <a:lnTo>
                  <a:pt x="26789" y="160734"/>
                </a:lnTo>
                <a:lnTo>
                  <a:pt x="44649" y="151804"/>
                </a:lnTo>
                <a:lnTo>
                  <a:pt x="62508" y="142875"/>
                </a:lnTo>
                <a:lnTo>
                  <a:pt x="89297" y="125015"/>
                </a:lnTo>
                <a:lnTo>
                  <a:pt x="107157" y="116085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14750" y="3607593"/>
            <a:ext cx="98228" cy="214314"/>
          </a:xfrm>
          <a:custGeom>
            <a:avLst/>
            <a:gdLst/>
            <a:ahLst/>
            <a:cxnLst/>
            <a:rect l="0" t="0" r="0" b="0"/>
            <a:pathLst>
              <a:path w="98228" h="214314">
                <a:moveTo>
                  <a:pt x="0" y="71438"/>
                </a:move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  <a:lnTo>
                  <a:pt x="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9297"/>
                </a:lnTo>
                <a:lnTo>
                  <a:pt x="8930" y="89297"/>
                </a:lnTo>
                <a:lnTo>
                  <a:pt x="17859" y="98227"/>
                </a:lnTo>
                <a:lnTo>
                  <a:pt x="26789" y="107157"/>
                </a:lnTo>
                <a:lnTo>
                  <a:pt x="35719" y="116086"/>
                </a:lnTo>
                <a:lnTo>
                  <a:pt x="53578" y="133946"/>
                </a:lnTo>
                <a:lnTo>
                  <a:pt x="53578" y="151805"/>
                </a:lnTo>
                <a:lnTo>
                  <a:pt x="62508" y="169664"/>
                </a:lnTo>
                <a:lnTo>
                  <a:pt x="62508" y="187524"/>
                </a:lnTo>
                <a:lnTo>
                  <a:pt x="53578" y="205383"/>
                </a:lnTo>
                <a:lnTo>
                  <a:pt x="44648" y="214313"/>
                </a:lnTo>
                <a:lnTo>
                  <a:pt x="35719" y="214313"/>
                </a:lnTo>
                <a:lnTo>
                  <a:pt x="17859" y="205383"/>
                </a:lnTo>
                <a:lnTo>
                  <a:pt x="17859" y="187524"/>
                </a:lnTo>
                <a:lnTo>
                  <a:pt x="8930" y="160735"/>
                </a:lnTo>
                <a:lnTo>
                  <a:pt x="17859" y="133946"/>
                </a:lnTo>
                <a:lnTo>
                  <a:pt x="26789" y="98227"/>
                </a:lnTo>
                <a:lnTo>
                  <a:pt x="44648" y="71438"/>
                </a:lnTo>
                <a:lnTo>
                  <a:pt x="53578" y="53578"/>
                </a:lnTo>
                <a:lnTo>
                  <a:pt x="71438" y="35719"/>
                </a:lnTo>
                <a:lnTo>
                  <a:pt x="80367" y="17860"/>
                </a:lnTo>
                <a:lnTo>
                  <a:pt x="89297" y="8930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82703" y="3634382"/>
            <a:ext cx="169665" cy="151806"/>
          </a:xfrm>
          <a:custGeom>
            <a:avLst/>
            <a:gdLst/>
            <a:ahLst/>
            <a:cxnLst/>
            <a:rect l="0" t="0" r="0" b="0"/>
            <a:pathLst>
              <a:path w="169665" h="151806">
                <a:moveTo>
                  <a:pt x="8930" y="53579"/>
                </a:move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26789" y="17860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71438" y="17860"/>
                </a:lnTo>
                <a:lnTo>
                  <a:pt x="71438" y="35719"/>
                </a:lnTo>
                <a:lnTo>
                  <a:pt x="53578" y="62508"/>
                </a:lnTo>
                <a:lnTo>
                  <a:pt x="44649" y="89297"/>
                </a:lnTo>
                <a:lnTo>
                  <a:pt x="26789" y="116086"/>
                </a:lnTo>
                <a:lnTo>
                  <a:pt x="8930" y="133946"/>
                </a:lnTo>
                <a:lnTo>
                  <a:pt x="8930" y="142875"/>
                </a:lnTo>
                <a:lnTo>
                  <a:pt x="0" y="151805"/>
                </a:lnTo>
                <a:lnTo>
                  <a:pt x="8930" y="151805"/>
                </a:lnTo>
                <a:lnTo>
                  <a:pt x="26789" y="151805"/>
                </a:lnTo>
                <a:lnTo>
                  <a:pt x="44649" y="142875"/>
                </a:lnTo>
                <a:lnTo>
                  <a:pt x="71438" y="142875"/>
                </a:lnTo>
                <a:lnTo>
                  <a:pt x="98227" y="133946"/>
                </a:lnTo>
                <a:lnTo>
                  <a:pt x="116086" y="133946"/>
                </a:lnTo>
                <a:lnTo>
                  <a:pt x="142875" y="125016"/>
                </a:lnTo>
                <a:lnTo>
                  <a:pt x="151805" y="125016"/>
                </a:lnTo>
                <a:lnTo>
                  <a:pt x="160735" y="125016"/>
                </a:lnTo>
                <a:lnTo>
                  <a:pt x="169664" y="125016"/>
                </a:lnTo>
                <a:lnTo>
                  <a:pt x="169664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80930" y="3652242"/>
            <a:ext cx="107157" cy="196454"/>
          </a:xfrm>
          <a:custGeom>
            <a:avLst/>
            <a:gdLst/>
            <a:ahLst/>
            <a:cxnLst/>
            <a:rect l="0" t="0" r="0" b="0"/>
            <a:pathLst>
              <a:path w="107157" h="196454">
                <a:moveTo>
                  <a:pt x="44648" y="0"/>
                </a:moveTo>
                <a:lnTo>
                  <a:pt x="4464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44648"/>
                </a:lnTo>
                <a:lnTo>
                  <a:pt x="26789" y="44648"/>
                </a:lnTo>
                <a:lnTo>
                  <a:pt x="44648" y="26789"/>
                </a:lnTo>
                <a:lnTo>
                  <a:pt x="6250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98226" y="17859"/>
                </a:lnTo>
                <a:lnTo>
                  <a:pt x="98226" y="44648"/>
                </a:lnTo>
                <a:lnTo>
                  <a:pt x="98226" y="71437"/>
                </a:lnTo>
                <a:lnTo>
                  <a:pt x="89297" y="107156"/>
                </a:lnTo>
                <a:lnTo>
                  <a:pt x="89297" y="142875"/>
                </a:lnTo>
                <a:lnTo>
                  <a:pt x="80367" y="169664"/>
                </a:lnTo>
                <a:lnTo>
                  <a:pt x="80367" y="187523"/>
                </a:lnTo>
                <a:lnTo>
                  <a:pt x="80367" y="196453"/>
                </a:lnTo>
                <a:lnTo>
                  <a:pt x="89297" y="187523"/>
                </a:lnTo>
                <a:lnTo>
                  <a:pt x="98226" y="169664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322094" y="3634382"/>
            <a:ext cx="125016" cy="178595"/>
          </a:xfrm>
          <a:custGeom>
            <a:avLst/>
            <a:gdLst/>
            <a:ahLst/>
            <a:cxnLst/>
            <a:rect l="0" t="0" r="0" b="0"/>
            <a:pathLst>
              <a:path w="125016" h="178595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26789"/>
                </a:lnTo>
                <a:lnTo>
                  <a:pt x="35719" y="17860"/>
                </a:lnTo>
                <a:lnTo>
                  <a:pt x="44648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8930"/>
                </a:lnTo>
                <a:lnTo>
                  <a:pt x="98226" y="8930"/>
                </a:lnTo>
                <a:lnTo>
                  <a:pt x="89297" y="26789"/>
                </a:lnTo>
                <a:lnTo>
                  <a:pt x="80367" y="44649"/>
                </a:lnTo>
                <a:lnTo>
                  <a:pt x="71437" y="62508"/>
                </a:lnTo>
                <a:lnTo>
                  <a:pt x="53578" y="71438"/>
                </a:lnTo>
                <a:lnTo>
                  <a:pt x="44648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35719" y="89297"/>
                </a:lnTo>
                <a:lnTo>
                  <a:pt x="44648" y="80368"/>
                </a:lnTo>
                <a:lnTo>
                  <a:pt x="62508" y="71438"/>
                </a:lnTo>
                <a:lnTo>
                  <a:pt x="80367" y="62508"/>
                </a:lnTo>
                <a:lnTo>
                  <a:pt x="98226" y="62508"/>
                </a:lnTo>
                <a:lnTo>
                  <a:pt x="116086" y="62508"/>
                </a:lnTo>
                <a:lnTo>
                  <a:pt x="125015" y="80368"/>
                </a:lnTo>
                <a:lnTo>
                  <a:pt x="125015" y="98227"/>
                </a:lnTo>
                <a:lnTo>
                  <a:pt x="116086" y="116086"/>
                </a:lnTo>
                <a:lnTo>
                  <a:pt x="107156" y="133946"/>
                </a:lnTo>
                <a:lnTo>
                  <a:pt x="80367" y="160735"/>
                </a:lnTo>
                <a:lnTo>
                  <a:pt x="62508" y="169664"/>
                </a:lnTo>
                <a:lnTo>
                  <a:pt x="44648" y="178594"/>
                </a:lnTo>
                <a:lnTo>
                  <a:pt x="44648" y="178594"/>
                </a:lnTo>
                <a:lnTo>
                  <a:pt x="44648" y="169664"/>
                </a:lnTo>
                <a:lnTo>
                  <a:pt x="53578" y="151805"/>
                </a:lnTo>
                <a:lnTo>
                  <a:pt x="71437" y="133946"/>
                </a:lnTo>
                <a:lnTo>
                  <a:pt x="71437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509617" y="3598664"/>
            <a:ext cx="8931" cy="232173"/>
          </a:xfrm>
          <a:custGeom>
            <a:avLst/>
            <a:gdLst/>
            <a:ahLst/>
            <a:cxnLst/>
            <a:rect l="0" t="0" r="0" b="0"/>
            <a:pathLst>
              <a:path w="8931" h="232173">
                <a:moveTo>
                  <a:pt x="8930" y="0"/>
                </a:moveTo>
                <a:lnTo>
                  <a:pt x="8930" y="8929"/>
                </a:lnTo>
                <a:lnTo>
                  <a:pt x="0" y="17859"/>
                </a:lnTo>
                <a:lnTo>
                  <a:pt x="0" y="35718"/>
                </a:lnTo>
                <a:lnTo>
                  <a:pt x="0" y="62507"/>
                </a:lnTo>
                <a:lnTo>
                  <a:pt x="0" y="98226"/>
                </a:lnTo>
                <a:lnTo>
                  <a:pt x="0" y="142875"/>
                </a:lnTo>
                <a:lnTo>
                  <a:pt x="8930" y="178593"/>
                </a:lnTo>
                <a:lnTo>
                  <a:pt x="8930" y="214312"/>
                </a:lnTo>
                <a:lnTo>
                  <a:pt x="8930" y="232172"/>
                </a:lnTo>
                <a:lnTo>
                  <a:pt x="893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393406" y="3661171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44649"/>
                </a:lnTo>
                <a:lnTo>
                  <a:pt x="17860" y="35719"/>
                </a:lnTo>
                <a:lnTo>
                  <a:pt x="35719" y="35719"/>
                </a:lnTo>
                <a:lnTo>
                  <a:pt x="44649" y="26790"/>
                </a:lnTo>
                <a:lnTo>
                  <a:pt x="62508" y="17860"/>
                </a:lnTo>
                <a:lnTo>
                  <a:pt x="80367" y="8930"/>
                </a:lnTo>
                <a:lnTo>
                  <a:pt x="98227" y="0"/>
                </a:lnTo>
                <a:lnTo>
                  <a:pt x="107157" y="0"/>
                </a:lnTo>
                <a:lnTo>
                  <a:pt x="116086" y="0"/>
                </a:lnTo>
                <a:lnTo>
                  <a:pt x="107157" y="17860"/>
                </a:lnTo>
                <a:lnTo>
                  <a:pt x="98227" y="35719"/>
                </a:lnTo>
                <a:lnTo>
                  <a:pt x="89297" y="62508"/>
                </a:lnTo>
                <a:lnTo>
                  <a:pt x="80367" y="89297"/>
                </a:lnTo>
                <a:lnTo>
                  <a:pt x="71438" y="107157"/>
                </a:lnTo>
                <a:lnTo>
                  <a:pt x="62508" y="125016"/>
                </a:lnTo>
                <a:lnTo>
                  <a:pt x="62508" y="133946"/>
                </a:lnTo>
                <a:lnTo>
                  <a:pt x="62508" y="142875"/>
                </a:lnTo>
                <a:lnTo>
                  <a:pt x="71438" y="133946"/>
                </a:lnTo>
                <a:lnTo>
                  <a:pt x="80367" y="125016"/>
                </a:lnTo>
                <a:lnTo>
                  <a:pt x="98227" y="116086"/>
                </a:lnTo>
                <a:lnTo>
                  <a:pt x="107157" y="98227"/>
                </a:lnTo>
                <a:lnTo>
                  <a:pt x="125016" y="89297"/>
                </a:lnTo>
                <a:lnTo>
                  <a:pt x="133946" y="89297"/>
                </a:lnTo>
                <a:lnTo>
                  <a:pt x="142875" y="98227"/>
                </a:lnTo>
                <a:lnTo>
                  <a:pt x="142875" y="107157"/>
                </a:lnTo>
                <a:lnTo>
                  <a:pt x="142875" y="125016"/>
                </a:lnTo>
                <a:lnTo>
                  <a:pt x="125016" y="151805"/>
                </a:lnTo>
                <a:lnTo>
                  <a:pt x="116086" y="169665"/>
                </a:lnTo>
                <a:lnTo>
                  <a:pt x="107157" y="196454"/>
                </a:lnTo>
                <a:lnTo>
                  <a:pt x="98227" y="205383"/>
                </a:lnTo>
                <a:lnTo>
                  <a:pt x="89297" y="205383"/>
                </a:lnTo>
                <a:lnTo>
                  <a:pt x="98227" y="205383"/>
                </a:lnTo>
                <a:lnTo>
                  <a:pt x="116086" y="187524"/>
                </a:lnTo>
                <a:lnTo>
                  <a:pt x="133946" y="169665"/>
                </a:lnTo>
                <a:lnTo>
                  <a:pt x="169664" y="142875"/>
                </a:lnTo>
                <a:lnTo>
                  <a:pt x="196453" y="107157"/>
                </a:lnTo>
                <a:lnTo>
                  <a:pt x="196453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634508" y="3670101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26789" y="17860"/>
                </a:moveTo>
                <a:lnTo>
                  <a:pt x="1785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8930" y="107156"/>
                </a:lnTo>
                <a:lnTo>
                  <a:pt x="17859" y="125016"/>
                </a:lnTo>
                <a:lnTo>
                  <a:pt x="26789" y="133945"/>
                </a:lnTo>
                <a:lnTo>
                  <a:pt x="53578" y="142875"/>
                </a:lnTo>
                <a:lnTo>
                  <a:pt x="71437" y="133945"/>
                </a:lnTo>
                <a:lnTo>
                  <a:pt x="89297" y="125016"/>
                </a:lnTo>
                <a:lnTo>
                  <a:pt x="116086" y="107156"/>
                </a:lnTo>
                <a:lnTo>
                  <a:pt x="125015" y="89297"/>
                </a:lnTo>
                <a:lnTo>
                  <a:pt x="133945" y="62508"/>
                </a:lnTo>
                <a:lnTo>
                  <a:pt x="125015" y="35719"/>
                </a:lnTo>
                <a:lnTo>
                  <a:pt x="107156" y="17860"/>
                </a:lnTo>
                <a:lnTo>
                  <a:pt x="80367" y="0"/>
                </a:lnTo>
                <a:lnTo>
                  <a:pt x="53578" y="0"/>
                </a:lnTo>
                <a:lnTo>
                  <a:pt x="2678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670102" y="3598664"/>
            <a:ext cx="133946" cy="285751"/>
          </a:xfrm>
          <a:custGeom>
            <a:avLst/>
            <a:gdLst/>
            <a:ahLst/>
            <a:cxnLst/>
            <a:rect l="0" t="0" r="0" b="0"/>
            <a:pathLst>
              <a:path w="133946" h="285751">
                <a:moveTo>
                  <a:pt x="98226" y="71437"/>
                </a:moveTo>
                <a:lnTo>
                  <a:pt x="98226" y="71437"/>
                </a:lnTo>
                <a:lnTo>
                  <a:pt x="98226" y="71437"/>
                </a:lnTo>
                <a:lnTo>
                  <a:pt x="98226" y="71437"/>
                </a:lnTo>
                <a:lnTo>
                  <a:pt x="98226" y="71437"/>
                </a:lnTo>
                <a:lnTo>
                  <a:pt x="98226" y="62507"/>
                </a:lnTo>
                <a:lnTo>
                  <a:pt x="98226" y="62507"/>
                </a:lnTo>
                <a:lnTo>
                  <a:pt x="98226" y="53578"/>
                </a:lnTo>
                <a:lnTo>
                  <a:pt x="107156" y="53578"/>
                </a:lnTo>
                <a:lnTo>
                  <a:pt x="107156" y="44648"/>
                </a:lnTo>
                <a:lnTo>
                  <a:pt x="107156" y="26789"/>
                </a:lnTo>
                <a:lnTo>
                  <a:pt x="107156" y="17859"/>
                </a:lnTo>
                <a:lnTo>
                  <a:pt x="107156" y="17859"/>
                </a:lnTo>
                <a:lnTo>
                  <a:pt x="98226" y="8929"/>
                </a:lnTo>
                <a:lnTo>
                  <a:pt x="98226" y="0"/>
                </a:lnTo>
                <a:lnTo>
                  <a:pt x="89296" y="0"/>
                </a:lnTo>
                <a:lnTo>
                  <a:pt x="80367" y="0"/>
                </a:lnTo>
                <a:lnTo>
                  <a:pt x="71437" y="8929"/>
                </a:lnTo>
                <a:lnTo>
                  <a:pt x="53578" y="17859"/>
                </a:lnTo>
                <a:lnTo>
                  <a:pt x="35718" y="44648"/>
                </a:lnTo>
                <a:lnTo>
                  <a:pt x="26789" y="62507"/>
                </a:lnTo>
                <a:lnTo>
                  <a:pt x="17859" y="89297"/>
                </a:lnTo>
                <a:lnTo>
                  <a:pt x="8929" y="116086"/>
                </a:lnTo>
                <a:lnTo>
                  <a:pt x="0" y="133945"/>
                </a:lnTo>
                <a:lnTo>
                  <a:pt x="0" y="151804"/>
                </a:lnTo>
                <a:lnTo>
                  <a:pt x="8929" y="160734"/>
                </a:lnTo>
                <a:lnTo>
                  <a:pt x="26789" y="160734"/>
                </a:lnTo>
                <a:lnTo>
                  <a:pt x="44648" y="151804"/>
                </a:lnTo>
                <a:lnTo>
                  <a:pt x="62507" y="133945"/>
                </a:lnTo>
                <a:lnTo>
                  <a:pt x="80367" y="116086"/>
                </a:lnTo>
                <a:lnTo>
                  <a:pt x="107156" y="98226"/>
                </a:lnTo>
                <a:lnTo>
                  <a:pt x="116086" y="7143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33945" y="35718"/>
                </a:lnTo>
                <a:lnTo>
                  <a:pt x="133945" y="44648"/>
                </a:lnTo>
                <a:lnTo>
                  <a:pt x="125015" y="62507"/>
                </a:lnTo>
                <a:lnTo>
                  <a:pt x="107156" y="89297"/>
                </a:lnTo>
                <a:lnTo>
                  <a:pt x="98226" y="133945"/>
                </a:lnTo>
                <a:lnTo>
                  <a:pt x="89296" y="178593"/>
                </a:lnTo>
                <a:lnTo>
                  <a:pt x="89296" y="223242"/>
                </a:lnTo>
                <a:lnTo>
                  <a:pt x="89296" y="258961"/>
                </a:lnTo>
                <a:lnTo>
                  <a:pt x="89296" y="276820"/>
                </a:lnTo>
                <a:lnTo>
                  <a:pt x="89296" y="285750"/>
                </a:lnTo>
                <a:lnTo>
                  <a:pt x="98226" y="285750"/>
                </a:lnTo>
                <a:lnTo>
                  <a:pt x="98226" y="267890"/>
                </a:lnTo>
                <a:lnTo>
                  <a:pt x="107156" y="250031"/>
                </a:lnTo>
                <a:lnTo>
                  <a:pt x="107156" y="214312"/>
                </a:lnTo>
                <a:lnTo>
                  <a:pt x="107156" y="178593"/>
                </a:lnTo>
                <a:lnTo>
                  <a:pt x="107156" y="133945"/>
                </a:lnTo>
                <a:lnTo>
                  <a:pt x="107156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652117" y="3732609"/>
            <a:ext cx="98228" cy="125017"/>
          </a:xfrm>
          <a:custGeom>
            <a:avLst/>
            <a:gdLst/>
            <a:ahLst/>
            <a:cxnLst/>
            <a:rect l="0" t="0" r="0" b="0"/>
            <a:pathLst>
              <a:path w="98228" h="125017">
                <a:moveTo>
                  <a:pt x="44649" y="8930"/>
                </a:moveTo>
                <a:lnTo>
                  <a:pt x="44649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35719" y="0"/>
                </a:lnTo>
                <a:lnTo>
                  <a:pt x="26789" y="0"/>
                </a:lnTo>
                <a:lnTo>
                  <a:pt x="26789" y="0"/>
                </a:lnTo>
                <a:lnTo>
                  <a:pt x="1786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25016"/>
                </a:lnTo>
                <a:lnTo>
                  <a:pt x="17860" y="125016"/>
                </a:lnTo>
                <a:lnTo>
                  <a:pt x="35719" y="107156"/>
                </a:lnTo>
                <a:lnTo>
                  <a:pt x="62508" y="89297"/>
                </a:lnTo>
                <a:lnTo>
                  <a:pt x="71438" y="71437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9"/>
                </a:lnTo>
                <a:lnTo>
                  <a:pt x="98227" y="26789"/>
                </a:lnTo>
                <a:lnTo>
                  <a:pt x="80367" y="35719"/>
                </a:lnTo>
                <a:lnTo>
                  <a:pt x="8036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678906" y="3830836"/>
            <a:ext cx="107158" cy="133946"/>
          </a:xfrm>
          <a:custGeom>
            <a:avLst/>
            <a:gdLst/>
            <a:ahLst/>
            <a:cxnLst/>
            <a:rect l="0" t="0" r="0" b="0"/>
            <a:pathLst>
              <a:path w="107158" h="133946">
                <a:moveTo>
                  <a:pt x="62508" y="17859"/>
                </a:moveTo>
                <a:lnTo>
                  <a:pt x="62508" y="1785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35719" y="0"/>
                </a:lnTo>
                <a:lnTo>
                  <a:pt x="26789" y="17859"/>
                </a:lnTo>
                <a:lnTo>
                  <a:pt x="26789" y="26789"/>
                </a:lnTo>
                <a:lnTo>
                  <a:pt x="17860" y="44648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0" y="116085"/>
                </a:lnTo>
                <a:lnTo>
                  <a:pt x="0" y="125015"/>
                </a:lnTo>
                <a:lnTo>
                  <a:pt x="8930" y="133945"/>
                </a:lnTo>
                <a:lnTo>
                  <a:pt x="26789" y="133945"/>
                </a:lnTo>
                <a:lnTo>
                  <a:pt x="35719" y="125015"/>
                </a:lnTo>
                <a:lnTo>
                  <a:pt x="53578" y="107156"/>
                </a:lnTo>
                <a:lnTo>
                  <a:pt x="71438" y="89296"/>
                </a:lnTo>
                <a:lnTo>
                  <a:pt x="89297" y="71437"/>
                </a:lnTo>
                <a:lnTo>
                  <a:pt x="98227" y="53578"/>
                </a:lnTo>
                <a:lnTo>
                  <a:pt x="107157" y="35718"/>
                </a:lnTo>
                <a:lnTo>
                  <a:pt x="98227" y="17859"/>
                </a:lnTo>
                <a:lnTo>
                  <a:pt x="89297" y="8929"/>
                </a:lnTo>
                <a:lnTo>
                  <a:pt x="80367" y="8929"/>
                </a:lnTo>
                <a:lnTo>
                  <a:pt x="62508" y="8929"/>
                </a:lnTo>
                <a:lnTo>
                  <a:pt x="53578" y="17859"/>
                </a:lnTo>
                <a:lnTo>
                  <a:pt x="44649" y="17859"/>
                </a:lnTo>
                <a:lnTo>
                  <a:pt x="35719" y="26789"/>
                </a:lnTo>
                <a:lnTo>
                  <a:pt x="35719" y="26789"/>
                </a:lnTo>
                <a:lnTo>
                  <a:pt x="35719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589609" y="4482703"/>
            <a:ext cx="598290" cy="44649"/>
          </a:xfrm>
          <a:custGeom>
            <a:avLst/>
            <a:gdLst/>
            <a:ahLst/>
            <a:cxnLst/>
            <a:rect l="0" t="0" r="0" b="0"/>
            <a:pathLst>
              <a:path w="598290" h="44649">
                <a:moveTo>
                  <a:pt x="26789" y="26789"/>
                </a:moveTo>
                <a:lnTo>
                  <a:pt x="26789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1785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8929"/>
                </a:lnTo>
                <a:lnTo>
                  <a:pt x="1786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44649" y="8929"/>
                </a:lnTo>
                <a:lnTo>
                  <a:pt x="71438" y="8929"/>
                </a:lnTo>
                <a:lnTo>
                  <a:pt x="89297" y="17859"/>
                </a:lnTo>
                <a:lnTo>
                  <a:pt x="116086" y="17859"/>
                </a:lnTo>
                <a:lnTo>
                  <a:pt x="151805" y="17859"/>
                </a:lnTo>
                <a:lnTo>
                  <a:pt x="187524" y="26789"/>
                </a:lnTo>
                <a:lnTo>
                  <a:pt x="214313" y="35718"/>
                </a:lnTo>
                <a:lnTo>
                  <a:pt x="258961" y="35718"/>
                </a:lnTo>
                <a:lnTo>
                  <a:pt x="294680" y="44648"/>
                </a:lnTo>
                <a:lnTo>
                  <a:pt x="339329" y="44648"/>
                </a:lnTo>
                <a:lnTo>
                  <a:pt x="375047" y="44648"/>
                </a:lnTo>
                <a:lnTo>
                  <a:pt x="419696" y="44648"/>
                </a:lnTo>
                <a:lnTo>
                  <a:pt x="464344" y="44648"/>
                </a:lnTo>
                <a:lnTo>
                  <a:pt x="500063" y="35718"/>
                </a:lnTo>
                <a:lnTo>
                  <a:pt x="535782" y="26789"/>
                </a:lnTo>
                <a:lnTo>
                  <a:pt x="562571" y="17859"/>
                </a:lnTo>
                <a:lnTo>
                  <a:pt x="589360" y="17859"/>
                </a:lnTo>
                <a:lnTo>
                  <a:pt x="589360" y="8929"/>
                </a:lnTo>
                <a:lnTo>
                  <a:pt x="598289" y="8929"/>
                </a:lnTo>
                <a:lnTo>
                  <a:pt x="589360" y="8929"/>
                </a:lnTo>
                <a:lnTo>
                  <a:pt x="589360" y="8929"/>
                </a:lnTo>
                <a:lnTo>
                  <a:pt x="580430" y="8929"/>
                </a:lnTo>
                <a:lnTo>
                  <a:pt x="571500" y="17859"/>
                </a:lnTo>
                <a:lnTo>
                  <a:pt x="562571" y="17859"/>
                </a:lnTo>
                <a:lnTo>
                  <a:pt x="553641" y="26789"/>
                </a:lnTo>
                <a:lnTo>
                  <a:pt x="544711" y="26789"/>
                </a:lnTo>
                <a:lnTo>
                  <a:pt x="544711" y="26789"/>
                </a:lnTo>
                <a:lnTo>
                  <a:pt x="544711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134195" y="4527351"/>
            <a:ext cx="232173" cy="35720"/>
          </a:xfrm>
          <a:custGeom>
            <a:avLst/>
            <a:gdLst/>
            <a:ahLst/>
            <a:cxnLst/>
            <a:rect l="0" t="0" r="0" b="0"/>
            <a:pathLst>
              <a:path w="232173" h="35720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35719" y="35719"/>
                </a:lnTo>
                <a:lnTo>
                  <a:pt x="62508" y="26789"/>
                </a:lnTo>
                <a:lnTo>
                  <a:pt x="89297" y="26789"/>
                </a:lnTo>
                <a:lnTo>
                  <a:pt x="133946" y="17860"/>
                </a:lnTo>
                <a:lnTo>
                  <a:pt x="169664" y="8930"/>
                </a:lnTo>
                <a:lnTo>
                  <a:pt x="205383" y="0"/>
                </a:lnTo>
                <a:lnTo>
                  <a:pt x="223243" y="0"/>
                </a:lnTo>
                <a:lnTo>
                  <a:pt x="232172" y="0"/>
                </a:lnTo>
                <a:lnTo>
                  <a:pt x="214313" y="0"/>
                </a:lnTo>
                <a:lnTo>
                  <a:pt x="178594" y="893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527227" y="4500562"/>
            <a:ext cx="232172" cy="53579"/>
          </a:xfrm>
          <a:custGeom>
            <a:avLst/>
            <a:gdLst/>
            <a:ahLst/>
            <a:cxnLst/>
            <a:rect l="0" t="0" r="0" b="0"/>
            <a:pathLst>
              <a:path w="232172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9"/>
                </a:lnTo>
                <a:lnTo>
                  <a:pt x="8929" y="44649"/>
                </a:lnTo>
                <a:lnTo>
                  <a:pt x="17859" y="44649"/>
                </a:lnTo>
                <a:lnTo>
                  <a:pt x="26789" y="35719"/>
                </a:lnTo>
                <a:lnTo>
                  <a:pt x="44648" y="35719"/>
                </a:lnTo>
                <a:lnTo>
                  <a:pt x="62507" y="26789"/>
                </a:lnTo>
                <a:lnTo>
                  <a:pt x="89296" y="26789"/>
                </a:lnTo>
                <a:lnTo>
                  <a:pt x="107156" y="17859"/>
                </a:lnTo>
                <a:lnTo>
                  <a:pt x="133945" y="17859"/>
                </a:lnTo>
                <a:lnTo>
                  <a:pt x="151804" y="8930"/>
                </a:lnTo>
                <a:lnTo>
                  <a:pt x="169664" y="8930"/>
                </a:lnTo>
                <a:lnTo>
                  <a:pt x="187523" y="0"/>
                </a:lnTo>
                <a:lnTo>
                  <a:pt x="205382" y="0"/>
                </a:lnTo>
                <a:lnTo>
                  <a:pt x="223242" y="8930"/>
                </a:lnTo>
                <a:lnTo>
                  <a:pt x="232171" y="8930"/>
                </a:lnTo>
                <a:lnTo>
                  <a:pt x="232171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98727" y="4509492"/>
            <a:ext cx="2839641" cy="35720"/>
          </a:xfrm>
          <a:custGeom>
            <a:avLst/>
            <a:gdLst/>
            <a:ahLst/>
            <a:cxnLst/>
            <a:rect l="0" t="0" r="0" b="0"/>
            <a:pathLst>
              <a:path w="2839641" h="3572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17859"/>
                </a:lnTo>
                <a:lnTo>
                  <a:pt x="35718" y="17859"/>
                </a:lnTo>
                <a:lnTo>
                  <a:pt x="44648" y="17859"/>
                </a:lnTo>
                <a:lnTo>
                  <a:pt x="71437" y="17859"/>
                </a:lnTo>
                <a:lnTo>
                  <a:pt x="89296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9664" y="17859"/>
                </a:lnTo>
                <a:lnTo>
                  <a:pt x="205382" y="17859"/>
                </a:lnTo>
                <a:lnTo>
                  <a:pt x="241101" y="26789"/>
                </a:lnTo>
                <a:lnTo>
                  <a:pt x="276820" y="26789"/>
                </a:lnTo>
                <a:lnTo>
                  <a:pt x="303609" y="35719"/>
                </a:lnTo>
                <a:lnTo>
                  <a:pt x="348257" y="35719"/>
                </a:lnTo>
                <a:lnTo>
                  <a:pt x="383976" y="35719"/>
                </a:lnTo>
                <a:lnTo>
                  <a:pt x="428625" y="35719"/>
                </a:lnTo>
                <a:lnTo>
                  <a:pt x="473273" y="35719"/>
                </a:lnTo>
                <a:lnTo>
                  <a:pt x="508992" y="26789"/>
                </a:lnTo>
                <a:lnTo>
                  <a:pt x="562570" y="26789"/>
                </a:lnTo>
                <a:lnTo>
                  <a:pt x="598289" y="26789"/>
                </a:lnTo>
                <a:lnTo>
                  <a:pt x="642937" y="17859"/>
                </a:lnTo>
                <a:lnTo>
                  <a:pt x="687586" y="17859"/>
                </a:lnTo>
                <a:lnTo>
                  <a:pt x="723304" y="17859"/>
                </a:lnTo>
                <a:lnTo>
                  <a:pt x="759023" y="17859"/>
                </a:lnTo>
                <a:lnTo>
                  <a:pt x="794742" y="17859"/>
                </a:lnTo>
                <a:lnTo>
                  <a:pt x="839390" y="8929"/>
                </a:lnTo>
                <a:lnTo>
                  <a:pt x="875109" y="8929"/>
                </a:lnTo>
                <a:lnTo>
                  <a:pt x="910828" y="17859"/>
                </a:lnTo>
                <a:lnTo>
                  <a:pt x="946546" y="17859"/>
                </a:lnTo>
                <a:lnTo>
                  <a:pt x="982265" y="17859"/>
                </a:lnTo>
                <a:lnTo>
                  <a:pt x="1009054" y="17859"/>
                </a:lnTo>
                <a:lnTo>
                  <a:pt x="1044773" y="17859"/>
                </a:lnTo>
                <a:lnTo>
                  <a:pt x="1080492" y="26789"/>
                </a:lnTo>
                <a:lnTo>
                  <a:pt x="1107281" y="26789"/>
                </a:lnTo>
                <a:lnTo>
                  <a:pt x="1134070" y="26789"/>
                </a:lnTo>
                <a:lnTo>
                  <a:pt x="1169789" y="35719"/>
                </a:lnTo>
                <a:lnTo>
                  <a:pt x="1196578" y="35719"/>
                </a:lnTo>
                <a:lnTo>
                  <a:pt x="1223367" y="35719"/>
                </a:lnTo>
                <a:lnTo>
                  <a:pt x="1250156" y="35719"/>
                </a:lnTo>
                <a:lnTo>
                  <a:pt x="1276945" y="35719"/>
                </a:lnTo>
                <a:lnTo>
                  <a:pt x="1303734" y="35719"/>
                </a:lnTo>
                <a:lnTo>
                  <a:pt x="1330523" y="35719"/>
                </a:lnTo>
                <a:lnTo>
                  <a:pt x="1357312" y="35719"/>
                </a:lnTo>
                <a:lnTo>
                  <a:pt x="1384101" y="35719"/>
                </a:lnTo>
                <a:lnTo>
                  <a:pt x="1410890" y="35719"/>
                </a:lnTo>
                <a:lnTo>
                  <a:pt x="1446609" y="35719"/>
                </a:lnTo>
                <a:lnTo>
                  <a:pt x="1473398" y="35719"/>
                </a:lnTo>
                <a:lnTo>
                  <a:pt x="1509117" y="35719"/>
                </a:lnTo>
                <a:lnTo>
                  <a:pt x="1535906" y="35719"/>
                </a:lnTo>
                <a:lnTo>
                  <a:pt x="1571625" y="35719"/>
                </a:lnTo>
                <a:lnTo>
                  <a:pt x="1607343" y="35719"/>
                </a:lnTo>
                <a:lnTo>
                  <a:pt x="1634132" y="26789"/>
                </a:lnTo>
                <a:lnTo>
                  <a:pt x="1669851" y="26789"/>
                </a:lnTo>
                <a:lnTo>
                  <a:pt x="1705570" y="26789"/>
                </a:lnTo>
                <a:lnTo>
                  <a:pt x="1741289" y="26789"/>
                </a:lnTo>
                <a:lnTo>
                  <a:pt x="1768078" y="26789"/>
                </a:lnTo>
                <a:lnTo>
                  <a:pt x="1803796" y="26789"/>
                </a:lnTo>
                <a:lnTo>
                  <a:pt x="1839515" y="26789"/>
                </a:lnTo>
                <a:lnTo>
                  <a:pt x="1875234" y="26789"/>
                </a:lnTo>
                <a:lnTo>
                  <a:pt x="1910953" y="17859"/>
                </a:lnTo>
                <a:lnTo>
                  <a:pt x="1946671" y="17859"/>
                </a:lnTo>
                <a:lnTo>
                  <a:pt x="1982390" y="17859"/>
                </a:lnTo>
                <a:lnTo>
                  <a:pt x="2018109" y="17859"/>
                </a:lnTo>
                <a:lnTo>
                  <a:pt x="2053828" y="17859"/>
                </a:lnTo>
                <a:lnTo>
                  <a:pt x="2089546" y="8929"/>
                </a:lnTo>
                <a:lnTo>
                  <a:pt x="2125265" y="8929"/>
                </a:lnTo>
                <a:lnTo>
                  <a:pt x="2160984" y="8929"/>
                </a:lnTo>
                <a:lnTo>
                  <a:pt x="2205632" y="8929"/>
                </a:lnTo>
                <a:lnTo>
                  <a:pt x="2241351" y="8929"/>
                </a:lnTo>
                <a:lnTo>
                  <a:pt x="2277070" y="8929"/>
                </a:lnTo>
                <a:lnTo>
                  <a:pt x="2312789" y="0"/>
                </a:lnTo>
                <a:lnTo>
                  <a:pt x="2348507" y="0"/>
                </a:lnTo>
                <a:lnTo>
                  <a:pt x="2384226" y="0"/>
                </a:lnTo>
                <a:lnTo>
                  <a:pt x="2428875" y="0"/>
                </a:lnTo>
                <a:lnTo>
                  <a:pt x="2464593" y="0"/>
                </a:lnTo>
                <a:lnTo>
                  <a:pt x="2509242" y="0"/>
                </a:lnTo>
                <a:lnTo>
                  <a:pt x="2536031" y="0"/>
                </a:lnTo>
                <a:lnTo>
                  <a:pt x="2571750" y="8929"/>
                </a:lnTo>
                <a:lnTo>
                  <a:pt x="2607468" y="8929"/>
                </a:lnTo>
                <a:lnTo>
                  <a:pt x="2634257" y="8929"/>
                </a:lnTo>
                <a:lnTo>
                  <a:pt x="2661046" y="8929"/>
                </a:lnTo>
                <a:lnTo>
                  <a:pt x="2678906" y="8929"/>
                </a:lnTo>
                <a:lnTo>
                  <a:pt x="2705695" y="8929"/>
                </a:lnTo>
                <a:lnTo>
                  <a:pt x="2723554" y="8929"/>
                </a:lnTo>
                <a:lnTo>
                  <a:pt x="2750343" y="8929"/>
                </a:lnTo>
                <a:lnTo>
                  <a:pt x="2768203" y="8929"/>
                </a:lnTo>
                <a:lnTo>
                  <a:pt x="2786062" y="8929"/>
                </a:lnTo>
                <a:lnTo>
                  <a:pt x="2803921" y="8929"/>
                </a:lnTo>
                <a:lnTo>
                  <a:pt x="2812851" y="8929"/>
                </a:lnTo>
                <a:lnTo>
                  <a:pt x="2821781" y="8929"/>
                </a:lnTo>
                <a:lnTo>
                  <a:pt x="2830711" y="8929"/>
                </a:lnTo>
                <a:lnTo>
                  <a:pt x="2839640" y="8929"/>
                </a:lnTo>
                <a:lnTo>
                  <a:pt x="2839640" y="8929"/>
                </a:lnTo>
                <a:lnTo>
                  <a:pt x="2839640" y="8929"/>
                </a:lnTo>
                <a:lnTo>
                  <a:pt x="2839640" y="17859"/>
                </a:lnTo>
                <a:lnTo>
                  <a:pt x="2839640" y="17859"/>
                </a:lnTo>
                <a:lnTo>
                  <a:pt x="2830711" y="26789"/>
                </a:lnTo>
                <a:lnTo>
                  <a:pt x="2830711" y="26789"/>
                </a:lnTo>
                <a:lnTo>
                  <a:pt x="2830711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286625" y="4527351"/>
            <a:ext cx="535782" cy="53579"/>
          </a:xfrm>
          <a:custGeom>
            <a:avLst/>
            <a:gdLst/>
            <a:ahLst/>
            <a:cxnLst/>
            <a:rect l="0" t="0" r="0" b="0"/>
            <a:pathLst>
              <a:path w="535782" h="53579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8930" y="53578"/>
                </a:lnTo>
                <a:lnTo>
                  <a:pt x="17859" y="44649"/>
                </a:lnTo>
                <a:lnTo>
                  <a:pt x="35719" y="35719"/>
                </a:lnTo>
                <a:lnTo>
                  <a:pt x="62508" y="35719"/>
                </a:lnTo>
                <a:lnTo>
                  <a:pt x="98227" y="26789"/>
                </a:lnTo>
                <a:lnTo>
                  <a:pt x="142875" y="26789"/>
                </a:lnTo>
                <a:lnTo>
                  <a:pt x="196453" y="17860"/>
                </a:lnTo>
                <a:lnTo>
                  <a:pt x="258961" y="17860"/>
                </a:lnTo>
                <a:lnTo>
                  <a:pt x="348258" y="17860"/>
                </a:lnTo>
                <a:lnTo>
                  <a:pt x="437555" y="8930"/>
                </a:lnTo>
                <a:lnTo>
                  <a:pt x="535781" y="0"/>
                </a:lnTo>
                <a:lnTo>
                  <a:pt x="53578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063258" y="2643188"/>
            <a:ext cx="303610" cy="303609"/>
          </a:xfrm>
          <a:custGeom>
            <a:avLst/>
            <a:gdLst/>
            <a:ahLst/>
            <a:cxnLst/>
            <a:rect l="0" t="0" r="0" b="0"/>
            <a:pathLst>
              <a:path w="303610" h="303609">
                <a:moveTo>
                  <a:pt x="17859" y="89296"/>
                </a:moveTo>
                <a:lnTo>
                  <a:pt x="8930" y="89296"/>
                </a:lnTo>
                <a:lnTo>
                  <a:pt x="8930" y="89296"/>
                </a:lnTo>
                <a:lnTo>
                  <a:pt x="0" y="89296"/>
                </a:lnTo>
                <a:lnTo>
                  <a:pt x="8930" y="80367"/>
                </a:lnTo>
                <a:lnTo>
                  <a:pt x="17859" y="62507"/>
                </a:lnTo>
                <a:lnTo>
                  <a:pt x="44648" y="44648"/>
                </a:lnTo>
                <a:lnTo>
                  <a:pt x="71437" y="26789"/>
                </a:lnTo>
                <a:lnTo>
                  <a:pt x="116086" y="8929"/>
                </a:lnTo>
                <a:lnTo>
                  <a:pt x="151805" y="0"/>
                </a:lnTo>
                <a:lnTo>
                  <a:pt x="187523" y="0"/>
                </a:lnTo>
                <a:lnTo>
                  <a:pt x="214312" y="0"/>
                </a:lnTo>
                <a:lnTo>
                  <a:pt x="214312" y="17859"/>
                </a:lnTo>
                <a:lnTo>
                  <a:pt x="214312" y="44648"/>
                </a:lnTo>
                <a:lnTo>
                  <a:pt x="196453" y="71437"/>
                </a:lnTo>
                <a:lnTo>
                  <a:pt x="169664" y="98226"/>
                </a:lnTo>
                <a:lnTo>
                  <a:pt x="142875" y="116085"/>
                </a:lnTo>
                <a:lnTo>
                  <a:pt x="125015" y="133945"/>
                </a:lnTo>
                <a:lnTo>
                  <a:pt x="107156" y="133945"/>
                </a:lnTo>
                <a:lnTo>
                  <a:pt x="116086" y="125015"/>
                </a:lnTo>
                <a:lnTo>
                  <a:pt x="125015" y="116085"/>
                </a:lnTo>
                <a:lnTo>
                  <a:pt x="160734" y="107156"/>
                </a:lnTo>
                <a:lnTo>
                  <a:pt x="196453" y="107156"/>
                </a:lnTo>
                <a:lnTo>
                  <a:pt x="232172" y="107156"/>
                </a:lnTo>
                <a:lnTo>
                  <a:pt x="267890" y="125015"/>
                </a:lnTo>
                <a:lnTo>
                  <a:pt x="294680" y="151804"/>
                </a:lnTo>
                <a:lnTo>
                  <a:pt x="303609" y="178593"/>
                </a:lnTo>
                <a:lnTo>
                  <a:pt x="294680" y="214312"/>
                </a:lnTo>
                <a:lnTo>
                  <a:pt x="258961" y="250030"/>
                </a:lnTo>
                <a:lnTo>
                  <a:pt x="214312" y="276819"/>
                </a:lnTo>
                <a:lnTo>
                  <a:pt x="160734" y="294679"/>
                </a:lnTo>
                <a:lnTo>
                  <a:pt x="98226" y="303608"/>
                </a:lnTo>
                <a:lnTo>
                  <a:pt x="62508" y="303608"/>
                </a:lnTo>
                <a:lnTo>
                  <a:pt x="44648" y="285749"/>
                </a:lnTo>
                <a:lnTo>
                  <a:pt x="53578" y="267890"/>
                </a:lnTo>
                <a:lnTo>
                  <a:pt x="80367" y="250030"/>
                </a:lnTo>
                <a:lnTo>
                  <a:pt x="125015" y="223241"/>
                </a:lnTo>
                <a:lnTo>
                  <a:pt x="178594" y="214312"/>
                </a:lnTo>
                <a:lnTo>
                  <a:pt x="178594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6215063" y="3598664"/>
            <a:ext cx="437555" cy="232173"/>
          </a:xfrm>
          <a:custGeom>
            <a:avLst/>
            <a:gdLst/>
            <a:ahLst/>
            <a:cxnLst/>
            <a:rect l="0" t="0" r="0" b="0"/>
            <a:pathLst>
              <a:path w="437555" h="232173">
                <a:moveTo>
                  <a:pt x="80367" y="17859"/>
                </a:moveTo>
                <a:lnTo>
                  <a:pt x="80367" y="17859"/>
                </a:lnTo>
                <a:lnTo>
                  <a:pt x="80367" y="8929"/>
                </a:lnTo>
                <a:lnTo>
                  <a:pt x="80367" y="8929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8929"/>
                </a:lnTo>
                <a:lnTo>
                  <a:pt x="62507" y="17859"/>
                </a:lnTo>
                <a:lnTo>
                  <a:pt x="44648" y="35718"/>
                </a:lnTo>
                <a:lnTo>
                  <a:pt x="26789" y="62507"/>
                </a:lnTo>
                <a:lnTo>
                  <a:pt x="8929" y="98226"/>
                </a:lnTo>
                <a:lnTo>
                  <a:pt x="0" y="125015"/>
                </a:lnTo>
                <a:lnTo>
                  <a:pt x="0" y="160734"/>
                </a:lnTo>
                <a:lnTo>
                  <a:pt x="17859" y="187523"/>
                </a:lnTo>
                <a:lnTo>
                  <a:pt x="53578" y="214312"/>
                </a:lnTo>
                <a:lnTo>
                  <a:pt x="98226" y="223242"/>
                </a:lnTo>
                <a:lnTo>
                  <a:pt x="169664" y="232172"/>
                </a:lnTo>
                <a:lnTo>
                  <a:pt x="232171" y="232172"/>
                </a:lnTo>
                <a:lnTo>
                  <a:pt x="303609" y="232172"/>
                </a:lnTo>
                <a:lnTo>
                  <a:pt x="357187" y="214312"/>
                </a:lnTo>
                <a:lnTo>
                  <a:pt x="401835" y="205382"/>
                </a:lnTo>
                <a:lnTo>
                  <a:pt x="437554" y="178593"/>
                </a:lnTo>
                <a:lnTo>
                  <a:pt x="437554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04359" y="3545086"/>
            <a:ext cx="178595" cy="553641"/>
          </a:xfrm>
          <a:custGeom>
            <a:avLst/>
            <a:gdLst/>
            <a:ahLst/>
            <a:cxnLst/>
            <a:rect l="0" t="0" r="0" b="0"/>
            <a:pathLst>
              <a:path w="178595" h="553641">
                <a:moveTo>
                  <a:pt x="178594" y="0"/>
                </a:moveTo>
                <a:lnTo>
                  <a:pt x="169664" y="17859"/>
                </a:lnTo>
                <a:lnTo>
                  <a:pt x="151805" y="44648"/>
                </a:lnTo>
                <a:lnTo>
                  <a:pt x="116086" y="107156"/>
                </a:lnTo>
                <a:lnTo>
                  <a:pt x="80368" y="187523"/>
                </a:lnTo>
                <a:lnTo>
                  <a:pt x="44649" y="276820"/>
                </a:lnTo>
                <a:lnTo>
                  <a:pt x="17860" y="366117"/>
                </a:lnTo>
                <a:lnTo>
                  <a:pt x="0" y="455414"/>
                </a:lnTo>
                <a:lnTo>
                  <a:pt x="0" y="517921"/>
                </a:lnTo>
                <a:lnTo>
                  <a:pt x="0" y="553640"/>
                </a:lnTo>
                <a:lnTo>
                  <a:pt x="0" y="55364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8018859" y="4232671"/>
            <a:ext cx="348258" cy="303611"/>
          </a:xfrm>
          <a:custGeom>
            <a:avLst/>
            <a:gdLst/>
            <a:ahLst/>
            <a:cxnLst/>
            <a:rect l="0" t="0" r="0" b="0"/>
            <a:pathLst>
              <a:path w="348258" h="303611">
                <a:moveTo>
                  <a:pt x="35719" y="53579"/>
                </a:moveTo>
                <a:lnTo>
                  <a:pt x="35719" y="53579"/>
                </a:lnTo>
                <a:lnTo>
                  <a:pt x="17860" y="53579"/>
                </a:lnTo>
                <a:lnTo>
                  <a:pt x="893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26790"/>
                </a:lnTo>
                <a:lnTo>
                  <a:pt x="17860" y="17860"/>
                </a:lnTo>
                <a:lnTo>
                  <a:pt x="44649" y="8930"/>
                </a:lnTo>
                <a:lnTo>
                  <a:pt x="89297" y="0"/>
                </a:lnTo>
                <a:lnTo>
                  <a:pt x="133946" y="0"/>
                </a:lnTo>
                <a:lnTo>
                  <a:pt x="178593" y="8930"/>
                </a:lnTo>
                <a:lnTo>
                  <a:pt x="223242" y="17860"/>
                </a:lnTo>
                <a:lnTo>
                  <a:pt x="258961" y="35719"/>
                </a:lnTo>
                <a:lnTo>
                  <a:pt x="267890" y="53579"/>
                </a:lnTo>
                <a:lnTo>
                  <a:pt x="276820" y="71438"/>
                </a:lnTo>
                <a:lnTo>
                  <a:pt x="258961" y="98227"/>
                </a:lnTo>
                <a:lnTo>
                  <a:pt x="232171" y="116086"/>
                </a:lnTo>
                <a:lnTo>
                  <a:pt x="196453" y="133946"/>
                </a:lnTo>
                <a:lnTo>
                  <a:pt x="169664" y="142875"/>
                </a:lnTo>
                <a:lnTo>
                  <a:pt x="151805" y="151805"/>
                </a:lnTo>
                <a:lnTo>
                  <a:pt x="151805" y="151805"/>
                </a:lnTo>
                <a:lnTo>
                  <a:pt x="160735" y="160735"/>
                </a:lnTo>
                <a:lnTo>
                  <a:pt x="196453" y="160735"/>
                </a:lnTo>
                <a:lnTo>
                  <a:pt x="241101" y="160735"/>
                </a:lnTo>
                <a:lnTo>
                  <a:pt x="285750" y="169665"/>
                </a:lnTo>
                <a:lnTo>
                  <a:pt x="330398" y="178594"/>
                </a:lnTo>
                <a:lnTo>
                  <a:pt x="348257" y="187524"/>
                </a:lnTo>
                <a:lnTo>
                  <a:pt x="348257" y="214313"/>
                </a:lnTo>
                <a:lnTo>
                  <a:pt x="330398" y="241102"/>
                </a:lnTo>
                <a:lnTo>
                  <a:pt x="285750" y="258961"/>
                </a:lnTo>
                <a:lnTo>
                  <a:pt x="232171" y="276821"/>
                </a:lnTo>
                <a:lnTo>
                  <a:pt x="169664" y="294680"/>
                </a:lnTo>
                <a:lnTo>
                  <a:pt x="98227" y="303610"/>
                </a:lnTo>
                <a:lnTo>
                  <a:pt x="53579" y="303610"/>
                </a:lnTo>
                <a:lnTo>
                  <a:pt x="26789" y="294680"/>
                </a:lnTo>
                <a:lnTo>
                  <a:pt x="35719" y="285750"/>
                </a:lnTo>
                <a:lnTo>
                  <a:pt x="62508" y="276821"/>
                </a:lnTo>
                <a:lnTo>
                  <a:pt x="62508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1214438" y="5107781"/>
            <a:ext cx="35719" cy="214314"/>
          </a:xfrm>
          <a:custGeom>
            <a:avLst/>
            <a:gdLst/>
            <a:ahLst/>
            <a:cxnLst/>
            <a:rect l="0" t="0" r="0" b="0"/>
            <a:pathLst>
              <a:path w="35719" h="214314">
                <a:moveTo>
                  <a:pt x="8929" y="0"/>
                </a:move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17860"/>
                </a:lnTo>
                <a:lnTo>
                  <a:pt x="8929" y="35719"/>
                </a:lnTo>
                <a:lnTo>
                  <a:pt x="8929" y="62508"/>
                </a:lnTo>
                <a:lnTo>
                  <a:pt x="0" y="98227"/>
                </a:lnTo>
                <a:lnTo>
                  <a:pt x="0" y="142875"/>
                </a:lnTo>
                <a:lnTo>
                  <a:pt x="0" y="169664"/>
                </a:lnTo>
                <a:lnTo>
                  <a:pt x="0" y="196453"/>
                </a:lnTo>
                <a:lnTo>
                  <a:pt x="0" y="214313"/>
                </a:lnTo>
                <a:lnTo>
                  <a:pt x="8929" y="214313"/>
                </a:lnTo>
                <a:lnTo>
                  <a:pt x="17859" y="196453"/>
                </a:lnTo>
                <a:lnTo>
                  <a:pt x="26789" y="178594"/>
                </a:lnTo>
                <a:lnTo>
                  <a:pt x="35718" y="151805"/>
                </a:lnTo>
                <a:lnTo>
                  <a:pt x="35718" y="116086"/>
                </a:lnTo>
                <a:lnTo>
                  <a:pt x="35718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1294805" y="5098852"/>
            <a:ext cx="133946" cy="232172"/>
          </a:xfrm>
          <a:custGeom>
            <a:avLst/>
            <a:gdLst/>
            <a:ahLst/>
            <a:cxnLst/>
            <a:rect l="0" t="0" r="0" b="0"/>
            <a:pathLst>
              <a:path w="133946" h="232172">
                <a:moveTo>
                  <a:pt x="62508" y="892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53578" y="0"/>
                </a:lnTo>
                <a:lnTo>
                  <a:pt x="44648" y="8929"/>
                </a:lnTo>
                <a:lnTo>
                  <a:pt x="35718" y="17859"/>
                </a:lnTo>
                <a:lnTo>
                  <a:pt x="26789" y="35718"/>
                </a:lnTo>
                <a:lnTo>
                  <a:pt x="26789" y="53578"/>
                </a:lnTo>
                <a:lnTo>
                  <a:pt x="17859" y="71437"/>
                </a:lnTo>
                <a:lnTo>
                  <a:pt x="17859" y="89296"/>
                </a:lnTo>
                <a:lnTo>
                  <a:pt x="17859" y="125015"/>
                </a:lnTo>
                <a:lnTo>
                  <a:pt x="26789" y="151804"/>
                </a:lnTo>
                <a:lnTo>
                  <a:pt x="26789" y="178593"/>
                </a:lnTo>
                <a:lnTo>
                  <a:pt x="35718" y="205382"/>
                </a:lnTo>
                <a:lnTo>
                  <a:pt x="53578" y="223242"/>
                </a:lnTo>
                <a:lnTo>
                  <a:pt x="62508" y="232171"/>
                </a:lnTo>
                <a:lnTo>
                  <a:pt x="80367" y="232171"/>
                </a:lnTo>
                <a:lnTo>
                  <a:pt x="98226" y="223242"/>
                </a:lnTo>
                <a:lnTo>
                  <a:pt x="107156" y="205382"/>
                </a:lnTo>
                <a:lnTo>
                  <a:pt x="116086" y="178593"/>
                </a:lnTo>
                <a:lnTo>
                  <a:pt x="125015" y="151804"/>
                </a:lnTo>
                <a:lnTo>
                  <a:pt x="133945" y="116086"/>
                </a:lnTo>
                <a:lnTo>
                  <a:pt x="133945" y="80367"/>
                </a:lnTo>
                <a:lnTo>
                  <a:pt x="133945" y="53578"/>
                </a:lnTo>
                <a:lnTo>
                  <a:pt x="125015" y="26789"/>
                </a:lnTo>
                <a:lnTo>
                  <a:pt x="107156" y="17859"/>
                </a:lnTo>
                <a:lnTo>
                  <a:pt x="89297" y="8929"/>
                </a:lnTo>
                <a:lnTo>
                  <a:pt x="71437" y="8929"/>
                </a:lnTo>
                <a:lnTo>
                  <a:pt x="53578" y="17859"/>
                </a:lnTo>
                <a:lnTo>
                  <a:pt x="26789" y="26789"/>
                </a:lnTo>
                <a:lnTo>
                  <a:pt x="17859" y="53578"/>
                </a:lnTo>
                <a:lnTo>
                  <a:pt x="0" y="89296"/>
                </a:lnTo>
                <a:lnTo>
                  <a:pt x="0" y="125015"/>
                </a:lnTo>
                <a:lnTo>
                  <a:pt x="0" y="151804"/>
                </a:lnTo>
                <a:lnTo>
                  <a:pt x="8929" y="178593"/>
                </a:lnTo>
                <a:lnTo>
                  <a:pt x="17859" y="187523"/>
                </a:lnTo>
                <a:lnTo>
                  <a:pt x="35718" y="178593"/>
                </a:lnTo>
                <a:lnTo>
                  <a:pt x="53578" y="160734"/>
                </a:lnTo>
                <a:lnTo>
                  <a:pt x="53578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241227" y="5723929"/>
            <a:ext cx="910829" cy="410767"/>
          </a:xfrm>
          <a:custGeom>
            <a:avLst/>
            <a:gdLst/>
            <a:ahLst/>
            <a:cxnLst/>
            <a:rect l="0" t="0" r="0" b="0"/>
            <a:pathLst>
              <a:path w="910829" h="410767">
                <a:moveTo>
                  <a:pt x="107156" y="71437"/>
                </a:moveTo>
                <a:lnTo>
                  <a:pt x="107156" y="71437"/>
                </a:lnTo>
                <a:lnTo>
                  <a:pt x="98226" y="62508"/>
                </a:lnTo>
                <a:lnTo>
                  <a:pt x="89296" y="62508"/>
                </a:lnTo>
                <a:lnTo>
                  <a:pt x="80367" y="62508"/>
                </a:lnTo>
                <a:lnTo>
                  <a:pt x="71437" y="62508"/>
                </a:lnTo>
                <a:lnTo>
                  <a:pt x="62507" y="62508"/>
                </a:lnTo>
                <a:lnTo>
                  <a:pt x="53578" y="53578"/>
                </a:lnTo>
                <a:lnTo>
                  <a:pt x="44648" y="53578"/>
                </a:lnTo>
                <a:lnTo>
                  <a:pt x="35718" y="53578"/>
                </a:lnTo>
                <a:lnTo>
                  <a:pt x="26789" y="53578"/>
                </a:lnTo>
                <a:lnTo>
                  <a:pt x="17859" y="53578"/>
                </a:lnTo>
                <a:lnTo>
                  <a:pt x="17859" y="62508"/>
                </a:lnTo>
                <a:lnTo>
                  <a:pt x="8929" y="62508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80367"/>
                </a:lnTo>
                <a:lnTo>
                  <a:pt x="44648" y="89297"/>
                </a:lnTo>
                <a:lnTo>
                  <a:pt x="62507" y="98226"/>
                </a:lnTo>
                <a:lnTo>
                  <a:pt x="98226" y="116086"/>
                </a:lnTo>
                <a:lnTo>
                  <a:pt x="142875" y="142875"/>
                </a:lnTo>
                <a:lnTo>
                  <a:pt x="178593" y="178594"/>
                </a:lnTo>
                <a:lnTo>
                  <a:pt x="223242" y="214312"/>
                </a:lnTo>
                <a:lnTo>
                  <a:pt x="258961" y="241101"/>
                </a:lnTo>
                <a:lnTo>
                  <a:pt x="294679" y="276820"/>
                </a:lnTo>
                <a:lnTo>
                  <a:pt x="321468" y="303609"/>
                </a:lnTo>
                <a:lnTo>
                  <a:pt x="339328" y="321469"/>
                </a:lnTo>
                <a:lnTo>
                  <a:pt x="357187" y="348258"/>
                </a:lnTo>
                <a:lnTo>
                  <a:pt x="366117" y="366117"/>
                </a:lnTo>
                <a:lnTo>
                  <a:pt x="375046" y="383976"/>
                </a:lnTo>
                <a:lnTo>
                  <a:pt x="375046" y="392906"/>
                </a:lnTo>
                <a:lnTo>
                  <a:pt x="375046" y="401836"/>
                </a:lnTo>
                <a:lnTo>
                  <a:pt x="375046" y="410766"/>
                </a:lnTo>
                <a:lnTo>
                  <a:pt x="375046" y="410766"/>
                </a:lnTo>
                <a:lnTo>
                  <a:pt x="375046" y="410766"/>
                </a:lnTo>
                <a:lnTo>
                  <a:pt x="383976" y="392906"/>
                </a:lnTo>
                <a:lnTo>
                  <a:pt x="383976" y="366117"/>
                </a:lnTo>
                <a:lnTo>
                  <a:pt x="410765" y="330398"/>
                </a:lnTo>
                <a:lnTo>
                  <a:pt x="455414" y="276820"/>
                </a:lnTo>
                <a:lnTo>
                  <a:pt x="508992" y="223242"/>
                </a:lnTo>
                <a:lnTo>
                  <a:pt x="580429" y="178594"/>
                </a:lnTo>
                <a:lnTo>
                  <a:pt x="660796" y="133945"/>
                </a:lnTo>
                <a:lnTo>
                  <a:pt x="732234" y="98226"/>
                </a:lnTo>
                <a:lnTo>
                  <a:pt x="794742" y="71437"/>
                </a:lnTo>
                <a:lnTo>
                  <a:pt x="839390" y="53578"/>
                </a:lnTo>
                <a:lnTo>
                  <a:pt x="866179" y="44648"/>
                </a:lnTo>
                <a:lnTo>
                  <a:pt x="892968" y="35719"/>
                </a:lnTo>
                <a:lnTo>
                  <a:pt x="901898" y="17859"/>
                </a:lnTo>
                <a:lnTo>
                  <a:pt x="910828" y="0"/>
                </a:lnTo>
                <a:lnTo>
                  <a:pt x="91082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107406" y="5965030"/>
            <a:ext cx="53579" cy="196455"/>
          </a:xfrm>
          <a:custGeom>
            <a:avLst/>
            <a:gdLst/>
            <a:ahLst/>
            <a:cxnLst/>
            <a:rect l="0" t="0" r="0" b="0"/>
            <a:pathLst>
              <a:path w="53579" h="196455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35719"/>
                </a:lnTo>
                <a:lnTo>
                  <a:pt x="8930" y="62508"/>
                </a:lnTo>
                <a:lnTo>
                  <a:pt x="8930" y="98227"/>
                </a:lnTo>
                <a:lnTo>
                  <a:pt x="8930" y="133946"/>
                </a:lnTo>
                <a:lnTo>
                  <a:pt x="8930" y="160735"/>
                </a:lnTo>
                <a:lnTo>
                  <a:pt x="8930" y="187524"/>
                </a:lnTo>
                <a:lnTo>
                  <a:pt x="8930" y="196454"/>
                </a:lnTo>
                <a:lnTo>
                  <a:pt x="8930" y="196454"/>
                </a:lnTo>
                <a:lnTo>
                  <a:pt x="17860" y="187524"/>
                </a:lnTo>
                <a:lnTo>
                  <a:pt x="26789" y="169665"/>
                </a:lnTo>
                <a:lnTo>
                  <a:pt x="35719" y="133946"/>
                </a:lnTo>
                <a:lnTo>
                  <a:pt x="44649" y="89297"/>
                </a:lnTo>
                <a:lnTo>
                  <a:pt x="53578" y="35719"/>
                </a:lnTo>
                <a:lnTo>
                  <a:pt x="53578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196703" y="5875734"/>
            <a:ext cx="53579" cy="294680"/>
          </a:xfrm>
          <a:custGeom>
            <a:avLst/>
            <a:gdLst/>
            <a:ahLst/>
            <a:cxnLst/>
            <a:rect l="0" t="0" r="0" b="0"/>
            <a:pathLst>
              <a:path w="53579" h="294680">
                <a:moveTo>
                  <a:pt x="53578" y="0"/>
                </a:moveTo>
                <a:lnTo>
                  <a:pt x="53578" y="8929"/>
                </a:lnTo>
                <a:lnTo>
                  <a:pt x="44649" y="35718"/>
                </a:lnTo>
                <a:lnTo>
                  <a:pt x="35719" y="71437"/>
                </a:lnTo>
                <a:lnTo>
                  <a:pt x="35719" y="116086"/>
                </a:lnTo>
                <a:lnTo>
                  <a:pt x="26789" y="169664"/>
                </a:lnTo>
                <a:lnTo>
                  <a:pt x="17860" y="214312"/>
                </a:lnTo>
                <a:lnTo>
                  <a:pt x="17860" y="250031"/>
                </a:lnTo>
                <a:lnTo>
                  <a:pt x="17860" y="276820"/>
                </a:lnTo>
                <a:lnTo>
                  <a:pt x="26789" y="285750"/>
                </a:lnTo>
                <a:lnTo>
                  <a:pt x="17860" y="294679"/>
                </a:lnTo>
                <a:lnTo>
                  <a:pt x="17860" y="285750"/>
                </a:lnTo>
                <a:lnTo>
                  <a:pt x="8930" y="276820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1955602" y="5920382"/>
            <a:ext cx="303610" cy="223243"/>
          </a:xfrm>
          <a:custGeom>
            <a:avLst/>
            <a:gdLst/>
            <a:ahLst/>
            <a:cxnLst/>
            <a:rect l="0" t="0" r="0" b="0"/>
            <a:pathLst>
              <a:path w="303610" h="223243">
                <a:moveTo>
                  <a:pt x="0" y="223242"/>
                </a:moveTo>
                <a:lnTo>
                  <a:pt x="0" y="214313"/>
                </a:lnTo>
                <a:lnTo>
                  <a:pt x="17859" y="214313"/>
                </a:lnTo>
                <a:lnTo>
                  <a:pt x="35718" y="205383"/>
                </a:lnTo>
                <a:lnTo>
                  <a:pt x="80367" y="178594"/>
                </a:lnTo>
                <a:lnTo>
                  <a:pt x="125015" y="142875"/>
                </a:lnTo>
                <a:lnTo>
                  <a:pt x="169664" y="107156"/>
                </a:lnTo>
                <a:lnTo>
                  <a:pt x="223242" y="62508"/>
                </a:lnTo>
                <a:lnTo>
                  <a:pt x="267890" y="26789"/>
                </a:lnTo>
                <a:lnTo>
                  <a:pt x="303609" y="0"/>
                </a:lnTo>
                <a:lnTo>
                  <a:pt x="30360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000250" y="5991820"/>
            <a:ext cx="357189" cy="205383"/>
          </a:xfrm>
          <a:custGeom>
            <a:avLst/>
            <a:gdLst/>
            <a:ahLst/>
            <a:cxnLst/>
            <a:rect l="0" t="0" r="0" b="0"/>
            <a:pathLst>
              <a:path w="357189" h="205383">
                <a:moveTo>
                  <a:pt x="0" y="169664"/>
                </a:moveTo>
                <a:lnTo>
                  <a:pt x="0" y="178593"/>
                </a:lnTo>
                <a:lnTo>
                  <a:pt x="0" y="187523"/>
                </a:lnTo>
                <a:lnTo>
                  <a:pt x="0" y="205382"/>
                </a:lnTo>
                <a:lnTo>
                  <a:pt x="17859" y="205382"/>
                </a:lnTo>
                <a:lnTo>
                  <a:pt x="44648" y="205382"/>
                </a:lnTo>
                <a:lnTo>
                  <a:pt x="89297" y="187523"/>
                </a:lnTo>
                <a:lnTo>
                  <a:pt x="142875" y="151804"/>
                </a:lnTo>
                <a:lnTo>
                  <a:pt x="196453" y="116085"/>
                </a:lnTo>
                <a:lnTo>
                  <a:pt x="258961" y="71437"/>
                </a:lnTo>
                <a:lnTo>
                  <a:pt x="312539" y="35718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419945" y="5866804"/>
            <a:ext cx="205384" cy="348259"/>
          </a:xfrm>
          <a:custGeom>
            <a:avLst/>
            <a:gdLst/>
            <a:ahLst/>
            <a:cxnLst/>
            <a:rect l="0" t="0" r="0" b="0"/>
            <a:pathLst>
              <a:path w="205384" h="348259">
                <a:moveTo>
                  <a:pt x="116086" y="0"/>
                </a:moveTo>
                <a:lnTo>
                  <a:pt x="116086" y="0"/>
                </a:lnTo>
                <a:lnTo>
                  <a:pt x="98227" y="0"/>
                </a:lnTo>
                <a:lnTo>
                  <a:pt x="89297" y="0"/>
                </a:lnTo>
                <a:lnTo>
                  <a:pt x="71438" y="8930"/>
                </a:lnTo>
                <a:lnTo>
                  <a:pt x="53578" y="35719"/>
                </a:lnTo>
                <a:lnTo>
                  <a:pt x="35719" y="80367"/>
                </a:lnTo>
                <a:lnTo>
                  <a:pt x="17860" y="133945"/>
                </a:lnTo>
                <a:lnTo>
                  <a:pt x="8930" y="196453"/>
                </a:lnTo>
                <a:lnTo>
                  <a:pt x="0" y="258961"/>
                </a:lnTo>
                <a:lnTo>
                  <a:pt x="8930" y="303609"/>
                </a:lnTo>
                <a:lnTo>
                  <a:pt x="17860" y="330398"/>
                </a:lnTo>
                <a:lnTo>
                  <a:pt x="44649" y="348258"/>
                </a:lnTo>
                <a:lnTo>
                  <a:pt x="71438" y="339328"/>
                </a:lnTo>
                <a:lnTo>
                  <a:pt x="98227" y="312539"/>
                </a:lnTo>
                <a:lnTo>
                  <a:pt x="133946" y="276820"/>
                </a:lnTo>
                <a:lnTo>
                  <a:pt x="169664" y="223242"/>
                </a:lnTo>
                <a:lnTo>
                  <a:pt x="205383" y="169664"/>
                </a:lnTo>
                <a:lnTo>
                  <a:pt x="205383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562820" y="5813226"/>
            <a:ext cx="482204" cy="348259"/>
          </a:xfrm>
          <a:custGeom>
            <a:avLst/>
            <a:gdLst/>
            <a:ahLst/>
            <a:cxnLst/>
            <a:rect l="0" t="0" r="0" b="0"/>
            <a:pathLst>
              <a:path w="482204" h="348259">
                <a:moveTo>
                  <a:pt x="80368" y="107156"/>
                </a:moveTo>
                <a:lnTo>
                  <a:pt x="71438" y="116086"/>
                </a:lnTo>
                <a:lnTo>
                  <a:pt x="53578" y="125015"/>
                </a:lnTo>
                <a:lnTo>
                  <a:pt x="35719" y="151804"/>
                </a:lnTo>
                <a:lnTo>
                  <a:pt x="17860" y="187523"/>
                </a:lnTo>
                <a:lnTo>
                  <a:pt x="8930" y="223242"/>
                </a:lnTo>
                <a:lnTo>
                  <a:pt x="0" y="258961"/>
                </a:lnTo>
                <a:lnTo>
                  <a:pt x="0" y="294679"/>
                </a:lnTo>
                <a:lnTo>
                  <a:pt x="0" y="321469"/>
                </a:lnTo>
                <a:lnTo>
                  <a:pt x="8930" y="339328"/>
                </a:lnTo>
                <a:lnTo>
                  <a:pt x="17860" y="348258"/>
                </a:lnTo>
                <a:lnTo>
                  <a:pt x="35719" y="339328"/>
                </a:lnTo>
                <a:lnTo>
                  <a:pt x="53578" y="321469"/>
                </a:lnTo>
                <a:lnTo>
                  <a:pt x="80368" y="294679"/>
                </a:lnTo>
                <a:lnTo>
                  <a:pt x="98227" y="267890"/>
                </a:lnTo>
                <a:lnTo>
                  <a:pt x="116086" y="223242"/>
                </a:lnTo>
                <a:lnTo>
                  <a:pt x="133946" y="178594"/>
                </a:lnTo>
                <a:lnTo>
                  <a:pt x="142875" y="142875"/>
                </a:lnTo>
                <a:lnTo>
                  <a:pt x="151805" y="125015"/>
                </a:lnTo>
                <a:lnTo>
                  <a:pt x="151805" y="125015"/>
                </a:lnTo>
                <a:lnTo>
                  <a:pt x="160735" y="133945"/>
                </a:lnTo>
                <a:lnTo>
                  <a:pt x="160735" y="160734"/>
                </a:lnTo>
                <a:lnTo>
                  <a:pt x="160735" y="187523"/>
                </a:lnTo>
                <a:lnTo>
                  <a:pt x="169664" y="223242"/>
                </a:lnTo>
                <a:lnTo>
                  <a:pt x="178594" y="250031"/>
                </a:lnTo>
                <a:lnTo>
                  <a:pt x="178594" y="267890"/>
                </a:lnTo>
                <a:lnTo>
                  <a:pt x="187524" y="285750"/>
                </a:lnTo>
                <a:lnTo>
                  <a:pt x="196453" y="276820"/>
                </a:lnTo>
                <a:lnTo>
                  <a:pt x="205383" y="267890"/>
                </a:lnTo>
                <a:lnTo>
                  <a:pt x="214313" y="241101"/>
                </a:lnTo>
                <a:lnTo>
                  <a:pt x="223243" y="205383"/>
                </a:lnTo>
                <a:lnTo>
                  <a:pt x="232172" y="160734"/>
                </a:lnTo>
                <a:lnTo>
                  <a:pt x="241102" y="116086"/>
                </a:lnTo>
                <a:lnTo>
                  <a:pt x="250032" y="80367"/>
                </a:lnTo>
                <a:lnTo>
                  <a:pt x="258961" y="62508"/>
                </a:lnTo>
                <a:lnTo>
                  <a:pt x="267891" y="62508"/>
                </a:lnTo>
                <a:lnTo>
                  <a:pt x="267891" y="80367"/>
                </a:lnTo>
                <a:lnTo>
                  <a:pt x="267891" y="107156"/>
                </a:lnTo>
                <a:lnTo>
                  <a:pt x="258961" y="151804"/>
                </a:lnTo>
                <a:lnTo>
                  <a:pt x="250032" y="196453"/>
                </a:lnTo>
                <a:lnTo>
                  <a:pt x="232172" y="241101"/>
                </a:lnTo>
                <a:lnTo>
                  <a:pt x="223243" y="276820"/>
                </a:lnTo>
                <a:lnTo>
                  <a:pt x="214313" y="312539"/>
                </a:lnTo>
                <a:lnTo>
                  <a:pt x="214313" y="321469"/>
                </a:lnTo>
                <a:lnTo>
                  <a:pt x="205383" y="321469"/>
                </a:lnTo>
                <a:lnTo>
                  <a:pt x="214313" y="303609"/>
                </a:lnTo>
                <a:lnTo>
                  <a:pt x="214313" y="267890"/>
                </a:lnTo>
                <a:lnTo>
                  <a:pt x="223243" y="232172"/>
                </a:lnTo>
                <a:lnTo>
                  <a:pt x="241102" y="196453"/>
                </a:lnTo>
                <a:lnTo>
                  <a:pt x="258961" y="169664"/>
                </a:lnTo>
                <a:lnTo>
                  <a:pt x="276821" y="160734"/>
                </a:lnTo>
                <a:lnTo>
                  <a:pt x="285750" y="169664"/>
                </a:lnTo>
                <a:lnTo>
                  <a:pt x="303610" y="178594"/>
                </a:lnTo>
                <a:lnTo>
                  <a:pt x="312539" y="187523"/>
                </a:lnTo>
                <a:lnTo>
                  <a:pt x="321469" y="205383"/>
                </a:lnTo>
                <a:lnTo>
                  <a:pt x="330399" y="214312"/>
                </a:lnTo>
                <a:lnTo>
                  <a:pt x="339328" y="214312"/>
                </a:lnTo>
                <a:lnTo>
                  <a:pt x="339328" y="205383"/>
                </a:lnTo>
                <a:lnTo>
                  <a:pt x="348258" y="187523"/>
                </a:lnTo>
                <a:lnTo>
                  <a:pt x="357188" y="160734"/>
                </a:lnTo>
                <a:lnTo>
                  <a:pt x="366118" y="133945"/>
                </a:lnTo>
                <a:lnTo>
                  <a:pt x="383977" y="89297"/>
                </a:lnTo>
                <a:lnTo>
                  <a:pt x="383977" y="53578"/>
                </a:lnTo>
                <a:lnTo>
                  <a:pt x="401836" y="17859"/>
                </a:lnTo>
                <a:lnTo>
                  <a:pt x="401836" y="0"/>
                </a:lnTo>
                <a:lnTo>
                  <a:pt x="401836" y="8929"/>
                </a:lnTo>
                <a:lnTo>
                  <a:pt x="401836" y="35719"/>
                </a:lnTo>
                <a:lnTo>
                  <a:pt x="392907" y="71437"/>
                </a:lnTo>
                <a:lnTo>
                  <a:pt x="392907" y="125015"/>
                </a:lnTo>
                <a:lnTo>
                  <a:pt x="383977" y="178594"/>
                </a:lnTo>
                <a:lnTo>
                  <a:pt x="383977" y="223242"/>
                </a:lnTo>
                <a:lnTo>
                  <a:pt x="375047" y="258961"/>
                </a:lnTo>
                <a:lnTo>
                  <a:pt x="375047" y="285750"/>
                </a:lnTo>
                <a:lnTo>
                  <a:pt x="383977" y="285750"/>
                </a:lnTo>
                <a:lnTo>
                  <a:pt x="392907" y="276820"/>
                </a:lnTo>
                <a:lnTo>
                  <a:pt x="410766" y="241101"/>
                </a:lnTo>
                <a:lnTo>
                  <a:pt x="428625" y="205383"/>
                </a:lnTo>
                <a:lnTo>
                  <a:pt x="446485" y="151804"/>
                </a:lnTo>
                <a:lnTo>
                  <a:pt x="455414" y="116086"/>
                </a:lnTo>
                <a:lnTo>
                  <a:pt x="473274" y="89297"/>
                </a:lnTo>
                <a:lnTo>
                  <a:pt x="482203" y="80367"/>
                </a:lnTo>
                <a:lnTo>
                  <a:pt x="482203" y="98226"/>
                </a:lnTo>
                <a:lnTo>
                  <a:pt x="482203" y="125015"/>
                </a:lnTo>
                <a:lnTo>
                  <a:pt x="464344" y="160734"/>
                </a:lnTo>
                <a:lnTo>
                  <a:pt x="446485" y="205383"/>
                </a:lnTo>
                <a:lnTo>
                  <a:pt x="428625" y="241101"/>
                </a:lnTo>
                <a:lnTo>
                  <a:pt x="410766" y="276820"/>
                </a:lnTo>
                <a:lnTo>
                  <a:pt x="401836" y="285750"/>
                </a:lnTo>
                <a:lnTo>
                  <a:pt x="401836" y="285750"/>
                </a:lnTo>
                <a:lnTo>
                  <a:pt x="401836" y="258961"/>
                </a:lnTo>
                <a:lnTo>
                  <a:pt x="410766" y="214312"/>
                </a:lnTo>
                <a:lnTo>
                  <a:pt x="419696" y="151804"/>
                </a:lnTo>
                <a:lnTo>
                  <a:pt x="419696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830586" y="5625702"/>
            <a:ext cx="1509118" cy="776884"/>
          </a:xfrm>
          <a:custGeom>
            <a:avLst/>
            <a:gdLst/>
            <a:ahLst/>
            <a:cxnLst/>
            <a:rect l="0" t="0" r="0" b="0"/>
            <a:pathLst>
              <a:path w="1509118" h="776884">
                <a:moveTo>
                  <a:pt x="553641" y="714375"/>
                </a:moveTo>
                <a:lnTo>
                  <a:pt x="553641" y="714375"/>
                </a:lnTo>
                <a:lnTo>
                  <a:pt x="562570" y="723305"/>
                </a:lnTo>
                <a:lnTo>
                  <a:pt x="580430" y="723305"/>
                </a:lnTo>
                <a:lnTo>
                  <a:pt x="616148" y="732235"/>
                </a:lnTo>
                <a:lnTo>
                  <a:pt x="651867" y="750094"/>
                </a:lnTo>
                <a:lnTo>
                  <a:pt x="705445" y="759024"/>
                </a:lnTo>
                <a:lnTo>
                  <a:pt x="767953" y="776883"/>
                </a:lnTo>
                <a:lnTo>
                  <a:pt x="839391" y="776883"/>
                </a:lnTo>
                <a:lnTo>
                  <a:pt x="928687" y="767953"/>
                </a:lnTo>
                <a:lnTo>
                  <a:pt x="1017984" y="750094"/>
                </a:lnTo>
                <a:lnTo>
                  <a:pt x="1107281" y="723305"/>
                </a:lnTo>
                <a:lnTo>
                  <a:pt x="1196578" y="669727"/>
                </a:lnTo>
                <a:lnTo>
                  <a:pt x="1276945" y="616149"/>
                </a:lnTo>
                <a:lnTo>
                  <a:pt x="1357312" y="553641"/>
                </a:lnTo>
                <a:lnTo>
                  <a:pt x="1419820" y="482203"/>
                </a:lnTo>
                <a:lnTo>
                  <a:pt x="1473398" y="401836"/>
                </a:lnTo>
                <a:lnTo>
                  <a:pt x="1509117" y="321469"/>
                </a:lnTo>
                <a:lnTo>
                  <a:pt x="1509117" y="241102"/>
                </a:lnTo>
                <a:lnTo>
                  <a:pt x="1500187" y="160735"/>
                </a:lnTo>
                <a:lnTo>
                  <a:pt x="1473398" y="98227"/>
                </a:lnTo>
                <a:lnTo>
                  <a:pt x="1419820" y="53578"/>
                </a:lnTo>
                <a:lnTo>
                  <a:pt x="1339453" y="17860"/>
                </a:lnTo>
                <a:lnTo>
                  <a:pt x="1259086" y="0"/>
                </a:lnTo>
                <a:lnTo>
                  <a:pt x="1151930" y="0"/>
                </a:lnTo>
                <a:lnTo>
                  <a:pt x="1035844" y="8930"/>
                </a:lnTo>
                <a:lnTo>
                  <a:pt x="901898" y="26789"/>
                </a:lnTo>
                <a:lnTo>
                  <a:pt x="767953" y="44649"/>
                </a:lnTo>
                <a:lnTo>
                  <a:pt x="642937" y="71438"/>
                </a:lnTo>
                <a:lnTo>
                  <a:pt x="508992" y="98227"/>
                </a:lnTo>
                <a:lnTo>
                  <a:pt x="392906" y="133946"/>
                </a:lnTo>
                <a:lnTo>
                  <a:pt x="276820" y="178594"/>
                </a:lnTo>
                <a:lnTo>
                  <a:pt x="187523" y="232172"/>
                </a:lnTo>
                <a:lnTo>
                  <a:pt x="98227" y="294680"/>
                </a:lnTo>
                <a:lnTo>
                  <a:pt x="44648" y="366118"/>
                </a:lnTo>
                <a:lnTo>
                  <a:pt x="0" y="446485"/>
                </a:lnTo>
                <a:lnTo>
                  <a:pt x="0" y="517922"/>
                </a:lnTo>
                <a:lnTo>
                  <a:pt x="17859" y="580430"/>
                </a:lnTo>
                <a:lnTo>
                  <a:pt x="80367" y="634008"/>
                </a:lnTo>
                <a:lnTo>
                  <a:pt x="169664" y="660797"/>
                </a:lnTo>
                <a:lnTo>
                  <a:pt x="285750" y="669727"/>
                </a:lnTo>
                <a:lnTo>
                  <a:pt x="428625" y="651868"/>
                </a:lnTo>
                <a:lnTo>
                  <a:pt x="571500" y="598289"/>
                </a:lnTo>
                <a:lnTo>
                  <a:pt x="714375" y="517922"/>
                </a:lnTo>
                <a:lnTo>
                  <a:pt x="714375" y="5179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conditions refer to equivalence </a:t>
            </a:r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NextDate</a:t>
            </a:r>
            <a:endParaRPr lang="en-US" dirty="0" smtClean="0"/>
          </a:p>
          <a:p>
            <a:pPr lvl="1"/>
            <a:r>
              <a:rPr lang="en-US" dirty="0" smtClean="0"/>
              <a:t>Consider equivalence class = </a:t>
            </a:r>
            <a:r>
              <a:rPr lang="en-US" dirty="0" err="1" smtClean="0"/>
              <a:t>sameLengthMonth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7315200" cy="362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187649" y="4196953"/>
            <a:ext cx="1687711" cy="53579"/>
          </a:xfrm>
          <a:custGeom>
            <a:avLst/>
            <a:gdLst/>
            <a:ahLst/>
            <a:cxnLst/>
            <a:rect l="0" t="0" r="0" b="0"/>
            <a:pathLst>
              <a:path w="1687711" h="53579">
                <a:moveTo>
                  <a:pt x="17859" y="26789"/>
                </a:move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35718"/>
                </a:lnTo>
                <a:lnTo>
                  <a:pt x="8929" y="44648"/>
                </a:lnTo>
                <a:lnTo>
                  <a:pt x="17859" y="44648"/>
                </a:lnTo>
                <a:lnTo>
                  <a:pt x="17859" y="35718"/>
                </a:lnTo>
                <a:lnTo>
                  <a:pt x="26789" y="35718"/>
                </a:lnTo>
                <a:lnTo>
                  <a:pt x="35718" y="35718"/>
                </a:lnTo>
                <a:lnTo>
                  <a:pt x="44648" y="35718"/>
                </a:lnTo>
                <a:lnTo>
                  <a:pt x="53578" y="35718"/>
                </a:lnTo>
                <a:lnTo>
                  <a:pt x="62507" y="35718"/>
                </a:lnTo>
                <a:lnTo>
                  <a:pt x="71437" y="35718"/>
                </a:lnTo>
                <a:lnTo>
                  <a:pt x="80367" y="35718"/>
                </a:lnTo>
                <a:lnTo>
                  <a:pt x="98226" y="35718"/>
                </a:lnTo>
                <a:lnTo>
                  <a:pt x="107156" y="35718"/>
                </a:lnTo>
                <a:lnTo>
                  <a:pt x="125015" y="44648"/>
                </a:lnTo>
                <a:lnTo>
                  <a:pt x="133945" y="44648"/>
                </a:lnTo>
                <a:lnTo>
                  <a:pt x="142874" y="44648"/>
                </a:lnTo>
                <a:lnTo>
                  <a:pt x="160734" y="53578"/>
                </a:lnTo>
                <a:lnTo>
                  <a:pt x="178593" y="53578"/>
                </a:lnTo>
                <a:lnTo>
                  <a:pt x="196453" y="53578"/>
                </a:lnTo>
                <a:lnTo>
                  <a:pt x="214312" y="53578"/>
                </a:lnTo>
                <a:lnTo>
                  <a:pt x="232171" y="44648"/>
                </a:lnTo>
                <a:lnTo>
                  <a:pt x="250031" y="44648"/>
                </a:lnTo>
                <a:lnTo>
                  <a:pt x="276820" y="35718"/>
                </a:lnTo>
                <a:lnTo>
                  <a:pt x="303609" y="35718"/>
                </a:lnTo>
                <a:lnTo>
                  <a:pt x="321468" y="26789"/>
                </a:lnTo>
                <a:lnTo>
                  <a:pt x="348257" y="26789"/>
                </a:lnTo>
                <a:lnTo>
                  <a:pt x="375046" y="26789"/>
                </a:lnTo>
                <a:lnTo>
                  <a:pt x="392906" y="26789"/>
                </a:lnTo>
                <a:lnTo>
                  <a:pt x="419695" y="35718"/>
                </a:lnTo>
                <a:lnTo>
                  <a:pt x="446484" y="35718"/>
                </a:lnTo>
                <a:lnTo>
                  <a:pt x="473273" y="35718"/>
                </a:lnTo>
                <a:lnTo>
                  <a:pt x="491132" y="35718"/>
                </a:lnTo>
                <a:lnTo>
                  <a:pt x="517921" y="35718"/>
                </a:lnTo>
                <a:lnTo>
                  <a:pt x="544710" y="35718"/>
                </a:lnTo>
                <a:lnTo>
                  <a:pt x="562570" y="35718"/>
                </a:lnTo>
                <a:lnTo>
                  <a:pt x="589359" y="26789"/>
                </a:lnTo>
                <a:lnTo>
                  <a:pt x="616148" y="17859"/>
                </a:lnTo>
                <a:lnTo>
                  <a:pt x="634007" y="17859"/>
                </a:lnTo>
                <a:lnTo>
                  <a:pt x="660796" y="17859"/>
                </a:lnTo>
                <a:lnTo>
                  <a:pt x="678656" y="17859"/>
                </a:lnTo>
                <a:lnTo>
                  <a:pt x="696515" y="17859"/>
                </a:lnTo>
                <a:lnTo>
                  <a:pt x="723304" y="26789"/>
                </a:lnTo>
                <a:lnTo>
                  <a:pt x="741164" y="26789"/>
                </a:lnTo>
                <a:lnTo>
                  <a:pt x="759023" y="26789"/>
                </a:lnTo>
                <a:lnTo>
                  <a:pt x="776882" y="35718"/>
                </a:lnTo>
                <a:lnTo>
                  <a:pt x="794742" y="35718"/>
                </a:lnTo>
                <a:lnTo>
                  <a:pt x="812601" y="26789"/>
                </a:lnTo>
                <a:lnTo>
                  <a:pt x="830460" y="26789"/>
                </a:lnTo>
                <a:lnTo>
                  <a:pt x="848320" y="26789"/>
                </a:lnTo>
                <a:lnTo>
                  <a:pt x="866179" y="26789"/>
                </a:lnTo>
                <a:lnTo>
                  <a:pt x="892968" y="17859"/>
                </a:lnTo>
                <a:lnTo>
                  <a:pt x="901898" y="17859"/>
                </a:lnTo>
                <a:lnTo>
                  <a:pt x="919757" y="17859"/>
                </a:lnTo>
                <a:lnTo>
                  <a:pt x="937617" y="17859"/>
                </a:lnTo>
                <a:lnTo>
                  <a:pt x="946546" y="17859"/>
                </a:lnTo>
                <a:lnTo>
                  <a:pt x="955476" y="17859"/>
                </a:lnTo>
                <a:lnTo>
                  <a:pt x="973335" y="17859"/>
                </a:lnTo>
                <a:lnTo>
                  <a:pt x="982265" y="17859"/>
                </a:lnTo>
                <a:lnTo>
                  <a:pt x="991195" y="26789"/>
                </a:lnTo>
                <a:lnTo>
                  <a:pt x="1009054" y="26789"/>
                </a:lnTo>
                <a:lnTo>
                  <a:pt x="1017984" y="26789"/>
                </a:lnTo>
                <a:lnTo>
                  <a:pt x="1026914" y="26789"/>
                </a:lnTo>
                <a:lnTo>
                  <a:pt x="1044773" y="26789"/>
                </a:lnTo>
                <a:lnTo>
                  <a:pt x="1053703" y="26789"/>
                </a:lnTo>
                <a:lnTo>
                  <a:pt x="1071562" y="26789"/>
                </a:lnTo>
                <a:lnTo>
                  <a:pt x="1080492" y="35718"/>
                </a:lnTo>
                <a:lnTo>
                  <a:pt x="1098351" y="35718"/>
                </a:lnTo>
                <a:lnTo>
                  <a:pt x="1107281" y="35718"/>
                </a:lnTo>
                <a:lnTo>
                  <a:pt x="1125140" y="35718"/>
                </a:lnTo>
                <a:lnTo>
                  <a:pt x="1142999" y="44648"/>
                </a:lnTo>
                <a:lnTo>
                  <a:pt x="1169789" y="44648"/>
                </a:lnTo>
                <a:lnTo>
                  <a:pt x="1187648" y="35718"/>
                </a:lnTo>
                <a:lnTo>
                  <a:pt x="1205507" y="35718"/>
                </a:lnTo>
                <a:lnTo>
                  <a:pt x="1232296" y="35718"/>
                </a:lnTo>
                <a:lnTo>
                  <a:pt x="1250156" y="35718"/>
                </a:lnTo>
                <a:lnTo>
                  <a:pt x="1268015" y="35718"/>
                </a:lnTo>
                <a:lnTo>
                  <a:pt x="1285874" y="35718"/>
                </a:lnTo>
                <a:lnTo>
                  <a:pt x="1312664" y="35718"/>
                </a:lnTo>
                <a:lnTo>
                  <a:pt x="1330523" y="35718"/>
                </a:lnTo>
                <a:lnTo>
                  <a:pt x="1348382" y="35718"/>
                </a:lnTo>
                <a:lnTo>
                  <a:pt x="1375171" y="35718"/>
                </a:lnTo>
                <a:lnTo>
                  <a:pt x="1384101" y="35718"/>
                </a:lnTo>
                <a:lnTo>
                  <a:pt x="1401960" y="44648"/>
                </a:lnTo>
                <a:lnTo>
                  <a:pt x="1419820" y="44648"/>
                </a:lnTo>
                <a:lnTo>
                  <a:pt x="1437679" y="44648"/>
                </a:lnTo>
                <a:lnTo>
                  <a:pt x="1455539" y="44648"/>
                </a:lnTo>
                <a:lnTo>
                  <a:pt x="1473398" y="44648"/>
                </a:lnTo>
                <a:lnTo>
                  <a:pt x="1491257" y="44648"/>
                </a:lnTo>
                <a:lnTo>
                  <a:pt x="1500187" y="44648"/>
                </a:lnTo>
                <a:lnTo>
                  <a:pt x="1518046" y="44648"/>
                </a:lnTo>
                <a:lnTo>
                  <a:pt x="1526976" y="35718"/>
                </a:lnTo>
                <a:lnTo>
                  <a:pt x="1544835" y="35718"/>
                </a:lnTo>
                <a:lnTo>
                  <a:pt x="1553765" y="35718"/>
                </a:lnTo>
                <a:lnTo>
                  <a:pt x="1562695" y="35718"/>
                </a:lnTo>
                <a:lnTo>
                  <a:pt x="1571624" y="35718"/>
                </a:lnTo>
                <a:lnTo>
                  <a:pt x="1571624" y="35718"/>
                </a:lnTo>
                <a:lnTo>
                  <a:pt x="1580554" y="44648"/>
                </a:lnTo>
                <a:lnTo>
                  <a:pt x="1580554" y="44648"/>
                </a:lnTo>
                <a:lnTo>
                  <a:pt x="1589484" y="44648"/>
                </a:lnTo>
                <a:lnTo>
                  <a:pt x="1598414" y="44648"/>
                </a:lnTo>
                <a:lnTo>
                  <a:pt x="1598414" y="44648"/>
                </a:lnTo>
                <a:lnTo>
                  <a:pt x="1607343" y="44648"/>
                </a:lnTo>
                <a:lnTo>
                  <a:pt x="1607343" y="44648"/>
                </a:lnTo>
                <a:lnTo>
                  <a:pt x="1607343" y="44648"/>
                </a:lnTo>
                <a:lnTo>
                  <a:pt x="1616273" y="44648"/>
                </a:lnTo>
                <a:lnTo>
                  <a:pt x="1616273" y="44648"/>
                </a:lnTo>
                <a:lnTo>
                  <a:pt x="1625203" y="44648"/>
                </a:lnTo>
                <a:lnTo>
                  <a:pt x="1625203" y="44648"/>
                </a:lnTo>
                <a:lnTo>
                  <a:pt x="1634132" y="44648"/>
                </a:lnTo>
                <a:lnTo>
                  <a:pt x="1634132" y="44648"/>
                </a:lnTo>
                <a:lnTo>
                  <a:pt x="1643062" y="44648"/>
                </a:lnTo>
                <a:lnTo>
                  <a:pt x="1651992" y="44648"/>
                </a:lnTo>
                <a:lnTo>
                  <a:pt x="1651992" y="44648"/>
                </a:lnTo>
                <a:lnTo>
                  <a:pt x="1660921" y="35718"/>
                </a:lnTo>
                <a:lnTo>
                  <a:pt x="1660921" y="35718"/>
                </a:lnTo>
                <a:lnTo>
                  <a:pt x="1669851" y="35718"/>
                </a:lnTo>
                <a:lnTo>
                  <a:pt x="166985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78781" y="35718"/>
                </a:lnTo>
                <a:lnTo>
                  <a:pt x="1687710" y="35718"/>
                </a:lnTo>
                <a:lnTo>
                  <a:pt x="1687710" y="35718"/>
                </a:lnTo>
                <a:lnTo>
                  <a:pt x="1687710" y="35718"/>
                </a:lnTo>
                <a:lnTo>
                  <a:pt x="1678781" y="35718"/>
                </a:lnTo>
                <a:lnTo>
                  <a:pt x="1669851" y="35718"/>
                </a:lnTo>
                <a:lnTo>
                  <a:pt x="1660921" y="35718"/>
                </a:lnTo>
                <a:lnTo>
                  <a:pt x="1643062" y="26789"/>
                </a:lnTo>
                <a:lnTo>
                  <a:pt x="1616273" y="17859"/>
                </a:lnTo>
                <a:lnTo>
                  <a:pt x="1598414" y="0"/>
                </a:lnTo>
                <a:lnTo>
                  <a:pt x="159841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223367" y="4545211"/>
            <a:ext cx="1616275" cy="89297"/>
          </a:xfrm>
          <a:custGeom>
            <a:avLst/>
            <a:gdLst/>
            <a:ahLst/>
            <a:cxnLst/>
            <a:rect l="0" t="0" r="0" b="0"/>
            <a:pathLst>
              <a:path w="1616275" h="89297">
                <a:moveTo>
                  <a:pt x="0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0" y="35718"/>
                </a:lnTo>
                <a:lnTo>
                  <a:pt x="8930" y="35718"/>
                </a:lnTo>
                <a:lnTo>
                  <a:pt x="8930" y="44648"/>
                </a:lnTo>
                <a:lnTo>
                  <a:pt x="8930" y="44648"/>
                </a:lnTo>
                <a:lnTo>
                  <a:pt x="17860" y="53578"/>
                </a:lnTo>
                <a:lnTo>
                  <a:pt x="17860" y="53578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9" y="62507"/>
                </a:lnTo>
                <a:lnTo>
                  <a:pt x="53578" y="62507"/>
                </a:lnTo>
                <a:lnTo>
                  <a:pt x="71438" y="62507"/>
                </a:lnTo>
                <a:lnTo>
                  <a:pt x="89297" y="62507"/>
                </a:lnTo>
                <a:lnTo>
                  <a:pt x="107156" y="62507"/>
                </a:lnTo>
                <a:lnTo>
                  <a:pt x="116086" y="53578"/>
                </a:lnTo>
                <a:lnTo>
                  <a:pt x="133946" y="53578"/>
                </a:lnTo>
                <a:lnTo>
                  <a:pt x="160735" y="62507"/>
                </a:lnTo>
                <a:lnTo>
                  <a:pt x="178594" y="62507"/>
                </a:lnTo>
                <a:lnTo>
                  <a:pt x="205383" y="62507"/>
                </a:lnTo>
                <a:lnTo>
                  <a:pt x="232172" y="71437"/>
                </a:lnTo>
                <a:lnTo>
                  <a:pt x="258961" y="71437"/>
                </a:lnTo>
                <a:lnTo>
                  <a:pt x="285750" y="71437"/>
                </a:lnTo>
                <a:lnTo>
                  <a:pt x="312539" y="71437"/>
                </a:lnTo>
                <a:lnTo>
                  <a:pt x="339328" y="71437"/>
                </a:lnTo>
                <a:lnTo>
                  <a:pt x="375047" y="62507"/>
                </a:lnTo>
                <a:lnTo>
                  <a:pt x="401836" y="62507"/>
                </a:lnTo>
                <a:lnTo>
                  <a:pt x="437555" y="53578"/>
                </a:lnTo>
                <a:lnTo>
                  <a:pt x="464344" y="44648"/>
                </a:lnTo>
                <a:lnTo>
                  <a:pt x="500063" y="35718"/>
                </a:lnTo>
                <a:lnTo>
                  <a:pt x="526852" y="26789"/>
                </a:lnTo>
                <a:lnTo>
                  <a:pt x="562571" y="26789"/>
                </a:lnTo>
                <a:lnTo>
                  <a:pt x="598289" y="17859"/>
                </a:lnTo>
                <a:lnTo>
                  <a:pt x="634008" y="17859"/>
                </a:lnTo>
                <a:lnTo>
                  <a:pt x="669727" y="17859"/>
                </a:lnTo>
                <a:lnTo>
                  <a:pt x="705446" y="17859"/>
                </a:lnTo>
                <a:lnTo>
                  <a:pt x="741164" y="17859"/>
                </a:lnTo>
                <a:lnTo>
                  <a:pt x="776883" y="17859"/>
                </a:lnTo>
                <a:lnTo>
                  <a:pt x="812602" y="17859"/>
                </a:lnTo>
                <a:lnTo>
                  <a:pt x="839391" y="8929"/>
                </a:lnTo>
                <a:lnTo>
                  <a:pt x="875110" y="8929"/>
                </a:lnTo>
                <a:lnTo>
                  <a:pt x="901899" y="0"/>
                </a:lnTo>
                <a:lnTo>
                  <a:pt x="928688" y="0"/>
                </a:lnTo>
                <a:lnTo>
                  <a:pt x="955477" y="0"/>
                </a:lnTo>
                <a:lnTo>
                  <a:pt x="982266" y="0"/>
                </a:lnTo>
                <a:lnTo>
                  <a:pt x="1009055" y="8929"/>
                </a:lnTo>
                <a:lnTo>
                  <a:pt x="1026914" y="8929"/>
                </a:lnTo>
                <a:lnTo>
                  <a:pt x="1053703" y="17859"/>
                </a:lnTo>
                <a:lnTo>
                  <a:pt x="1080492" y="26789"/>
                </a:lnTo>
                <a:lnTo>
                  <a:pt x="1098352" y="26789"/>
                </a:lnTo>
                <a:lnTo>
                  <a:pt x="1116211" y="26789"/>
                </a:lnTo>
                <a:lnTo>
                  <a:pt x="1134071" y="26789"/>
                </a:lnTo>
                <a:lnTo>
                  <a:pt x="1160860" y="35718"/>
                </a:lnTo>
                <a:lnTo>
                  <a:pt x="1178719" y="35718"/>
                </a:lnTo>
                <a:lnTo>
                  <a:pt x="1205508" y="35718"/>
                </a:lnTo>
                <a:lnTo>
                  <a:pt x="1223367" y="35718"/>
                </a:lnTo>
                <a:lnTo>
                  <a:pt x="1250156" y="44648"/>
                </a:lnTo>
                <a:lnTo>
                  <a:pt x="1268016" y="44648"/>
                </a:lnTo>
                <a:lnTo>
                  <a:pt x="1294805" y="44648"/>
                </a:lnTo>
                <a:lnTo>
                  <a:pt x="1321594" y="53578"/>
                </a:lnTo>
                <a:lnTo>
                  <a:pt x="1348383" y="53578"/>
                </a:lnTo>
                <a:lnTo>
                  <a:pt x="1366242" y="53578"/>
                </a:lnTo>
                <a:lnTo>
                  <a:pt x="1393031" y="53578"/>
                </a:lnTo>
                <a:lnTo>
                  <a:pt x="1410891" y="62507"/>
                </a:lnTo>
                <a:lnTo>
                  <a:pt x="1437680" y="62507"/>
                </a:lnTo>
                <a:lnTo>
                  <a:pt x="1455539" y="62507"/>
                </a:lnTo>
                <a:lnTo>
                  <a:pt x="1482328" y="62507"/>
                </a:lnTo>
                <a:lnTo>
                  <a:pt x="1500188" y="71437"/>
                </a:lnTo>
                <a:lnTo>
                  <a:pt x="1509117" y="71437"/>
                </a:lnTo>
                <a:lnTo>
                  <a:pt x="1526977" y="80367"/>
                </a:lnTo>
                <a:lnTo>
                  <a:pt x="1544836" y="80367"/>
                </a:lnTo>
                <a:lnTo>
                  <a:pt x="1553766" y="80367"/>
                </a:lnTo>
                <a:lnTo>
                  <a:pt x="1562696" y="89296"/>
                </a:lnTo>
                <a:lnTo>
                  <a:pt x="1571625" y="89296"/>
                </a:lnTo>
                <a:lnTo>
                  <a:pt x="1580555" y="89296"/>
                </a:lnTo>
                <a:lnTo>
                  <a:pt x="1589485" y="89296"/>
                </a:lnTo>
                <a:lnTo>
                  <a:pt x="1598414" y="89296"/>
                </a:lnTo>
                <a:lnTo>
                  <a:pt x="1607344" y="89296"/>
                </a:lnTo>
                <a:lnTo>
                  <a:pt x="1607344" y="80367"/>
                </a:lnTo>
                <a:lnTo>
                  <a:pt x="1616274" y="80367"/>
                </a:lnTo>
                <a:lnTo>
                  <a:pt x="1616274" y="71437"/>
                </a:lnTo>
                <a:lnTo>
                  <a:pt x="1616274" y="62507"/>
                </a:lnTo>
                <a:lnTo>
                  <a:pt x="1616274" y="62507"/>
                </a:lnTo>
                <a:lnTo>
                  <a:pt x="1607344" y="53578"/>
                </a:lnTo>
                <a:lnTo>
                  <a:pt x="1589485" y="44648"/>
                </a:lnTo>
                <a:lnTo>
                  <a:pt x="1589485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259086" y="4947047"/>
            <a:ext cx="1785938" cy="53579"/>
          </a:xfrm>
          <a:custGeom>
            <a:avLst/>
            <a:gdLst/>
            <a:ahLst/>
            <a:cxnLst/>
            <a:rect l="0" t="0" r="0" b="0"/>
            <a:pathLst>
              <a:path w="1785938" h="53579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8930"/>
                </a:lnTo>
                <a:lnTo>
                  <a:pt x="26789" y="8930"/>
                </a:lnTo>
                <a:lnTo>
                  <a:pt x="35719" y="0"/>
                </a:lnTo>
                <a:lnTo>
                  <a:pt x="44648" y="0"/>
                </a:lnTo>
                <a:lnTo>
                  <a:pt x="53578" y="0"/>
                </a:lnTo>
                <a:lnTo>
                  <a:pt x="53578" y="0"/>
                </a:lnTo>
                <a:lnTo>
                  <a:pt x="62508" y="0"/>
                </a:lnTo>
                <a:lnTo>
                  <a:pt x="62508" y="0"/>
                </a:lnTo>
                <a:lnTo>
                  <a:pt x="71437" y="8930"/>
                </a:lnTo>
                <a:lnTo>
                  <a:pt x="80367" y="8930"/>
                </a:lnTo>
                <a:lnTo>
                  <a:pt x="80367" y="8930"/>
                </a:lnTo>
                <a:lnTo>
                  <a:pt x="89297" y="1785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42875" y="17859"/>
                </a:lnTo>
                <a:lnTo>
                  <a:pt x="160734" y="26789"/>
                </a:lnTo>
                <a:lnTo>
                  <a:pt x="187523" y="26789"/>
                </a:lnTo>
                <a:lnTo>
                  <a:pt x="214312" y="35719"/>
                </a:lnTo>
                <a:lnTo>
                  <a:pt x="241102" y="35719"/>
                </a:lnTo>
                <a:lnTo>
                  <a:pt x="276820" y="44648"/>
                </a:lnTo>
                <a:lnTo>
                  <a:pt x="312539" y="44648"/>
                </a:lnTo>
                <a:lnTo>
                  <a:pt x="357187" y="53578"/>
                </a:lnTo>
                <a:lnTo>
                  <a:pt x="401836" y="53578"/>
                </a:lnTo>
                <a:lnTo>
                  <a:pt x="446484" y="44648"/>
                </a:lnTo>
                <a:lnTo>
                  <a:pt x="491133" y="44648"/>
                </a:lnTo>
                <a:lnTo>
                  <a:pt x="526852" y="44648"/>
                </a:lnTo>
                <a:lnTo>
                  <a:pt x="571500" y="35719"/>
                </a:lnTo>
                <a:lnTo>
                  <a:pt x="616148" y="35719"/>
                </a:lnTo>
                <a:lnTo>
                  <a:pt x="660797" y="35719"/>
                </a:lnTo>
                <a:lnTo>
                  <a:pt x="705445" y="35719"/>
                </a:lnTo>
                <a:lnTo>
                  <a:pt x="750094" y="35719"/>
                </a:lnTo>
                <a:lnTo>
                  <a:pt x="794742" y="35719"/>
                </a:lnTo>
                <a:lnTo>
                  <a:pt x="830461" y="35719"/>
                </a:lnTo>
                <a:lnTo>
                  <a:pt x="866180" y="35719"/>
                </a:lnTo>
                <a:lnTo>
                  <a:pt x="910828" y="35719"/>
                </a:lnTo>
                <a:lnTo>
                  <a:pt x="946547" y="35719"/>
                </a:lnTo>
                <a:lnTo>
                  <a:pt x="982266" y="35719"/>
                </a:lnTo>
                <a:lnTo>
                  <a:pt x="1017984" y="35719"/>
                </a:lnTo>
                <a:lnTo>
                  <a:pt x="1053703" y="26789"/>
                </a:lnTo>
                <a:lnTo>
                  <a:pt x="1089422" y="26789"/>
                </a:lnTo>
                <a:lnTo>
                  <a:pt x="1125141" y="26789"/>
                </a:lnTo>
                <a:lnTo>
                  <a:pt x="1151930" y="26789"/>
                </a:lnTo>
                <a:lnTo>
                  <a:pt x="1196578" y="26789"/>
                </a:lnTo>
                <a:lnTo>
                  <a:pt x="1232297" y="26789"/>
                </a:lnTo>
                <a:lnTo>
                  <a:pt x="1268016" y="26789"/>
                </a:lnTo>
                <a:lnTo>
                  <a:pt x="1294805" y="26789"/>
                </a:lnTo>
                <a:lnTo>
                  <a:pt x="1330523" y="26789"/>
                </a:lnTo>
                <a:lnTo>
                  <a:pt x="1357312" y="26789"/>
                </a:lnTo>
                <a:lnTo>
                  <a:pt x="1393031" y="17859"/>
                </a:lnTo>
                <a:lnTo>
                  <a:pt x="1419820" y="17859"/>
                </a:lnTo>
                <a:lnTo>
                  <a:pt x="1446609" y="17859"/>
                </a:lnTo>
                <a:lnTo>
                  <a:pt x="1473398" y="17859"/>
                </a:lnTo>
                <a:lnTo>
                  <a:pt x="1500187" y="8930"/>
                </a:lnTo>
                <a:lnTo>
                  <a:pt x="1526977" y="8930"/>
                </a:lnTo>
                <a:lnTo>
                  <a:pt x="1553766" y="8930"/>
                </a:lnTo>
                <a:lnTo>
                  <a:pt x="1580555" y="0"/>
                </a:lnTo>
                <a:lnTo>
                  <a:pt x="1598414" y="0"/>
                </a:lnTo>
                <a:lnTo>
                  <a:pt x="1616273" y="0"/>
                </a:lnTo>
                <a:lnTo>
                  <a:pt x="1634133" y="0"/>
                </a:lnTo>
                <a:lnTo>
                  <a:pt x="1651992" y="8930"/>
                </a:lnTo>
                <a:lnTo>
                  <a:pt x="1669852" y="8930"/>
                </a:lnTo>
                <a:lnTo>
                  <a:pt x="1687711" y="8930"/>
                </a:lnTo>
                <a:lnTo>
                  <a:pt x="1705570" y="8930"/>
                </a:lnTo>
                <a:lnTo>
                  <a:pt x="1714500" y="17859"/>
                </a:lnTo>
                <a:lnTo>
                  <a:pt x="1723430" y="17859"/>
                </a:lnTo>
                <a:lnTo>
                  <a:pt x="1741289" y="17859"/>
                </a:lnTo>
                <a:lnTo>
                  <a:pt x="1750219" y="17859"/>
                </a:lnTo>
                <a:lnTo>
                  <a:pt x="1759148" y="17859"/>
                </a:lnTo>
                <a:lnTo>
                  <a:pt x="1768078" y="17859"/>
                </a:lnTo>
                <a:lnTo>
                  <a:pt x="1768078" y="17859"/>
                </a:lnTo>
                <a:lnTo>
                  <a:pt x="1777008" y="17859"/>
                </a:lnTo>
                <a:lnTo>
                  <a:pt x="1785937" y="17859"/>
                </a:lnTo>
                <a:lnTo>
                  <a:pt x="1785937" y="17859"/>
                </a:lnTo>
                <a:lnTo>
                  <a:pt x="1785937" y="17859"/>
                </a:lnTo>
                <a:lnTo>
                  <a:pt x="1777008" y="17859"/>
                </a:lnTo>
                <a:lnTo>
                  <a:pt x="1777008" y="17859"/>
                </a:lnTo>
                <a:lnTo>
                  <a:pt x="1768078" y="17859"/>
                </a:lnTo>
                <a:lnTo>
                  <a:pt x="1759148" y="17859"/>
                </a:lnTo>
                <a:lnTo>
                  <a:pt x="1750219" y="8930"/>
                </a:lnTo>
                <a:lnTo>
                  <a:pt x="175021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00500" y="3857625"/>
            <a:ext cx="392907" cy="366118"/>
          </a:xfrm>
          <a:custGeom>
            <a:avLst/>
            <a:gdLst/>
            <a:ahLst/>
            <a:cxnLst/>
            <a:rect l="0" t="0" r="0" b="0"/>
            <a:pathLst>
              <a:path w="392907" h="366118">
                <a:moveTo>
                  <a:pt x="348258" y="89296"/>
                </a:moveTo>
                <a:lnTo>
                  <a:pt x="348258" y="89296"/>
                </a:lnTo>
                <a:lnTo>
                  <a:pt x="339328" y="80367"/>
                </a:lnTo>
                <a:lnTo>
                  <a:pt x="330398" y="62507"/>
                </a:lnTo>
                <a:lnTo>
                  <a:pt x="321469" y="53578"/>
                </a:lnTo>
                <a:lnTo>
                  <a:pt x="312539" y="35718"/>
                </a:lnTo>
                <a:lnTo>
                  <a:pt x="294680" y="26789"/>
                </a:lnTo>
                <a:lnTo>
                  <a:pt x="285750" y="17859"/>
                </a:lnTo>
                <a:lnTo>
                  <a:pt x="258961" y="8929"/>
                </a:lnTo>
                <a:lnTo>
                  <a:pt x="241102" y="8929"/>
                </a:lnTo>
                <a:lnTo>
                  <a:pt x="223242" y="0"/>
                </a:lnTo>
                <a:lnTo>
                  <a:pt x="205383" y="8929"/>
                </a:lnTo>
                <a:lnTo>
                  <a:pt x="178594" y="17859"/>
                </a:lnTo>
                <a:lnTo>
                  <a:pt x="142875" y="44648"/>
                </a:lnTo>
                <a:lnTo>
                  <a:pt x="116086" y="71437"/>
                </a:lnTo>
                <a:lnTo>
                  <a:pt x="89297" y="98226"/>
                </a:lnTo>
                <a:lnTo>
                  <a:pt x="53578" y="142875"/>
                </a:lnTo>
                <a:lnTo>
                  <a:pt x="35719" y="187523"/>
                </a:lnTo>
                <a:lnTo>
                  <a:pt x="8930" y="232171"/>
                </a:lnTo>
                <a:lnTo>
                  <a:pt x="0" y="267890"/>
                </a:lnTo>
                <a:lnTo>
                  <a:pt x="0" y="312539"/>
                </a:lnTo>
                <a:lnTo>
                  <a:pt x="17859" y="339328"/>
                </a:lnTo>
                <a:lnTo>
                  <a:pt x="44648" y="357187"/>
                </a:lnTo>
                <a:lnTo>
                  <a:pt x="80367" y="366117"/>
                </a:lnTo>
                <a:lnTo>
                  <a:pt x="125016" y="366117"/>
                </a:lnTo>
                <a:lnTo>
                  <a:pt x="178594" y="357187"/>
                </a:lnTo>
                <a:lnTo>
                  <a:pt x="232172" y="348257"/>
                </a:lnTo>
                <a:lnTo>
                  <a:pt x="285750" y="321468"/>
                </a:lnTo>
                <a:lnTo>
                  <a:pt x="330398" y="303609"/>
                </a:lnTo>
                <a:lnTo>
                  <a:pt x="375047" y="267890"/>
                </a:lnTo>
                <a:lnTo>
                  <a:pt x="392906" y="241101"/>
                </a:lnTo>
                <a:lnTo>
                  <a:pt x="392906" y="205382"/>
                </a:lnTo>
                <a:lnTo>
                  <a:pt x="366117" y="160734"/>
                </a:lnTo>
                <a:lnTo>
                  <a:pt x="339328" y="125015"/>
                </a:lnTo>
                <a:lnTo>
                  <a:pt x="294680" y="89296"/>
                </a:lnTo>
                <a:lnTo>
                  <a:pt x="258961" y="62507"/>
                </a:lnTo>
                <a:lnTo>
                  <a:pt x="258961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48883" y="4259461"/>
            <a:ext cx="517923" cy="348258"/>
          </a:xfrm>
          <a:custGeom>
            <a:avLst/>
            <a:gdLst/>
            <a:ahLst/>
            <a:cxnLst/>
            <a:rect l="0" t="0" r="0" b="0"/>
            <a:pathLst>
              <a:path w="517923" h="348258">
                <a:moveTo>
                  <a:pt x="357187" y="80367"/>
                </a:moveTo>
                <a:lnTo>
                  <a:pt x="357187" y="80367"/>
                </a:lnTo>
                <a:lnTo>
                  <a:pt x="357187" y="80367"/>
                </a:lnTo>
                <a:lnTo>
                  <a:pt x="357187" y="80367"/>
                </a:lnTo>
                <a:lnTo>
                  <a:pt x="357187" y="80367"/>
                </a:lnTo>
                <a:lnTo>
                  <a:pt x="357187" y="71437"/>
                </a:lnTo>
                <a:lnTo>
                  <a:pt x="357187" y="62507"/>
                </a:lnTo>
                <a:lnTo>
                  <a:pt x="357187" y="53578"/>
                </a:lnTo>
                <a:lnTo>
                  <a:pt x="357187" y="44648"/>
                </a:lnTo>
                <a:lnTo>
                  <a:pt x="357187" y="35718"/>
                </a:lnTo>
                <a:lnTo>
                  <a:pt x="357187" y="17859"/>
                </a:lnTo>
                <a:lnTo>
                  <a:pt x="348258" y="8929"/>
                </a:lnTo>
                <a:lnTo>
                  <a:pt x="330398" y="0"/>
                </a:lnTo>
                <a:lnTo>
                  <a:pt x="312539" y="0"/>
                </a:lnTo>
                <a:lnTo>
                  <a:pt x="285750" y="0"/>
                </a:lnTo>
                <a:lnTo>
                  <a:pt x="258961" y="8929"/>
                </a:lnTo>
                <a:lnTo>
                  <a:pt x="214312" y="26789"/>
                </a:lnTo>
                <a:lnTo>
                  <a:pt x="160734" y="53578"/>
                </a:lnTo>
                <a:lnTo>
                  <a:pt x="107156" y="89296"/>
                </a:lnTo>
                <a:lnTo>
                  <a:pt x="62508" y="133945"/>
                </a:lnTo>
                <a:lnTo>
                  <a:pt x="26789" y="178593"/>
                </a:lnTo>
                <a:lnTo>
                  <a:pt x="0" y="223242"/>
                </a:lnTo>
                <a:lnTo>
                  <a:pt x="0" y="267890"/>
                </a:lnTo>
                <a:lnTo>
                  <a:pt x="8930" y="303609"/>
                </a:lnTo>
                <a:lnTo>
                  <a:pt x="44648" y="330398"/>
                </a:lnTo>
                <a:lnTo>
                  <a:pt x="89297" y="348257"/>
                </a:lnTo>
                <a:lnTo>
                  <a:pt x="151805" y="348257"/>
                </a:lnTo>
                <a:lnTo>
                  <a:pt x="223242" y="339328"/>
                </a:lnTo>
                <a:lnTo>
                  <a:pt x="303609" y="330398"/>
                </a:lnTo>
                <a:lnTo>
                  <a:pt x="375047" y="303609"/>
                </a:lnTo>
                <a:lnTo>
                  <a:pt x="437555" y="285750"/>
                </a:lnTo>
                <a:lnTo>
                  <a:pt x="491133" y="250031"/>
                </a:lnTo>
                <a:lnTo>
                  <a:pt x="508992" y="214312"/>
                </a:lnTo>
                <a:lnTo>
                  <a:pt x="517922" y="169664"/>
                </a:lnTo>
                <a:lnTo>
                  <a:pt x="491133" y="133945"/>
                </a:lnTo>
                <a:lnTo>
                  <a:pt x="455414" y="98226"/>
                </a:lnTo>
                <a:lnTo>
                  <a:pt x="410765" y="80367"/>
                </a:lnTo>
                <a:lnTo>
                  <a:pt x="357187" y="71437"/>
                </a:lnTo>
                <a:lnTo>
                  <a:pt x="303609" y="71437"/>
                </a:lnTo>
                <a:lnTo>
                  <a:pt x="258961" y="80367"/>
                </a:lnTo>
                <a:lnTo>
                  <a:pt x="223242" y="89296"/>
                </a:lnTo>
                <a:lnTo>
                  <a:pt x="214312" y="89296"/>
                </a:lnTo>
                <a:lnTo>
                  <a:pt x="214312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688336" y="4607718"/>
            <a:ext cx="562571" cy="392908"/>
          </a:xfrm>
          <a:custGeom>
            <a:avLst/>
            <a:gdLst/>
            <a:ahLst/>
            <a:cxnLst/>
            <a:rect l="0" t="0" r="0" b="0"/>
            <a:pathLst>
              <a:path w="562571" h="392908">
                <a:moveTo>
                  <a:pt x="392906" y="62508"/>
                </a:moveTo>
                <a:lnTo>
                  <a:pt x="392906" y="62508"/>
                </a:lnTo>
                <a:lnTo>
                  <a:pt x="375047" y="62508"/>
                </a:lnTo>
                <a:lnTo>
                  <a:pt x="357187" y="53578"/>
                </a:lnTo>
                <a:lnTo>
                  <a:pt x="339328" y="53578"/>
                </a:lnTo>
                <a:lnTo>
                  <a:pt x="312539" y="44649"/>
                </a:lnTo>
                <a:lnTo>
                  <a:pt x="285750" y="44649"/>
                </a:lnTo>
                <a:lnTo>
                  <a:pt x="258961" y="44649"/>
                </a:lnTo>
                <a:lnTo>
                  <a:pt x="223242" y="44649"/>
                </a:lnTo>
                <a:lnTo>
                  <a:pt x="187523" y="62508"/>
                </a:lnTo>
                <a:lnTo>
                  <a:pt x="142875" y="80368"/>
                </a:lnTo>
                <a:lnTo>
                  <a:pt x="98227" y="116086"/>
                </a:lnTo>
                <a:lnTo>
                  <a:pt x="62508" y="151805"/>
                </a:lnTo>
                <a:lnTo>
                  <a:pt x="35719" y="187524"/>
                </a:lnTo>
                <a:lnTo>
                  <a:pt x="8930" y="232172"/>
                </a:lnTo>
                <a:lnTo>
                  <a:pt x="0" y="276821"/>
                </a:lnTo>
                <a:lnTo>
                  <a:pt x="0" y="312540"/>
                </a:lnTo>
                <a:lnTo>
                  <a:pt x="17859" y="339329"/>
                </a:lnTo>
                <a:lnTo>
                  <a:pt x="44648" y="366118"/>
                </a:lnTo>
                <a:lnTo>
                  <a:pt x="80367" y="375048"/>
                </a:lnTo>
                <a:lnTo>
                  <a:pt x="133945" y="383977"/>
                </a:lnTo>
                <a:lnTo>
                  <a:pt x="196453" y="392907"/>
                </a:lnTo>
                <a:lnTo>
                  <a:pt x="250031" y="383977"/>
                </a:lnTo>
                <a:lnTo>
                  <a:pt x="312539" y="375048"/>
                </a:lnTo>
                <a:lnTo>
                  <a:pt x="375047" y="357188"/>
                </a:lnTo>
                <a:lnTo>
                  <a:pt x="437555" y="321470"/>
                </a:lnTo>
                <a:lnTo>
                  <a:pt x="491133" y="285751"/>
                </a:lnTo>
                <a:lnTo>
                  <a:pt x="535781" y="232172"/>
                </a:lnTo>
                <a:lnTo>
                  <a:pt x="553641" y="178594"/>
                </a:lnTo>
                <a:lnTo>
                  <a:pt x="562570" y="125016"/>
                </a:lnTo>
                <a:lnTo>
                  <a:pt x="544711" y="71438"/>
                </a:lnTo>
                <a:lnTo>
                  <a:pt x="508992" y="44649"/>
                </a:lnTo>
                <a:lnTo>
                  <a:pt x="446484" y="26789"/>
                </a:lnTo>
                <a:lnTo>
                  <a:pt x="383977" y="17860"/>
                </a:lnTo>
                <a:lnTo>
                  <a:pt x="321469" y="893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259461" y="5598913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8930" y="1786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304109" y="5759648"/>
            <a:ext cx="17861" cy="8930"/>
          </a:xfrm>
          <a:custGeom>
            <a:avLst/>
            <a:gdLst/>
            <a:ahLst/>
            <a:cxnLst/>
            <a:rect l="0" t="0" r="0" b="0"/>
            <a:pathLst>
              <a:path w="17861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68391" y="5920382"/>
            <a:ext cx="26790" cy="35720"/>
          </a:xfrm>
          <a:custGeom>
            <a:avLst/>
            <a:gdLst/>
            <a:ahLst/>
            <a:cxnLst/>
            <a:rect l="0" t="0" r="0" b="0"/>
            <a:pathLst>
              <a:path w="26790" h="35720">
                <a:moveTo>
                  <a:pt x="0" y="35719"/>
                </a:moveTo>
                <a:lnTo>
                  <a:pt x="0" y="26789"/>
                </a:lnTo>
                <a:lnTo>
                  <a:pt x="8929" y="2678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Rule Count – number of corresponding cases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Note sum of counts = 64 for complete truth table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82" y="2057400"/>
            <a:ext cx="7284218" cy="38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134320" y="116086"/>
            <a:ext cx="62509" cy="285751"/>
          </a:xfrm>
          <a:custGeom>
            <a:avLst/>
            <a:gdLst/>
            <a:ahLst/>
            <a:cxnLst/>
            <a:rect l="0" t="0" r="0" b="0"/>
            <a:pathLst>
              <a:path w="62509" h="285751">
                <a:moveTo>
                  <a:pt x="62508" y="71437"/>
                </a:moveTo>
                <a:lnTo>
                  <a:pt x="62508" y="53578"/>
                </a:lnTo>
                <a:lnTo>
                  <a:pt x="62508" y="44648"/>
                </a:lnTo>
                <a:lnTo>
                  <a:pt x="62508" y="35719"/>
                </a:lnTo>
                <a:lnTo>
                  <a:pt x="62508" y="17859"/>
                </a:lnTo>
                <a:lnTo>
                  <a:pt x="53578" y="17859"/>
                </a:lnTo>
                <a:lnTo>
                  <a:pt x="53578" y="8930"/>
                </a:lnTo>
                <a:lnTo>
                  <a:pt x="53578" y="0"/>
                </a:lnTo>
                <a:lnTo>
                  <a:pt x="53578" y="0"/>
                </a:lnTo>
                <a:lnTo>
                  <a:pt x="44649" y="8930"/>
                </a:lnTo>
                <a:lnTo>
                  <a:pt x="44649" y="44648"/>
                </a:lnTo>
                <a:lnTo>
                  <a:pt x="35719" y="98226"/>
                </a:lnTo>
                <a:lnTo>
                  <a:pt x="35719" y="151805"/>
                </a:lnTo>
                <a:lnTo>
                  <a:pt x="35719" y="205383"/>
                </a:lnTo>
                <a:lnTo>
                  <a:pt x="44649" y="241101"/>
                </a:lnTo>
                <a:lnTo>
                  <a:pt x="53578" y="258961"/>
                </a:lnTo>
                <a:lnTo>
                  <a:pt x="53578" y="276820"/>
                </a:lnTo>
                <a:lnTo>
                  <a:pt x="53578" y="285750"/>
                </a:lnTo>
                <a:lnTo>
                  <a:pt x="53578" y="285750"/>
                </a:lnTo>
                <a:lnTo>
                  <a:pt x="44649" y="285750"/>
                </a:lnTo>
                <a:lnTo>
                  <a:pt x="26789" y="267891"/>
                </a:lnTo>
                <a:lnTo>
                  <a:pt x="0" y="258961"/>
                </a:lnTo>
                <a:lnTo>
                  <a:pt x="0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21781" y="107156"/>
            <a:ext cx="455415" cy="178595"/>
          </a:xfrm>
          <a:custGeom>
            <a:avLst/>
            <a:gdLst/>
            <a:ahLst/>
            <a:cxnLst/>
            <a:rect l="0" t="0" r="0" b="0"/>
            <a:pathLst>
              <a:path w="455415" h="178595">
                <a:moveTo>
                  <a:pt x="44649" y="178594"/>
                </a:moveTo>
                <a:lnTo>
                  <a:pt x="17860" y="17859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8930" y="178594"/>
                </a:lnTo>
                <a:lnTo>
                  <a:pt x="17860" y="169664"/>
                </a:lnTo>
                <a:lnTo>
                  <a:pt x="35719" y="160735"/>
                </a:lnTo>
                <a:lnTo>
                  <a:pt x="62508" y="142875"/>
                </a:lnTo>
                <a:lnTo>
                  <a:pt x="107157" y="125016"/>
                </a:lnTo>
                <a:lnTo>
                  <a:pt x="151805" y="98227"/>
                </a:lnTo>
                <a:lnTo>
                  <a:pt x="214313" y="80367"/>
                </a:lnTo>
                <a:lnTo>
                  <a:pt x="276821" y="53578"/>
                </a:lnTo>
                <a:lnTo>
                  <a:pt x="339328" y="26789"/>
                </a:lnTo>
                <a:lnTo>
                  <a:pt x="401836" y="8930"/>
                </a:lnTo>
                <a:lnTo>
                  <a:pt x="455414" y="0"/>
                </a:lnTo>
                <a:lnTo>
                  <a:pt x="45541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21844" y="151805"/>
            <a:ext cx="142876" cy="241102"/>
          </a:xfrm>
          <a:custGeom>
            <a:avLst/>
            <a:gdLst/>
            <a:ahLst/>
            <a:cxnLst/>
            <a:rect l="0" t="0" r="0" b="0"/>
            <a:pathLst>
              <a:path w="142876" h="241102">
                <a:moveTo>
                  <a:pt x="26789" y="0"/>
                </a:moveTo>
                <a:lnTo>
                  <a:pt x="26789" y="17859"/>
                </a:lnTo>
                <a:lnTo>
                  <a:pt x="26789" y="26789"/>
                </a:lnTo>
                <a:lnTo>
                  <a:pt x="26789" y="35718"/>
                </a:lnTo>
                <a:lnTo>
                  <a:pt x="17859" y="35718"/>
                </a:lnTo>
                <a:lnTo>
                  <a:pt x="1785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71437"/>
                </a:lnTo>
                <a:lnTo>
                  <a:pt x="17859" y="107156"/>
                </a:lnTo>
                <a:lnTo>
                  <a:pt x="35719" y="142875"/>
                </a:lnTo>
                <a:lnTo>
                  <a:pt x="53578" y="178593"/>
                </a:lnTo>
                <a:lnTo>
                  <a:pt x="62508" y="205382"/>
                </a:lnTo>
                <a:lnTo>
                  <a:pt x="62508" y="223242"/>
                </a:lnTo>
                <a:lnTo>
                  <a:pt x="62508" y="241101"/>
                </a:lnTo>
                <a:lnTo>
                  <a:pt x="62508" y="241101"/>
                </a:lnTo>
                <a:lnTo>
                  <a:pt x="62508" y="232172"/>
                </a:lnTo>
                <a:lnTo>
                  <a:pt x="62508" y="214312"/>
                </a:lnTo>
                <a:lnTo>
                  <a:pt x="62508" y="196453"/>
                </a:lnTo>
                <a:lnTo>
                  <a:pt x="71437" y="178593"/>
                </a:lnTo>
                <a:lnTo>
                  <a:pt x="80367" y="169664"/>
                </a:lnTo>
                <a:lnTo>
                  <a:pt x="89297" y="151804"/>
                </a:lnTo>
                <a:lnTo>
                  <a:pt x="107156" y="133945"/>
                </a:lnTo>
                <a:lnTo>
                  <a:pt x="125015" y="107156"/>
                </a:lnTo>
                <a:lnTo>
                  <a:pt x="142875" y="89297"/>
                </a:lnTo>
                <a:lnTo>
                  <a:pt x="142875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71875" y="258961"/>
            <a:ext cx="35720" cy="133946"/>
          </a:xfrm>
          <a:custGeom>
            <a:avLst/>
            <a:gdLst/>
            <a:ahLst/>
            <a:cxnLst/>
            <a:rect l="0" t="0" r="0" b="0"/>
            <a:pathLst>
              <a:path w="35720" h="133946">
                <a:moveTo>
                  <a:pt x="0" y="0"/>
                </a:moveTo>
                <a:lnTo>
                  <a:pt x="0" y="8930"/>
                </a:lnTo>
                <a:lnTo>
                  <a:pt x="0" y="17859"/>
                </a:lnTo>
                <a:lnTo>
                  <a:pt x="0" y="3571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33945"/>
                </a:lnTo>
                <a:lnTo>
                  <a:pt x="17859" y="133945"/>
                </a:lnTo>
                <a:lnTo>
                  <a:pt x="26789" y="133945"/>
                </a:lnTo>
                <a:lnTo>
                  <a:pt x="26789" y="116086"/>
                </a:lnTo>
                <a:lnTo>
                  <a:pt x="35719" y="107156"/>
                </a:lnTo>
                <a:lnTo>
                  <a:pt x="3571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589734" y="160734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05820" y="267891"/>
            <a:ext cx="446486" cy="151805"/>
          </a:xfrm>
          <a:custGeom>
            <a:avLst/>
            <a:gdLst/>
            <a:ahLst/>
            <a:cxnLst/>
            <a:rect l="0" t="0" r="0" b="0"/>
            <a:pathLst>
              <a:path w="446486" h="151805">
                <a:moveTo>
                  <a:pt x="44649" y="0"/>
                </a:move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44649" y="8929"/>
                </a:lnTo>
                <a:lnTo>
                  <a:pt x="35719" y="8929"/>
                </a:lnTo>
                <a:lnTo>
                  <a:pt x="26789" y="17859"/>
                </a:lnTo>
                <a:lnTo>
                  <a:pt x="17860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33945"/>
                </a:lnTo>
                <a:lnTo>
                  <a:pt x="17860" y="133945"/>
                </a:lnTo>
                <a:lnTo>
                  <a:pt x="26789" y="133945"/>
                </a:lnTo>
                <a:lnTo>
                  <a:pt x="44649" y="116086"/>
                </a:lnTo>
                <a:lnTo>
                  <a:pt x="53578" y="107156"/>
                </a:lnTo>
                <a:lnTo>
                  <a:pt x="62508" y="89296"/>
                </a:lnTo>
                <a:lnTo>
                  <a:pt x="71438" y="80367"/>
                </a:lnTo>
                <a:lnTo>
                  <a:pt x="80368" y="71437"/>
                </a:lnTo>
                <a:lnTo>
                  <a:pt x="80368" y="62507"/>
                </a:lnTo>
                <a:lnTo>
                  <a:pt x="89297" y="53578"/>
                </a:lnTo>
                <a:lnTo>
                  <a:pt x="98227" y="44648"/>
                </a:lnTo>
                <a:lnTo>
                  <a:pt x="98227" y="35718"/>
                </a:lnTo>
                <a:lnTo>
                  <a:pt x="98227" y="44648"/>
                </a:lnTo>
                <a:lnTo>
                  <a:pt x="98227" y="53578"/>
                </a:lnTo>
                <a:lnTo>
                  <a:pt x="98227" y="80367"/>
                </a:lnTo>
                <a:lnTo>
                  <a:pt x="98227" y="107156"/>
                </a:lnTo>
                <a:lnTo>
                  <a:pt x="107157" y="125015"/>
                </a:lnTo>
                <a:lnTo>
                  <a:pt x="107157" y="133945"/>
                </a:lnTo>
                <a:lnTo>
                  <a:pt x="116086" y="133945"/>
                </a:lnTo>
                <a:lnTo>
                  <a:pt x="133946" y="133945"/>
                </a:lnTo>
                <a:lnTo>
                  <a:pt x="142875" y="116086"/>
                </a:lnTo>
                <a:lnTo>
                  <a:pt x="151805" y="98226"/>
                </a:lnTo>
                <a:lnTo>
                  <a:pt x="160735" y="80367"/>
                </a:lnTo>
                <a:lnTo>
                  <a:pt x="169664" y="62507"/>
                </a:lnTo>
                <a:lnTo>
                  <a:pt x="178594" y="53578"/>
                </a:lnTo>
                <a:lnTo>
                  <a:pt x="187524" y="35718"/>
                </a:lnTo>
                <a:lnTo>
                  <a:pt x="196453" y="26789"/>
                </a:lnTo>
                <a:lnTo>
                  <a:pt x="205383" y="17859"/>
                </a:lnTo>
                <a:lnTo>
                  <a:pt x="205383" y="8929"/>
                </a:lnTo>
                <a:lnTo>
                  <a:pt x="205383" y="26789"/>
                </a:lnTo>
                <a:lnTo>
                  <a:pt x="205383" y="44648"/>
                </a:lnTo>
                <a:lnTo>
                  <a:pt x="205383" y="80367"/>
                </a:lnTo>
                <a:lnTo>
                  <a:pt x="205383" y="98226"/>
                </a:lnTo>
                <a:lnTo>
                  <a:pt x="214313" y="116086"/>
                </a:lnTo>
                <a:lnTo>
                  <a:pt x="223243" y="133945"/>
                </a:lnTo>
                <a:lnTo>
                  <a:pt x="232172" y="133945"/>
                </a:lnTo>
                <a:lnTo>
                  <a:pt x="250032" y="125015"/>
                </a:lnTo>
                <a:lnTo>
                  <a:pt x="258961" y="116086"/>
                </a:lnTo>
                <a:lnTo>
                  <a:pt x="276821" y="98226"/>
                </a:lnTo>
                <a:lnTo>
                  <a:pt x="285750" y="89296"/>
                </a:lnTo>
                <a:lnTo>
                  <a:pt x="294680" y="80367"/>
                </a:lnTo>
                <a:lnTo>
                  <a:pt x="303610" y="62507"/>
                </a:lnTo>
                <a:lnTo>
                  <a:pt x="321469" y="53578"/>
                </a:lnTo>
                <a:lnTo>
                  <a:pt x="330399" y="35718"/>
                </a:lnTo>
                <a:lnTo>
                  <a:pt x="339328" y="35718"/>
                </a:lnTo>
                <a:lnTo>
                  <a:pt x="348258" y="53578"/>
                </a:lnTo>
                <a:lnTo>
                  <a:pt x="357188" y="71437"/>
                </a:lnTo>
                <a:lnTo>
                  <a:pt x="357188" y="98226"/>
                </a:lnTo>
                <a:lnTo>
                  <a:pt x="366118" y="116086"/>
                </a:lnTo>
                <a:lnTo>
                  <a:pt x="375047" y="133945"/>
                </a:lnTo>
                <a:lnTo>
                  <a:pt x="383977" y="151804"/>
                </a:lnTo>
                <a:lnTo>
                  <a:pt x="392907" y="151804"/>
                </a:lnTo>
                <a:lnTo>
                  <a:pt x="410766" y="142875"/>
                </a:lnTo>
                <a:lnTo>
                  <a:pt x="428625" y="125015"/>
                </a:lnTo>
                <a:lnTo>
                  <a:pt x="437555" y="107156"/>
                </a:lnTo>
                <a:lnTo>
                  <a:pt x="446485" y="89296"/>
                </a:lnTo>
                <a:lnTo>
                  <a:pt x="446485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16586" y="294680"/>
            <a:ext cx="98228" cy="250032"/>
          </a:xfrm>
          <a:custGeom>
            <a:avLst/>
            <a:gdLst/>
            <a:ahLst/>
            <a:cxnLst/>
            <a:rect l="0" t="0" r="0" b="0"/>
            <a:pathLst>
              <a:path w="98228" h="250032">
                <a:moveTo>
                  <a:pt x="62508" y="8929"/>
                </a:moveTo>
                <a:lnTo>
                  <a:pt x="62508" y="892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8929"/>
                </a:lnTo>
                <a:lnTo>
                  <a:pt x="53578" y="8929"/>
                </a:lnTo>
                <a:lnTo>
                  <a:pt x="44648" y="0"/>
                </a:lnTo>
                <a:lnTo>
                  <a:pt x="44648" y="0"/>
                </a:lnTo>
                <a:lnTo>
                  <a:pt x="35719" y="0"/>
                </a:lnTo>
                <a:lnTo>
                  <a:pt x="26789" y="8929"/>
                </a:lnTo>
                <a:lnTo>
                  <a:pt x="17859" y="26789"/>
                </a:lnTo>
                <a:lnTo>
                  <a:pt x="17859" y="44648"/>
                </a:lnTo>
                <a:lnTo>
                  <a:pt x="17859" y="53578"/>
                </a:lnTo>
                <a:lnTo>
                  <a:pt x="1785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8" y="53578"/>
                </a:lnTo>
                <a:lnTo>
                  <a:pt x="71437" y="53578"/>
                </a:lnTo>
                <a:lnTo>
                  <a:pt x="80367" y="53578"/>
                </a:lnTo>
                <a:lnTo>
                  <a:pt x="89297" y="62507"/>
                </a:lnTo>
                <a:lnTo>
                  <a:pt x="89297" y="71437"/>
                </a:lnTo>
                <a:lnTo>
                  <a:pt x="98227" y="89297"/>
                </a:lnTo>
                <a:lnTo>
                  <a:pt x="98227" y="107156"/>
                </a:lnTo>
                <a:lnTo>
                  <a:pt x="98227" y="133945"/>
                </a:lnTo>
                <a:lnTo>
                  <a:pt x="98227" y="160734"/>
                </a:lnTo>
                <a:lnTo>
                  <a:pt x="89297" y="187523"/>
                </a:lnTo>
                <a:lnTo>
                  <a:pt x="80367" y="205382"/>
                </a:lnTo>
                <a:lnTo>
                  <a:pt x="62508" y="223242"/>
                </a:lnTo>
                <a:lnTo>
                  <a:pt x="44648" y="241101"/>
                </a:lnTo>
                <a:lnTo>
                  <a:pt x="26789" y="250031"/>
                </a:lnTo>
                <a:lnTo>
                  <a:pt x="17859" y="250031"/>
                </a:lnTo>
                <a:lnTo>
                  <a:pt x="8930" y="241101"/>
                </a:lnTo>
                <a:lnTo>
                  <a:pt x="0" y="214312"/>
                </a:lnTo>
                <a:lnTo>
                  <a:pt x="0" y="187523"/>
                </a:lnTo>
                <a:lnTo>
                  <a:pt x="0" y="151804"/>
                </a:lnTo>
                <a:lnTo>
                  <a:pt x="8930" y="125015"/>
                </a:lnTo>
                <a:lnTo>
                  <a:pt x="8930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50531" y="142875"/>
            <a:ext cx="53579" cy="303610"/>
          </a:xfrm>
          <a:custGeom>
            <a:avLst/>
            <a:gdLst/>
            <a:ahLst/>
            <a:cxnLst/>
            <a:rect l="0" t="0" r="0" b="0"/>
            <a:pathLst>
              <a:path w="53579" h="303610">
                <a:moveTo>
                  <a:pt x="17860" y="0"/>
                </a:moveTo>
                <a:lnTo>
                  <a:pt x="17860" y="0"/>
                </a:lnTo>
                <a:lnTo>
                  <a:pt x="26789" y="8930"/>
                </a:lnTo>
                <a:lnTo>
                  <a:pt x="17860" y="17859"/>
                </a:lnTo>
                <a:lnTo>
                  <a:pt x="17860" y="44648"/>
                </a:lnTo>
                <a:lnTo>
                  <a:pt x="8930" y="98227"/>
                </a:lnTo>
                <a:lnTo>
                  <a:pt x="0" y="142875"/>
                </a:lnTo>
                <a:lnTo>
                  <a:pt x="0" y="196453"/>
                </a:lnTo>
                <a:lnTo>
                  <a:pt x="0" y="232172"/>
                </a:lnTo>
                <a:lnTo>
                  <a:pt x="8930" y="267891"/>
                </a:lnTo>
                <a:lnTo>
                  <a:pt x="17860" y="294680"/>
                </a:lnTo>
                <a:lnTo>
                  <a:pt x="26789" y="303609"/>
                </a:lnTo>
                <a:lnTo>
                  <a:pt x="44649" y="303609"/>
                </a:lnTo>
                <a:lnTo>
                  <a:pt x="53578" y="294680"/>
                </a:lnTo>
                <a:lnTo>
                  <a:pt x="53578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13039" y="294680"/>
            <a:ext cx="142876" cy="196454"/>
          </a:xfrm>
          <a:custGeom>
            <a:avLst/>
            <a:gdLst/>
            <a:ahLst/>
            <a:cxnLst/>
            <a:rect l="0" t="0" r="0" b="0"/>
            <a:pathLst>
              <a:path w="142876" h="196454">
                <a:moveTo>
                  <a:pt x="44649" y="0"/>
                </a:moveTo>
                <a:lnTo>
                  <a:pt x="44649" y="0"/>
                </a:lnTo>
                <a:lnTo>
                  <a:pt x="35719" y="0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71437"/>
                </a:lnTo>
                <a:lnTo>
                  <a:pt x="0" y="80367"/>
                </a:lnTo>
                <a:lnTo>
                  <a:pt x="17859" y="89297"/>
                </a:lnTo>
                <a:lnTo>
                  <a:pt x="35719" y="89297"/>
                </a:lnTo>
                <a:lnTo>
                  <a:pt x="62508" y="89297"/>
                </a:lnTo>
                <a:lnTo>
                  <a:pt x="80367" y="80367"/>
                </a:lnTo>
                <a:lnTo>
                  <a:pt x="107156" y="62507"/>
                </a:lnTo>
                <a:lnTo>
                  <a:pt x="125016" y="53578"/>
                </a:lnTo>
                <a:lnTo>
                  <a:pt x="125016" y="44648"/>
                </a:lnTo>
                <a:lnTo>
                  <a:pt x="125016" y="35718"/>
                </a:lnTo>
                <a:lnTo>
                  <a:pt x="133945" y="26789"/>
                </a:lnTo>
                <a:lnTo>
                  <a:pt x="125016" y="26789"/>
                </a:lnTo>
                <a:lnTo>
                  <a:pt x="98227" y="35718"/>
                </a:lnTo>
                <a:lnTo>
                  <a:pt x="80367" y="62507"/>
                </a:lnTo>
                <a:lnTo>
                  <a:pt x="53578" y="89297"/>
                </a:lnTo>
                <a:lnTo>
                  <a:pt x="44649" y="125015"/>
                </a:lnTo>
                <a:lnTo>
                  <a:pt x="35719" y="160734"/>
                </a:lnTo>
                <a:lnTo>
                  <a:pt x="35719" y="178593"/>
                </a:lnTo>
                <a:lnTo>
                  <a:pt x="44649" y="196453"/>
                </a:lnTo>
                <a:lnTo>
                  <a:pt x="62508" y="196453"/>
                </a:lnTo>
                <a:lnTo>
                  <a:pt x="89297" y="187523"/>
                </a:lnTo>
                <a:lnTo>
                  <a:pt x="116086" y="169664"/>
                </a:lnTo>
                <a:lnTo>
                  <a:pt x="142875" y="133945"/>
                </a:lnTo>
                <a:lnTo>
                  <a:pt x="14287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946797" y="455414"/>
            <a:ext cx="1821657" cy="187525"/>
          </a:xfrm>
          <a:custGeom>
            <a:avLst/>
            <a:gdLst/>
            <a:ahLst/>
            <a:cxnLst/>
            <a:rect l="0" t="0" r="0" b="0"/>
            <a:pathLst>
              <a:path w="1821657" h="187525">
                <a:moveTo>
                  <a:pt x="0" y="187524"/>
                </a:moveTo>
                <a:lnTo>
                  <a:pt x="0" y="187524"/>
                </a:lnTo>
                <a:lnTo>
                  <a:pt x="0" y="187524"/>
                </a:lnTo>
                <a:lnTo>
                  <a:pt x="8930" y="187524"/>
                </a:lnTo>
                <a:lnTo>
                  <a:pt x="35719" y="187524"/>
                </a:lnTo>
                <a:lnTo>
                  <a:pt x="71437" y="187524"/>
                </a:lnTo>
                <a:lnTo>
                  <a:pt x="142875" y="178594"/>
                </a:lnTo>
                <a:lnTo>
                  <a:pt x="241101" y="178594"/>
                </a:lnTo>
                <a:lnTo>
                  <a:pt x="357187" y="169664"/>
                </a:lnTo>
                <a:lnTo>
                  <a:pt x="500062" y="169664"/>
                </a:lnTo>
                <a:lnTo>
                  <a:pt x="651867" y="160734"/>
                </a:lnTo>
                <a:lnTo>
                  <a:pt x="821531" y="151805"/>
                </a:lnTo>
                <a:lnTo>
                  <a:pt x="991195" y="142875"/>
                </a:lnTo>
                <a:lnTo>
                  <a:pt x="1151930" y="133945"/>
                </a:lnTo>
                <a:lnTo>
                  <a:pt x="1312664" y="116086"/>
                </a:lnTo>
                <a:lnTo>
                  <a:pt x="1446609" y="98227"/>
                </a:lnTo>
                <a:lnTo>
                  <a:pt x="1571625" y="71438"/>
                </a:lnTo>
                <a:lnTo>
                  <a:pt x="1669851" y="53578"/>
                </a:lnTo>
                <a:lnTo>
                  <a:pt x="1750219" y="35719"/>
                </a:lnTo>
                <a:lnTo>
                  <a:pt x="1794867" y="17859"/>
                </a:lnTo>
                <a:lnTo>
                  <a:pt x="1812726" y="8930"/>
                </a:lnTo>
                <a:lnTo>
                  <a:pt x="1821656" y="0"/>
                </a:lnTo>
                <a:lnTo>
                  <a:pt x="18216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91383" y="4125515"/>
            <a:ext cx="401837" cy="321470"/>
          </a:xfrm>
          <a:custGeom>
            <a:avLst/>
            <a:gdLst/>
            <a:ahLst/>
            <a:cxnLst/>
            <a:rect l="0" t="0" r="0" b="0"/>
            <a:pathLst>
              <a:path w="401837" h="321470">
                <a:moveTo>
                  <a:pt x="330398" y="89297"/>
                </a:moveTo>
                <a:lnTo>
                  <a:pt x="321469" y="89297"/>
                </a:lnTo>
                <a:lnTo>
                  <a:pt x="321469" y="80367"/>
                </a:lnTo>
                <a:lnTo>
                  <a:pt x="321469" y="71438"/>
                </a:lnTo>
                <a:lnTo>
                  <a:pt x="321469" y="62508"/>
                </a:lnTo>
                <a:lnTo>
                  <a:pt x="312539" y="53578"/>
                </a:lnTo>
                <a:lnTo>
                  <a:pt x="303609" y="44649"/>
                </a:lnTo>
                <a:lnTo>
                  <a:pt x="294680" y="26789"/>
                </a:lnTo>
                <a:lnTo>
                  <a:pt x="276820" y="17860"/>
                </a:lnTo>
                <a:lnTo>
                  <a:pt x="250031" y="0"/>
                </a:lnTo>
                <a:lnTo>
                  <a:pt x="223242" y="0"/>
                </a:lnTo>
                <a:lnTo>
                  <a:pt x="196453" y="0"/>
                </a:lnTo>
                <a:lnTo>
                  <a:pt x="160734" y="8930"/>
                </a:lnTo>
                <a:lnTo>
                  <a:pt x="116086" y="26789"/>
                </a:lnTo>
                <a:lnTo>
                  <a:pt x="80367" y="62508"/>
                </a:lnTo>
                <a:lnTo>
                  <a:pt x="44648" y="98227"/>
                </a:lnTo>
                <a:lnTo>
                  <a:pt x="17859" y="142875"/>
                </a:lnTo>
                <a:lnTo>
                  <a:pt x="0" y="196453"/>
                </a:lnTo>
                <a:lnTo>
                  <a:pt x="0" y="241102"/>
                </a:lnTo>
                <a:lnTo>
                  <a:pt x="8930" y="276821"/>
                </a:lnTo>
                <a:lnTo>
                  <a:pt x="44648" y="303610"/>
                </a:lnTo>
                <a:lnTo>
                  <a:pt x="80367" y="321469"/>
                </a:lnTo>
                <a:lnTo>
                  <a:pt x="133945" y="321469"/>
                </a:lnTo>
                <a:lnTo>
                  <a:pt x="196453" y="312539"/>
                </a:lnTo>
                <a:lnTo>
                  <a:pt x="250031" y="294680"/>
                </a:lnTo>
                <a:lnTo>
                  <a:pt x="303609" y="267891"/>
                </a:lnTo>
                <a:lnTo>
                  <a:pt x="348258" y="232172"/>
                </a:lnTo>
                <a:lnTo>
                  <a:pt x="383976" y="196453"/>
                </a:lnTo>
                <a:lnTo>
                  <a:pt x="401836" y="160735"/>
                </a:lnTo>
                <a:lnTo>
                  <a:pt x="392906" y="125016"/>
                </a:lnTo>
                <a:lnTo>
                  <a:pt x="366117" y="89297"/>
                </a:lnTo>
                <a:lnTo>
                  <a:pt x="330398" y="62508"/>
                </a:lnTo>
                <a:lnTo>
                  <a:pt x="276820" y="53578"/>
                </a:lnTo>
                <a:lnTo>
                  <a:pt x="232172" y="44649"/>
                </a:lnTo>
                <a:lnTo>
                  <a:pt x="196453" y="35719"/>
                </a:lnTo>
                <a:lnTo>
                  <a:pt x="160734" y="35719"/>
                </a:lnTo>
                <a:lnTo>
                  <a:pt x="160734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143250" y="4411265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34320" y="4384476"/>
            <a:ext cx="125017" cy="17861"/>
          </a:xfrm>
          <a:custGeom>
            <a:avLst/>
            <a:gdLst/>
            <a:ahLst/>
            <a:cxnLst/>
            <a:rect l="0" t="0" r="0" b="0"/>
            <a:pathLst>
              <a:path w="125017" h="17861">
                <a:moveTo>
                  <a:pt x="0" y="17860"/>
                </a:moveTo>
                <a:lnTo>
                  <a:pt x="0" y="17860"/>
                </a:lnTo>
                <a:lnTo>
                  <a:pt x="8930" y="8930"/>
                </a:lnTo>
                <a:lnTo>
                  <a:pt x="17860" y="8930"/>
                </a:lnTo>
                <a:lnTo>
                  <a:pt x="35719" y="8930"/>
                </a:lnTo>
                <a:lnTo>
                  <a:pt x="62508" y="0"/>
                </a:lnTo>
                <a:lnTo>
                  <a:pt x="80368" y="0"/>
                </a:lnTo>
                <a:lnTo>
                  <a:pt x="107157" y="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696891" y="4384476"/>
            <a:ext cx="151805" cy="35720"/>
          </a:xfrm>
          <a:custGeom>
            <a:avLst/>
            <a:gdLst/>
            <a:ahLst/>
            <a:cxnLst/>
            <a:rect l="0" t="0" r="0" b="0"/>
            <a:pathLst>
              <a:path w="151805" h="35720">
                <a:moveTo>
                  <a:pt x="0" y="35719"/>
                </a:moveTo>
                <a:lnTo>
                  <a:pt x="8929" y="35719"/>
                </a:lnTo>
                <a:lnTo>
                  <a:pt x="35718" y="26789"/>
                </a:lnTo>
                <a:lnTo>
                  <a:pt x="62507" y="17860"/>
                </a:lnTo>
                <a:lnTo>
                  <a:pt x="89297" y="8930"/>
                </a:lnTo>
                <a:lnTo>
                  <a:pt x="125015" y="8930"/>
                </a:lnTo>
                <a:lnTo>
                  <a:pt x="151804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Counts for </a:t>
            </a:r>
            <a:r>
              <a:rPr lang="en-US" dirty="0" err="1" smtClean="0"/>
              <a:t>NextDate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00175"/>
            <a:ext cx="76485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223742" y="5598913"/>
            <a:ext cx="339329" cy="187525"/>
          </a:xfrm>
          <a:custGeom>
            <a:avLst/>
            <a:gdLst/>
            <a:ahLst/>
            <a:cxnLst/>
            <a:rect l="0" t="0" r="0" b="0"/>
            <a:pathLst>
              <a:path w="339329" h="187525">
                <a:moveTo>
                  <a:pt x="98227" y="8930"/>
                </a:moveTo>
                <a:lnTo>
                  <a:pt x="98227" y="8930"/>
                </a:lnTo>
                <a:lnTo>
                  <a:pt x="89297" y="8930"/>
                </a:lnTo>
                <a:lnTo>
                  <a:pt x="80367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44649" y="35719"/>
                </a:lnTo>
                <a:lnTo>
                  <a:pt x="35719" y="44649"/>
                </a:lnTo>
                <a:lnTo>
                  <a:pt x="26789" y="71438"/>
                </a:lnTo>
                <a:lnTo>
                  <a:pt x="17860" y="98227"/>
                </a:lnTo>
                <a:lnTo>
                  <a:pt x="17860" y="116086"/>
                </a:lnTo>
                <a:lnTo>
                  <a:pt x="8930" y="142875"/>
                </a:lnTo>
                <a:lnTo>
                  <a:pt x="0" y="160735"/>
                </a:lnTo>
                <a:lnTo>
                  <a:pt x="8930" y="178594"/>
                </a:lnTo>
                <a:lnTo>
                  <a:pt x="26789" y="187524"/>
                </a:lnTo>
                <a:lnTo>
                  <a:pt x="44649" y="178594"/>
                </a:lnTo>
                <a:lnTo>
                  <a:pt x="80367" y="169664"/>
                </a:lnTo>
                <a:lnTo>
                  <a:pt x="125016" y="160735"/>
                </a:lnTo>
                <a:lnTo>
                  <a:pt x="169664" y="142875"/>
                </a:lnTo>
                <a:lnTo>
                  <a:pt x="223242" y="133946"/>
                </a:lnTo>
                <a:lnTo>
                  <a:pt x="258961" y="125016"/>
                </a:lnTo>
                <a:lnTo>
                  <a:pt x="294680" y="116086"/>
                </a:lnTo>
                <a:lnTo>
                  <a:pt x="321469" y="116086"/>
                </a:lnTo>
                <a:lnTo>
                  <a:pt x="339328" y="116086"/>
                </a:lnTo>
                <a:lnTo>
                  <a:pt x="339328" y="116086"/>
                </a:lnTo>
                <a:lnTo>
                  <a:pt x="339328" y="116086"/>
                </a:lnTo>
                <a:lnTo>
                  <a:pt x="321469" y="116086"/>
                </a:lnTo>
                <a:lnTo>
                  <a:pt x="32146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402336" y="5518547"/>
            <a:ext cx="53579" cy="491133"/>
          </a:xfrm>
          <a:custGeom>
            <a:avLst/>
            <a:gdLst/>
            <a:ahLst/>
            <a:cxnLst/>
            <a:rect l="0" t="0" r="0" b="0"/>
            <a:pathLst>
              <a:path w="53579" h="491133">
                <a:moveTo>
                  <a:pt x="5357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35719" y="17859"/>
                </a:lnTo>
                <a:lnTo>
                  <a:pt x="26789" y="35719"/>
                </a:lnTo>
                <a:lnTo>
                  <a:pt x="17859" y="71437"/>
                </a:lnTo>
                <a:lnTo>
                  <a:pt x="17859" y="116085"/>
                </a:lnTo>
                <a:lnTo>
                  <a:pt x="8930" y="178593"/>
                </a:lnTo>
                <a:lnTo>
                  <a:pt x="8930" y="250030"/>
                </a:lnTo>
                <a:lnTo>
                  <a:pt x="8930" y="321468"/>
                </a:lnTo>
                <a:lnTo>
                  <a:pt x="8930" y="392905"/>
                </a:lnTo>
                <a:lnTo>
                  <a:pt x="8930" y="446483"/>
                </a:lnTo>
                <a:lnTo>
                  <a:pt x="8930" y="482202"/>
                </a:lnTo>
                <a:lnTo>
                  <a:pt x="8930" y="491132"/>
                </a:lnTo>
                <a:lnTo>
                  <a:pt x="0" y="482202"/>
                </a:lnTo>
                <a:lnTo>
                  <a:pt x="0" y="437554"/>
                </a:lnTo>
                <a:lnTo>
                  <a:pt x="0" y="4375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14875" y="5536406"/>
            <a:ext cx="187524" cy="392907"/>
          </a:xfrm>
          <a:custGeom>
            <a:avLst/>
            <a:gdLst/>
            <a:ahLst/>
            <a:cxnLst/>
            <a:rect l="0" t="0" r="0" b="0"/>
            <a:pathLst>
              <a:path w="187524" h="392907">
                <a:moveTo>
                  <a:pt x="98227" y="214312"/>
                </a:moveTo>
                <a:lnTo>
                  <a:pt x="98227" y="205382"/>
                </a:lnTo>
                <a:lnTo>
                  <a:pt x="89297" y="196453"/>
                </a:lnTo>
                <a:lnTo>
                  <a:pt x="89297" y="178593"/>
                </a:lnTo>
                <a:lnTo>
                  <a:pt x="89297" y="160734"/>
                </a:lnTo>
                <a:lnTo>
                  <a:pt x="89297" y="133945"/>
                </a:lnTo>
                <a:lnTo>
                  <a:pt x="89297" y="116085"/>
                </a:lnTo>
                <a:lnTo>
                  <a:pt x="80367" y="89296"/>
                </a:lnTo>
                <a:lnTo>
                  <a:pt x="80367" y="80367"/>
                </a:lnTo>
                <a:lnTo>
                  <a:pt x="71438" y="71437"/>
                </a:lnTo>
                <a:lnTo>
                  <a:pt x="62508" y="89296"/>
                </a:lnTo>
                <a:lnTo>
                  <a:pt x="53578" y="116085"/>
                </a:lnTo>
                <a:lnTo>
                  <a:pt x="44648" y="151804"/>
                </a:lnTo>
                <a:lnTo>
                  <a:pt x="26789" y="205382"/>
                </a:lnTo>
                <a:lnTo>
                  <a:pt x="17859" y="258960"/>
                </a:lnTo>
                <a:lnTo>
                  <a:pt x="8930" y="312539"/>
                </a:lnTo>
                <a:lnTo>
                  <a:pt x="0" y="357187"/>
                </a:lnTo>
                <a:lnTo>
                  <a:pt x="0" y="383976"/>
                </a:lnTo>
                <a:lnTo>
                  <a:pt x="8930" y="392906"/>
                </a:lnTo>
                <a:lnTo>
                  <a:pt x="17859" y="392906"/>
                </a:lnTo>
                <a:lnTo>
                  <a:pt x="35719" y="383976"/>
                </a:lnTo>
                <a:lnTo>
                  <a:pt x="53578" y="357187"/>
                </a:lnTo>
                <a:lnTo>
                  <a:pt x="71438" y="321468"/>
                </a:lnTo>
                <a:lnTo>
                  <a:pt x="89297" y="276820"/>
                </a:lnTo>
                <a:lnTo>
                  <a:pt x="107156" y="223242"/>
                </a:lnTo>
                <a:lnTo>
                  <a:pt x="125016" y="160734"/>
                </a:lnTo>
                <a:lnTo>
                  <a:pt x="133945" y="98226"/>
                </a:lnTo>
                <a:lnTo>
                  <a:pt x="142875" y="53578"/>
                </a:lnTo>
                <a:lnTo>
                  <a:pt x="133945" y="17860"/>
                </a:lnTo>
                <a:lnTo>
                  <a:pt x="133945" y="0"/>
                </a:lnTo>
                <a:lnTo>
                  <a:pt x="125016" y="0"/>
                </a:lnTo>
                <a:lnTo>
                  <a:pt x="116086" y="26789"/>
                </a:lnTo>
                <a:lnTo>
                  <a:pt x="116086" y="62507"/>
                </a:lnTo>
                <a:lnTo>
                  <a:pt x="107156" y="116085"/>
                </a:lnTo>
                <a:lnTo>
                  <a:pt x="107156" y="169664"/>
                </a:lnTo>
                <a:lnTo>
                  <a:pt x="107156" y="223242"/>
                </a:lnTo>
                <a:lnTo>
                  <a:pt x="116086" y="276820"/>
                </a:lnTo>
                <a:lnTo>
                  <a:pt x="125016" y="312539"/>
                </a:lnTo>
                <a:lnTo>
                  <a:pt x="133945" y="339328"/>
                </a:lnTo>
                <a:lnTo>
                  <a:pt x="151805" y="357187"/>
                </a:lnTo>
                <a:lnTo>
                  <a:pt x="169664" y="357187"/>
                </a:lnTo>
                <a:lnTo>
                  <a:pt x="187523" y="348257"/>
                </a:lnTo>
                <a:lnTo>
                  <a:pt x="187523" y="3482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84539" y="5723929"/>
            <a:ext cx="383978" cy="321470"/>
          </a:xfrm>
          <a:custGeom>
            <a:avLst/>
            <a:gdLst/>
            <a:ahLst/>
            <a:cxnLst/>
            <a:rect l="0" t="0" r="0" b="0"/>
            <a:pathLst>
              <a:path w="383978" h="321470">
                <a:moveTo>
                  <a:pt x="71438" y="0"/>
                </a:moveTo>
                <a:lnTo>
                  <a:pt x="71438" y="0"/>
                </a:lnTo>
                <a:lnTo>
                  <a:pt x="53578" y="0"/>
                </a:lnTo>
                <a:lnTo>
                  <a:pt x="44649" y="8930"/>
                </a:ln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30" y="53578"/>
                </a:lnTo>
                <a:lnTo>
                  <a:pt x="8930" y="71437"/>
                </a:lnTo>
                <a:lnTo>
                  <a:pt x="0" y="98226"/>
                </a:lnTo>
                <a:lnTo>
                  <a:pt x="0" y="125016"/>
                </a:lnTo>
                <a:lnTo>
                  <a:pt x="8930" y="142875"/>
                </a:lnTo>
                <a:lnTo>
                  <a:pt x="8930" y="160734"/>
                </a:lnTo>
                <a:lnTo>
                  <a:pt x="26789" y="169664"/>
                </a:lnTo>
                <a:lnTo>
                  <a:pt x="35719" y="160734"/>
                </a:lnTo>
                <a:lnTo>
                  <a:pt x="44649" y="151805"/>
                </a:lnTo>
                <a:lnTo>
                  <a:pt x="53578" y="125016"/>
                </a:lnTo>
                <a:lnTo>
                  <a:pt x="71438" y="98226"/>
                </a:lnTo>
                <a:lnTo>
                  <a:pt x="80367" y="62508"/>
                </a:lnTo>
                <a:lnTo>
                  <a:pt x="89297" y="35719"/>
                </a:lnTo>
                <a:lnTo>
                  <a:pt x="89297" y="17859"/>
                </a:lnTo>
                <a:lnTo>
                  <a:pt x="98227" y="17859"/>
                </a:lnTo>
                <a:lnTo>
                  <a:pt x="98227" y="17859"/>
                </a:lnTo>
                <a:lnTo>
                  <a:pt x="98227" y="35719"/>
                </a:lnTo>
                <a:lnTo>
                  <a:pt x="98227" y="62508"/>
                </a:lnTo>
                <a:lnTo>
                  <a:pt x="89297" y="89297"/>
                </a:lnTo>
                <a:lnTo>
                  <a:pt x="89297" y="116086"/>
                </a:lnTo>
                <a:lnTo>
                  <a:pt x="89297" y="142875"/>
                </a:lnTo>
                <a:lnTo>
                  <a:pt x="98227" y="160734"/>
                </a:lnTo>
                <a:lnTo>
                  <a:pt x="98227" y="169664"/>
                </a:lnTo>
                <a:lnTo>
                  <a:pt x="107156" y="169664"/>
                </a:lnTo>
                <a:lnTo>
                  <a:pt x="107156" y="169664"/>
                </a:lnTo>
                <a:lnTo>
                  <a:pt x="116086" y="160734"/>
                </a:lnTo>
                <a:lnTo>
                  <a:pt x="125016" y="142875"/>
                </a:lnTo>
                <a:lnTo>
                  <a:pt x="133945" y="116086"/>
                </a:lnTo>
                <a:lnTo>
                  <a:pt x="133945" y="89297"/>
                </a:lnTo>
                <a:lnTo>
                  <a:pt x="142875" y="62508"/>
                </a:lnTo>
                <a:lnTo>
                  <a:pt x="151805" y="62508"/>
                </a:lnTo>
                <a:lnTo>
                  <a:pt x="160734" y="62508"/>
                </a:lnTo>
                <a:lnTo>
                  <a:pt x="160734" y="71437"/>
                </a:lnTo>
                <a:lnTo>
                  <a:pt x="169664" y="80367"/>
                </a:lnTo>
                <a:lnTo>
                  <a:pt x="169664" y="89297"/>
                </a:lnTo>
                <a:lnTo>
                  <a:pt x="178594" y="107156"/>
                </a:lnTo>
                <a:lnTo>
                  <a:pt x="187524" y="107156"/>
                </a:lnTo>
                <a:lnTo>
                  <a:pt x="187524" y="98226"/>
                </a:lnTo>
                <a:lnTo>
                  <a:pt x="196453" y="89297"/>
                </a:lnTo>
                <a:lnTo>
                  <a:pt x="196453" y="71437"/>
                </a:lnTo>
                <a:lnTo>
                  <a:pt x="214313" y="53578"/>
                </a:lnTo>
                <a:lnTo>
                  <a:pt x="214313" y="35719"/>
                </a:lnTo>
                <a:lnTo>
                  <a:pt x="223242" y="26789"/>
                </a:lnTo>
                <a:lnTo>
                  <a:pt x="232172" y="35719"/>
                </a:lnTo>
                <a:lnTo>
                  <a:pt x="241102" y="53578"/>
                </a:lnTo>
                <a:lnTo>
                  <a:pt x="250031" y="89297"/>
                </a:lnTo>
                <a:lnTo>
                  <a:pt x="258961" y="125016"/>
                </a:lnTo>
                <a:lnTo>
                  <a:pt x="267891" y="169664"/>
                </a:lnTo>
                <a:lnTo>
                  <a:pt x="267891" y="205383"/>
                </a:lnTo>
                <a:lnTo>
                  <a:pt x="276820" y="250031"/>
                </a:lnTo>
                <a:lnTo>
                  <a:pt x="267891" y="276820"/>
                </a:lnTo>
                <a:lnTo>
                  <a:pt x="267891" y="303609"/>
                </a:lnTo>
                <a:lnTo>
                  <a:pt x="250031" y="321469"/>
                </a:lnTo>
                <a:lnTo>
                  <a:pt x="250031" y="321469"/>
                </a:lnTo>
                <a:lnTo>
                  <a:pt x="241102" y="312539"/>
                </a:lnTo>
                <a:lnTo>
                  <a:pt x="241102" y="276820"/>
                </a:lnTo>
                <a:lnTo>
                  <a:pt x="250031" y="232172"/>
                </a:lnTo>
                <a:lnTo>
                  <a:pt x="258961" y="178594"/>
                </a:lnTo>
                <a:lnTo>
                  <a:pt x="276820" y="125016"/>
                </a:lnTo>
                <a:lnTo>
                  <a:pt x="294680" y="89297"/>
                </a:lnTo>
                <a:lnTo>
                  <a:pt x="312539" y="53578"/>
                </a:lnTo>
                <a:lnTo>
                  <a:pt x="330399" y="35719"/>
                </a:lnTo>
                <a:lnTo>
                  <a:pt x="357188" y="35719"/>
                </a:lnTo>
                <a:lnTo>
                  <a:pt x="375047" y="35719"/>
                </a:lnTo>
                <a:lnTo>
                  <a:pt x="383977" y="44648"/>
                </a:lnTo>
                <a:lnTo>
                  <a:pt x="383977" y="62508"/>
                </a:lnTo>
                <a:lnTo>
                  <a:pt x="375047" y="80367"/>
                </a:lnTo>
                <a:lnTo>
                  <a:pt x="357188" y="107156"/>
                </a:lnTo>
                <a:lnTo>
                  <a:pt x="339328" y="125016"/>
                </a:lnTo>
                <a:lnTo>
                  <a:pt x="321469" y="142875"/>
                </a:lnTo>
                <a:lnTo>
                  <a:pt x="303609" y="151805"/>
                </a:lnTo>
                <a:lnTo>
                  <a:pt x="294680" y="151805"/>
                </a:lnTo>
                <a:lnTo>
                  <a:pt x="294680" y="142875"/>
                </a:lnTo>
                <a:lnTo>
                  <a:pt x="303609" y="116086"/>
                </a:lnTo>
                <a:lnTo>
                  <a:pt x="321469" y="80367"/>
                </a:lnTo>
                <a:lnTo>
                  <a:pt x="321469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331023" y="5473898"/>
            <a:ext cx="419697" cy="303610"/>
          </a:xfrm>
          <a:custGeom>
            <a:avLst/>
            <a:gdLst/>
            <a:ahLst/>
            <a:cxnLst/>
            <a:rect l="0" t="0" r="0" b="0"/>
            <a:pathLst>
              <a:path w="419697" h="303610">
                <a:moveTo>
                  <a:pt x="151805" y="232172"/>
                </a:moveTo>
                <a:lnTo>
                  <a:pt x="151805" y="232172"/>
                </a:lnTo>
                <a:lnTo>
                  <a:pt x="142875" y="223242"/>
                </a:lnTo>
                <a:lnTo>
                  <a:pt x="133946" y="205382"/>
                </a:lnTo>
                <a:lnTo>
                  <a:pt x="133946" y="178593"/>
                </a:lnTo>
                <a:lnTo>
                  <a:pt x="125016" y="151804"/>
                </a:lnTo>
                <a:lnTo>
                  <a:pt x="125016" y="116086"/>
                </a:lnTo>
                <a:lnTo>
                  <a:pt x="125016" y="80368"/>
                </a:lnTo>
                <a:lnTo>
                  <a:pt x="133946" y="35719"/>
                </a:lnTo>
                <a:lnTo>
                  <a:pt x="133946" y="17860"/>
                </a:lnTo>
                <a:lnTo>
                  <a:pt x="133946" y="0"/>
                </a:lnTo>
                <a:lnTo>
                  <a:pt x="142875" y="0"/>
                </a:lnTo>
                <a:lnTo>
                  <a:pt x="142875" y="17860"/>
                </a:lnTo>
                <a:lnTo>
                  <a:pt x="151805" y="53579"/>
                </a:lnTo>
                <a:lnTo>
                  <a:pt x="160735" y="89297"/>
                </a:lnTo>
                <a:lnTo>
                  <a:pt x="169665" y="125015"/>
                </a:lnTo>
                <a:lnTo>
                  <a:pt x="187524" y="160734"/>
                </a:lnTo>
                <a:lnTo>
                  <a:pt x="205383" y="187523"/>
                </a:lnTo>
                <a:lnTo>
                  <a:pt x="214313" y="205382"/>
                </a:lnTo>
                <a:lnTo>
                  <a:pt x="232172" y="214312"/>
                </a:lnTo>
                <a:lnTo>
                  <a:pt x="232172" y="223242"/>
                </a:lnTo>
                <a:lnTo>
                  <a:pt x="232172" y="223242"/>
                </a:lnTo>
                <a:lnTo>
                  <a:pt x="223243" y="205382"/>
                </a:lnTo>
                <a:lnTo>
                  <a:pt x="205383" y="187523"/>
                </a:lnTo>
                <a:lnTo>
                  <a:pt x="187524" y="160734"/>
                </a:lnTo>
                <a:lnTo>
                  <a:pt x="160735" y="133945"/>
                </a:lnTo>
                <a:lnTo>
                  <a:pt x="133946" y="107156"/>
                </a:lnTo>
                <a:lnTo>
                  <a:pt x="107157" y="98227"/>
                </a:lnTo>
                <a:lnTo>
                  <a:pt x="80368" y="98227"/>
                </a:lnTo>
                <a:lnTo>
                  <a:pt x="44649" y="107156"/>
                </a:lnTo>
                <a:lnTo>
                  <a:pt x="26790" y="125015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78593"/>
                </a:lnTo>
                <a:lnTo>
                  <a:pt x="17860" y="187523"/>
                </a:lnTo>
                <a:lnTo>
                  <a:pt x="35719" y="187523"/>
                </a:lnTo>
                <a:lnTo>
                  <a:pt x="71438" y="187523"/>
                </a:lnTo>
                <a:lnTo>
                  <a:pt x="107157" y="178593"/>
                </a:lnTo>
                <a:lnTo>
                  <a:pt x="142875" y="169664"/>
                </a:lnTo>
                <a:lnTo>
                  <a:pt x="178594" y="151804"/>
                </a:lnTo>
                <a:lnTo>
                  <a:pt x="196454" y="151804"/>
                </a:lnTo>
                <a:lnTo>
                  <a:pt x="205383" y="160734"/>
                </a:lnTo>
                <a:lnTo>
                  <a:pt x="196454" y="178593"/>
                </a:lnTo>
                <a:lnTo>
                  <a:pt x="169665" y="196453"/>
                </a:lnTo>
                <a:lnTo>
                  <a:pt x="142875" y="232172"/>
                </a:lnTo>
                <a:lnTo>
                  <a:pt x="116086" y="258961"/>
                </a:lnTo>
                <a:lnTo>
                  <a:pt x="89297" y="285750"/>
                </a:lnTo>
                <a:lnTo>
                  <a:pt x="71438" y="303609"/>
                </a:lnTo>
                <a:lnTo>
                  <a:pt x="71438" y="303609"/>
                </a:lnTo>
                <a:lnTo>
                  <a:pt x="89297" y="294679"/>
                </a:lnTo>
                <a:lnTo>
                  <a:pt x="125016" y="267890"/>
                </a:lnTo>
                <a:lnTo>
                  <a:pt x="169665" y="232172"/>
                </a:lnTo>
                <a:lnTo>
                  <a:pt x="232172" y="196453"/>
                </a:lnTo>
                <a:lnTo>
                  <a:pt x="285750" y="151804"/>
                </a:lnTo>
                <a:lnTo>
                  <a:pt x="348258" y="116086"/>
                </a:lnTo>
                <a:lnTo>
                  <a:pt x="419696" y="80368"/>
                </a:lnTo>
                <a:lnTo>
                  <a:pt x="419696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77508" y="5339953"/>
            <a:ext cx="321470" cy="348258"/>
          </a:xfrm>
          <a:custGeom>
            <a:avLst/>
            <a:gdLst/>
            <a:ahLst/>
            <a:cxnLst/>
            <a:rect l="0" t="0" r="0" b="0"/>
            <a:pathLst>
              <a:path w="321470" h="348258">
                <a:moveTo>
                  <a:pt x="17859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9297"/>
                </a:lnTo>
                <a:lnTo>
                  <a:pt x="0" y="80367"/>
                </a:lnTo>
                <a:lnTo>
                  <a:pt x="8930" y="71438"/>
                </a:lnTo>
                <a:lnTo>
                  <a:pt x="17859" y="53578"/>
                </a:lnTo>
                <a:lnTo>
                  <a:pt x="26789" y="44649"/>
                </a:lnTo>
                <a:lnTo>
                  <a:pt x="53578" y="26789"/>
                </a:lnTo>
                <a:lnTo>
                  <a:pt x="71437" y="17860"/>
                </a:lnTo>
                <a:lnTo>
                  <a:pt x="107156" y="8930"/>
                </a:lnTo>
                <a:lnTo>
                  <a:pt x="133945" y="0"/>
                </a:lnTo>
                <a:lnTo>
                  <a:pt x="160734" y="8930"/>
                </a:lnTo>
                <a:lnTo>
                  <a:pt x="178594" y="17860"/>
                </a:lnTo>
                <a:lnTo>
                  <a:pt x="187523" y="35719"/>
                </a:lnTo>
                <a:lnTo>
                  <a:pt x="178594" y="53578"/>
                </a:lnTo>
                <a:lnTo>
                  <a:pt x="160734" y="89297"/>
                </a:lnTo>
                <a:lnTo>
                  <a:pt x="133945" y="116086"/>
                </a:lnTo>
                <a:lnTo>
                  <a:pt x="107156" y="142875"/>
                </a:lnTo>
                <a:lnTo>
                  <a:pt x="71437" y="160735"/>
                </a:lnTo>
                <a:lnTo>
                  <a:pt x="44648" y="178594"/>
                </a:lnTo>
                <a:lnTo>
                  <a:pt x="26789" y="178594"/>
                </a:lnTo>
                <a:lnTo>
                  <a:pt x="17859" y="178594"/>
                </a:lnTo>
                <a:lnTo>
                  <a:pt x="26789" y="169664"/>
                </a:lnTo>
                <a:lnTo>
                  <a:pt x="53578" y="151805"/>
                </a:lnTo>
                <a:lnTo>
                  <a:pt x="80367" y="142875"/>
                </a:lnTo>
                <a:lnTo>
                  <a:pt x="116086" y="142875"/>
                </a:lnTo>
                <a:lnTo>
                  <a:pt x="160734" y="151805"/>
                </a:lnTo>
                <a:lnTo>
                  <a:pt x="187523" y="169664"/>
                </a:lnTo>
                <a:lnTo>
                  <a:pt x="205383" y="196453"/>
                </a:lnTo>
                <a:lnTo>
                  <a:pt x="205383" y="223242"/>
                </a:lnTo>
                <a:lnTo>
                  <a:pt x="187523" y="258960"/>
                </a:lnTo>
                <a:lnTo>
                  <a:pt x="160734" y="285749"/>
                </a:lnTo>
                <a:lnTo>
                  <a:pt x="125015" y="321468"/>
                </a:lnTo>
                <a:lnTo>
                  <a:pt x="98226" y="339327"/>
                </a:lnTo>
                <a:lnTo>
                  <a:pt x="71437" y="348257"/>
                </a:lnTo>
                <a:lnTo>
                  <a:pt x="71437" y="348257"/>
                </a:lnTo>
                <a:lnTo>
                  <a:pt x="71437" y="339327"/>
                </a:lnTo>
                <a:lnTo>
                  <a:pt x="98226" y="312538"/>
                </a:lnTo>
                <a:lnTo>
                  <a:pt x="125015" y="285749"/>
                </a:lnTo>
                <a:lnTo>
                  <a:pt x="169664" y="258960"/>
                </a:lnTo>
                <a:lnTo>
                  <a:pt x="223242" y="232172"/>
                </a:lnTo>
                <a:lnTo>
                  <a:pt x="267890" y="205383"/>
                </a:lnTo>
                <a:lnTo>
                  <a:pt x="321469" y="196453"/>
                </a:lnTo>
                <a:lnTo>
                  <a:pt x="321469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072188" y="5447109"/>
            <a:ext cx="160735" cy="455415"/>
          </a:xfrm>
          <a:custGeom>
            <a:avLst/>
            <a:gdLst/>
            <a:ahLst/>
            <a:cxnLst/>
            <a:rect l="0" t="0" r="0" b="0"/>
            <a:pathLst>
              <a:path w="160735" h="455415">
                <a:moveTo>
                  <a:pt x="53578" y="8930"/>
                </a:moveTo>
                <a:lnTo>
                  <a:pt x="44648" y="0"/>
                </a:lnTo>
                <a:lnTo>
                  <a:pt x="44648" y="0"/>
                </a:lnTo>
                <a:lnTo>
                  <a:pt x="35718" y="0"/>
                </a:lnTo>
                <a:lnTo>
                  <a:pt x="35718" y="0"/>
                </a:lnTo>
                <a:lnTo>
                  <a:pt x="26789" y="17860"/>
                </a:lnTo>
                <a:lnTo>
                  <a:pt x="35718" y="44649"/>
                </a:lnTo>
                <a:lnTo>
                  <a:pt x="35718" y="71438"/>
                </a:lnTo>
                <a:lnTo>
                  <a:pt x="44648" y="98227"/>
                </a:lnTo>
                <a:lnTo>
                  <a:pt x="62507" y="125016"/>
                </a:lnTo>
                <a:lnTo>
                  <a:pt x="71437" y="133945"/>
                </a:lnTo>
                <a:lnTo>
                  <a:pt x="89296" y="142875"/>
                </a:lnTo>
                <a:lnTo>
                  <a:pt x="107156" y="133945"/>
                </a:lnTo>
                <a:lnTo>
                  <a:pt x="125015" y="116086"/>
                </a:lnTo>
                <a:lnTo>
                  <a:pt x="142875" y="98227"/>
                </a:lnTo>
                <a:lnTo>
                  <a:pt x="151804" y="62508"/>
                </a:lnTo>
                <a:lnTo>
                  <a:pt x="160734" y="35719"/>
                </a:lnTo>
                <a:lnTo>
                  <a:pt x="160734" y="17860"/>
                </a:lnTo>
                <a:lnTo>
                  <a:pt x="160734" y="0"/>
                </a:lnTo>
                <a:lnTo>
                  <a:pt x="160734" y="17860"/>
                </a:lnTo>
                <a:lnTo>
                  <a:pt x="151804" y="44649"/>
                </a:lnTo>
                <a:lnTo>
                  <a:pt x="142875" y="80368"/>
                </a:lnTo>
                <a:lnTo>
                  <a:pt x="133945" y="133945"/>
                </a:lnTo>
                <a:lnTo>
                  <a:pt x="125015" y="196453"/>
                </a:lnTo>
                <a:lnTo>
                  <a:pt x="116085" y="258961"/>
                </a:lnTo>
                <a:lnTo>
                  <a:pt x="107156" y="312539"/>
                </a:lnTo>
                <a:lnTo>
                  <a:pt x="98226" y="366117"/>
                </a:lnTo>
                <a:lnTo>
                  <a:pt x="89296" y="410765"/>
                </a:lnTo>
                <a:lnTo>
                  <a:pt x="71437" y="437554"/>
                </a:lnTo>
                <a:lnTo>
                  <a:pt x="62507" y="455414"/>
                </a:lnTo>
                <a:lnTo>
                  <a:pt x="35718" y="446484"/>
                </a:lnTo>
                <a:lnTo>
                  <a:pt x="17859" y="419695"/>
                </a:lnTo>
                <a:lnTo>
                  <a:pt x="8929" y="383976"/>
                </a:lnTo>
                <a:lnTo>
                  <a:pt x="0" y="330398"/>
                </a:lnTo>
                <a:lnTo>
                  <a:pt x="0" y="267890"/>
                </a:lnTo>
                <a:lnTo>
                  <a:pt x="0" y="223242"/>
                </a:lnTo>
                <a:lnTo>
                  <a:pt x="17859" y="187523"/>
                </a:lnTo>
                <a:lnTo>
                  <a:pt x="35718" y="169664"/>
                </a:lnTo>
                <a:lnTo>
                  <a:pt x="3571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77570" y="5438180"/>
            <a:ext cx="142876" cy="169664"/>
          </a:xfrm>
          <a:custGeom>
            <a:avLst/>
            <a:gdLst/>
            <a:ahLst/>
            <a:cxnLst/>
            <a:rect l="0" t="0" r="0" b="0"/>
            <a:pathLst>
              <a:path w="142876" h="169664">
                <a:moveTo>
                  <a:pt x="26789" y="89297"/>
                </a:moveTo>
                <a:lnTo>
                  <a:pt x="17860" y="80367"/>
                </a:lnTo>
                <a:lnTo>
                  <a:pt x="1786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80367"/>
                </a:lnTo>
                <a:lnTo>
                  <a:pt x="17860" y="80367"/>
                </a:lnTo>
                <a:lnTo>
                  <a:pt x="26789" y="80367"/>
                </a:lnTo>
                <a:lnTo>
                  <a:pt x="53578" y="80367"/>
                </a:lnTo>
                <a:lnTo>
                  <a:pt x="71438" y="80367"/>
                </a:lnTo>
                <a:lnTo>
                  <a:pt x="89297" y="71437"/>
                </a:lnTo>
                <a:lnTo>
                  <a:pt x="98227" y="53578"/>
                </a:lnTo>
                <a:lnTo>
                  <a:pt x="107157" y="44648"/>
                </a:lnTo>
                <a:lnTo>
                  <a:pt x="107157" y="26789"/>
                </a:lnTo>
                <a:lnTo>
                  <a:pt x="107157" y="8929"/>
                </a:lnTo>
                <a:lnTo>
                  <a:pt x="98227" y="0"/>
                </a:lnTo>
                <a:lnTo>
                  <a:pt x="80368" y="0"/>
                </a:lnTo>
                <a:lnTo>
                  <a:pt x="53578" y="17859"/>
                </a:lnTo>
                <a:lnTo>
                  <a:pt x="35719" y="35718"/>
                </a:lnTo>
                <a:lnTo>
                  <a:pt x="17860" y="62508"/>
                </a:lnTo>
                <a:lnTo>
                  <a:pt x="0" y="98226"/>
                </a:lnTo>
                <a:lnTo>
                  <a:pt x="0" y="125015"/>
                </a:lnTo>
                <a:lnTo>
                  <a:pt x="8930" y="142874"/>
                </a:lnTo>
                <a:lnTo>
                  <a:pt x="26789" y="160733"/>
                </a:lnTo>
                <a:lnTo>
                  <a:pt x="44649" y="169663"/>
                </a:lnTo>
                <a:lnTo>
                  <a:pt x="71438" y="160733"/>
                </a:lnTo>
                <a:lnTo>
                  <a:pt x="89297" y="160733"/>
                </a:lnTo>
                <a:lnTo>
                  <a:pt x="116086" y="133945"/>
                </a:lnTo>
                <a:lnTo>
                  <a:pt x="125016" y="107156"/>
                </a:lnTo>
                <a:lnTo>
                  <a:pt x="142875" y="80367"/>
                </a:lnTo>
                <a:lnTo>
                  <a:pt x="142875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438305" y="5357813"/>
            <a:ext cx="223243" cy="241101"/>
          </a:xfrm>
          <a:custGeom>
            <a:avLst/>
            <a:gdLst/>
            <a:ahLst/>
            <a:cxnLst/>
            <a:rect l="0" t="0" r="0" b="0"/>
            <a:pathLst>
              <a:path w="223243" h="241101">
                <a:moveTo>
                  <a:pt x="26789" y="71437"/>
                </a:moveTo>
                <a:lnTo>
                  <a:pt x="17859" y="89296"/>
                </a:lnTo>
                <a:lnTo>
                  <a:pt x="8929" y="107156"/>
                </a:lnTo>
                <a:lnTo>
                  <a:pt x="8929" y="133945"/>
                </a:lnTo>
                <a:lnTo>
                  <a:pt x="0" y="160734"/>
                </a:lnTo>
                <a:lnTo>
                  <a:pt x="0" y="196453"/>
                </a:lnTo>
                <a:lnTo>
                  <a:pt x="0" y="214312"/>
                </a:lnTo>
                <a:lnTo>
                  <a:pt x="8929" y="232171"/>
                </a:lnTo>
                <a:lnTo>
                  <a:pt x="8929" y="241100"/>
                </a:lnTo>
                <a:lnTo>
                  <a:pt x="17859" y="241100"/>
                </a:lnTo>
                <a:lnTo>
                  <a:pt x="17859" y="232171"/>
                </a:lnTo>
                <a:lnTo>
                  <a:pt x="26789" y="205382"/>
                </a:lnTo>
                <a:lnTo>
                  <a:pt x="35718" y="178593"/>
                </a:lnTo>
                <a:lnTo>
                  <a:pt x="53578" y="133945"/>
                </a:lnTo>
                <a:lnTo>
                  <a:pt x="71437" y="98226"/>
                </a:lnTo>
                <a:lnTo>
                  <a:pt x="89297" y="62507"/>
                </a:lnTo>
                <a:lnTo>
                  <a:pt x="107156" y="44648"/>
                </a:lnTo>
                <a:lnTo>
                  <a:pt x="133945" y="35718"/>
                </a:lnTo>
                <a:lnTo>
                  <a:pt x="151804" y="26789"/>
                </a:lnTo>
                <a:lnTo>
                  <a:pt x="169664" y="35718"/>
                </a:lnTo>
                <a:lnTo>
                  <a:pt x="187523" y="35718"/>
                </a:lnTo>
                <a:lnTo>
                  <a:pt x="196453" y="35718"/>
                </a:lnTo>
                <a:lnTo>
                  <a:pt x="214312" y="35718"/>
                </a:lnTo>
                <a:lnTo>
                  <a:pt x="214312" y="26789"/>
                </a:lnTo>
                <a:lnTo>
                  <a:pt x="223242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96891" y="4920258"/>
            <a:ext cx="3482579" cy="1276945"/>
          </a:xfrm>
          <a:custGeom>
            <a:avLst/>
            <a:gdLst/>
            <a:ahLst/>
            <a:cxnLst/>
            <a:rect l="0" t="0" r="0" b="0"/>
            <a:pathLst>
              <a:path w="3482579" h="1276945">
                <a:moveTo>
                  <a:pt x="2482453" y="160734"/>
                </a:moveTo>
                <a:lnTo>
                  <a:pt x="2446734" y="151805"/>
                </a:lnTo>
                <a:lnTo>
                  <a:pt x="2384226" y="133945"/>
                </a:lnTo>
                <a:lnTo>
                  <a:pt x="2303859" y="116086"/>
                </a:lnTo>
                <a:lnTo>
                  <a:pt x="2205632" y="98226"/>
                </a:lnTo>
                <a:lnTo>
                  <a:pt x="2089547" y="89297"/>
                </a:lnTo>
                <a:lnTo>
                  <a:pt x="1973461" y="71437"/>
                </a:lnTo>
                <a:lnTo>
                  <a:pt x="1830586" y="53578"/>
                </a:lnTo>
                <a:lnTo>
                  <a:pt x="1687711" y="44648"/>
                </a:lnTo>
                <a:lnTo>
                  <a:pt x="1535906" y="44648"/>
                </a:lnTo>
                <a:lnTo>
                  <a:pt x="1375172" y="44648"/>
                </a:lnTo>
                <a:lnTo>
                  <a:pt x="1223367" y="62508"/>
                </a:lnTo>
                <a:lnTo>
                  <a:pt x="1053703" y="89297"/>
                </a:lnTo>
                <a:lnTo>
                  <a:pt x="901898" y="116086"/>
                </a:lnTo>
                <a:lnTo>
                  <a:pt x="750093" y="160734"/>
                </a:lnTo>
                <a:lnTo>
                  <a:pt x="607218" y="205383"/>
                </a:lnTo>
                <a:lnTo>
                  <a:pt x="473273" y="267890"/>
                </a:lnTo>
                <a:lnTo>
                  <a:pt x="348257" y="339328"/>
                </a:lnTo>
                <a:lnTo>
                  <a:pt x="250031" y="419695"/>
                </a:lnTo>
                <a:lnTo>
                  <a:pt x="151804" y="508992"/>
                </a:lnTo>
                <a:lnTo>
                  <a:pt x="80367" y="616148"/>
                </a:lnTo>
                <a:lnTo>
                  <a:pt x="26789" y="723304"/>
                </a:lnTo>
                <a:lnTo>
                  <a:pt x="0" y="830460"/>
                </a:lnTo>
                <a:lnTo>
                  <a:pt x="0" y="928687"/>
                </a:lnTo>
                <a:lnTo>
                  <a:pt x="35718" y="1017983"/>
                </a:lnTo>
                <a:lnTo>
                  <a:pt x="89297" y="1089421"/>
                </a:lnTo>
                <a:lnTo>
                  <a:pt x="187523" y="1160858"/>
                </a:lnTo>
                <a:lnTo>
                  <a:pt x="303609" y="1214437"/>
                </a:lnTo>
                <a:lnTo>
                  <a:pt x="446484" y="1250155"/>
                </a:lnTo>
                <a:lnTo>
                  <a:pt x="625078" y="1268015"/>
                </a:lnTo>
                <a:lnTo>
                  <a:pt x="821531" y="1276944"/>
                </a:lnTo>
                <a:lnTo>
                  <a:pt x="1044773" y="1276944"/>
                </a:lnTo>
                <a:lnTo>
                  <a:pt x="1276945" y="1268015"/>
                </a:lnTo>
                <a:lnTo>
                  <a:pt x="1509117" y="1259085"/>
                </a:lnTo>
                <a:lnTo>
                  <a:pt x="1759148" y="1241226"/>
                </a:lnTo>
                <a:lnTo>
                  <a:pt x="2000250" y="1214437"/>
                </a:lnTo>
                <a:lnTo>
                  <a:pt x="2250281" y="1187647"/>
                </a:lnTo>
                <a:lnTo>
                  <a:pt x="2491382" y="1151929"/>
                </a:lnTo>
                <a:lnTo>
                  <a:pt x="2723554" y="1107280"/>
                </a:lnTo>
                <a:lnTo>
                  <a:pt x="2937867" y="1044772"/>
                </a:lnTo>
                <a:lnTo>
                  <a:pt x="3125390" y="982265"/>
                </a:lnTo>
                <a:lnTo>
                  <a:pt x="3277195" y="901897"/>
                </a:lnTo>
                <a:lnTo>
                  <a:pt x="3384351" y="812601"/>
                </a:lnTo>
                <a:lnTo>
                  <a:pt x="3455789" y="705444"/>
                </a:lnTo>
                <a:lnTo>
                  <a:pt x="3482578" y="598289"/>
                </a:lnTo>
                <a:lnTo>
                  <a:pt x="3473648" y="482203"/>
                </a:lnTo>
                <a:lnTo>
                  <a:pt x="3420070" y="375047"/>
                </a:lnTo>
                <a:lnTo>
                  <a:pt x="3321843" y="276820"/>
                </a:lnTo>
                <a:lnTo>
                  <a:pt x="3178968" y="196453"/>
                </a:lnTo>
                <a:lnTo>
                  <a:pt x="3000375" y="125015"/>
                </a:lnTo>
                <a:lnTo>
                  <a:pt x="2777132" y="71437"/>
                </a:lnTo>
                <a:lnTo>
                  <a:pt x="2518172" y="26789"/>
                </a:lnTo>
                <a:lnTo>
                  <a:pt x="2214562" y="0"/>
                </a:lnTo>
                <a:lnTo>
                  <a:pt x="1893093" y="0"/>
                </a:lnTo>
                <a:lnTo>
                  <a:pt x="1562695" y="17859"/>
                </a:lnTo>
                <a:lnTo>
                  <a:pt x="1223367" y="62508"/>
                </a:lnTo>
                <a:lnTo>
                  <a:pt x="910828" y="125015"/>
                </a:lnTo>
                <a:lnTo>
                  <a:pt x="625078" y="205383"/>
                </a:lnTo>
                <a:lnTo>
                  <a:pt x="401836" y="285750"/>
                </a:lnTo>
                <a:lnTo>
                  <a:pt x="232172" y="366117"/>
                </a:lnTo>
                <a:lnTo>
                  <a:pt x="133945" y="437555"/>
                </a:lnTo>
                <a:lnTo>
                  <a:pt x="89297" y="500062"/>
                </a:lnTo>
                <a:lnTo>
                  <a:pt x="89297" y="50006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250781" y="4589859"/>
            <a:ext cx="508993" cy="544712"/>
          </a:xfrm>
          <a:custGeom>
            <a:avLst/>
            <a:gdLst/>
            <a:ahLst/>
            <a:cxnLst/>
            <a:rect l="0" t="0" r="0" b="0"/>
            <a:pathLst>
              <a:path w="508993" h="544712">
                <a:moveTo>
                  <a:pt x="71438" y="482204"/>
                </a:moveTo>
                <a:lnTo>
                  <a:pt x="62508" y="491133"/>
                </a:lnTo>
                <a:lnTo>
                  <a:pt x="53578" y="500063"/>
                </a:lnTo>
                <a:lnTo>
                  <a:pt x="44649" y="508993"/>
                </a:lnTo>
                <a:lnTo>
                  <a:pt x="26789" y="517922"/>
                </a:lnTo>
                <a:lnTo>
                  <a:pt x="8930" y="535782"/>
                </a:lnTo>
                <a:lnTo>
                  <a:pt x="8930" y="544711"/>
                </a:lnTo>
                <a:lnTo>
                  <a:pt x="0" y="544711"/>
                </a:lnTo>
                <a:lnTo>
                  <a:pt x="8930" y="544711"/>
                </a:lnTo>
                <a:lnTo>
                  <a:pt x="17860" y="526852"/>
                </a:lnTo>
                <a:lnTo>
                  <a:pt x="44649" y="500063"/>
                </a:lnTo>
                <a:lnTo>
                  <a:pt x="80367" y="455414"/>
                </a:lnTo>
                <a:lnTo>
                  <a:pt x="133946" y="392907"/>
                </a:lnTo>
                <a:lnTo>
                  <a:pt x="205383" y="312539"/>
                </a:lnTo>
                <a:lnTo>
                  <a:pt x="276821" y="214312"/>
                </a:lnTo>
                <a:lnTo>
                  <a:pt x="348258" y="133945"/>
                </a:lnTo>
                <a:lnTo>
                  <a:pt x="410766" y="62508"/>
                </a:lnTo>
                <a:lnTo>
                  <a:pt x="464344" y="26789"/>
                </a:lnTo>
                <a:lnTo>
                  <a:pt x="491133" y="0"/>
                </a:lnTo>
                <a:lnTo>
                  <a:pt x="508992" y="0"/>
                </a:lnTo>
                <a:lnTo>
                  <a:pt x="508992" y="8930"/>
                </a:lnTo>
                <a:lnTo>
                  <a:pt x="500063" y="26789"/>
                </a:lnTo>
                <a:lnTo>
                  <a:pt x="482203" y="44648"/>
                </a:lnTo>
                <a:lnTo>
                  <a:pt x="464344" y="71437"/>
                </a:lnTo>
                <a:lnTo>
                  <a:pt x="455414" y="80367"/>
                </a:lnTo>
                <a:lnTo>
                  <a:pt x="446485" y="89297"/>
                </a:lnTo>
                <a:lnTo>
                  <a:pt x="446485" y="98227"/>
                </a:lnTo>
                <a:lnTo>
                  <a:pt x="455414" y="89297"/>
                </a:lnTo>
                <a:lnTo>
                  <a:pt x="455414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840141" y="4446984"/>
            <a:ext cx="62508" cy="285751"/>
          </a:xfrm>
          <a:custGeom>
            <a:avLst/>
            <a:gdLst/>
            <a:ahLst/>
            <a:cxnLst/>
            <a:rect l="0" t="0" r="0" b="0"/>
            <a:pathLst>
              <a:path w="62508" h="285751">
                <a:moveTo>
                  <a:pt x="62507" y="0"/>
                </a:moveTo>
                <a:lnTo>
                  <a:pt x="53578" y="0"/>
                </a:lnTo>
                <a:lnTo>
                  <a:pt x="53578" y="8930"/>
                </a:lnTo>
                <a:lnTo>
                  <a:pt x="35718" y="26789"/>
                </a:lnTo>
                <a:lnTo>
                  <a:pt x="2678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0" y="151805"/>
                </a:lnTo>
                <a:lnTo>
                  <a:pt x="0" y="187523"/>
                </a:lnTo>
                <a:lnTo>
                  <a:pt x="0" y="223242"/>
                </a:lnTo>
                <a:lnTo>
                  <a:pt x="8929" y="250031"/>
                </a:lnTo>
                <a:lnTo>
                  <a:pt x="17859" y="267891"/>
                </a:lnTo>
                <a:lnTo>
                  <a:pt x="26789" y="285750"/>
                </a:lnTo>
                <a:lnTo>
                  <a:pt x="26789" y="285750"/>
                </a:lnTo>
                <a:lnTo>
                  <a:pt x="26789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715125" y="4705945"/>
            <a:ext cx="285751" cy="89298"/>
          </a:xfrm>
          <a:custGeom>
            <a:avLst/>
            <a:gdLst/>
            <a:ahLst/>
            <a:cxnLst/>
            <a:rect l="0" t="0" r="0" b="0"/>
            <a:pathLst>
              <a:path w="285751" h="89298">
                <a:moveTo>
                  <a:pt x="0" y="80367"/>
                </a:moveTo>
                <a:lnTo>
                  <a:pt x="8930" y="80367"/>
                </a:lnTo>
                <a:lnTo>
                  <a:pt x="26789" y="89297"/>
                </a:lnTo>
                <a:lnTo>
                  <a:pt x="53578" y="89297"/>
                </a:lnTo>
                <a:lnTo>
                  <a:pt x="89297" y="89297"/>
                </a:lnTo>
                <a:lnTo>
                  <a:pt x="125016" y="89297"/>
                </a:lnTo>
                <a:lnTo>
                  <a:pt x="160734" y="80367"/>
                </a:lnTo>
                <a:lnTo>
                  <a:pt x="196453" y="80367"/>
                </a:lnTo>
                <a:lnTo>
                  <a:pt x="232172" y="71437"/>
                </a:lnTo>
                <a:lnTo>
                  <a:pt x="258961" y="53578"/>
                </a:lnTo>
                <a:lnTo>
                  <a:pt x="276820" y="35719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688336" y="4446984"/>
            <a:ext cx="375048" cy="107157"/>
          </a:xfrm>
          <a:custGeom>
            <a:avLst/>
            <a:gdLst/>
            <a:ahLst/>
            <a:cxnLst/>
            <a:rect l="0" t="0" r="0" b="0"/>
            <a:pathLst>
              <a:path w="375048" h="107157">
                <a:moveTo>
                  <a:pt x="0" y="71437"/>
                </a:moveTo>
                <a:lnTo>
                  <a:pt x="0" y="62508"/>
                </a:lnTo>
                <a:lnTo>
                  <a:pt x="17859" y="53578"/>
                </a:lnTo>
                <a:lnTo>
                  <a:pt x="35719" y="35719"/>
                </a:lnTo>
                <a:lnTo>
                  <a:pt x="71437" y="17859"/>
                </a:lnTo>
                <a:lnTo>
                  <a:pt x="116086" y="8930"/>
                </a:lnTo>
                <a:lnTo>
                  <a:pt x="169664" y="0"/>
                </a:lnTo>
                <a:lnTo>
                  <a:pt x="223242" y="8930"/>
                </a:lnTo>
                <a:lnTo>
                  <a:pt x="276820" y="26789"/>
                </a:lnTo>
                <a:lnTo>
                  <a:pt x="321469" y="53578"/>
                </a:lnTo>
                <a:lnTo>
                  <a:pt x="357187" y="80367"/>
                </a:lnTo>
                <a:lnTo>
                  <a:pt x="375047" y="107156"/>
                </a:lnTo>
                <a:lnTo>
                  <a:pt x="375047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91945" y="4661296"/>
            <a:ext cx="125017" cy="383978"/>
          </a:xfrm>
          <a:custGeom>
            <a:avLst/>
            <a:gdLst/>
            <a:ahLst/>
            <a:cxnLst/>
            <a:rect l="0" t="0" r="0" b="0"/>
            <a:pathLst>
              <a:path w="125017" h="383978">
                <a:moveTo>
                  <a:pt x="116086" y="0"/>
                </a:moveTo>
                <a:lnTo>
                  <a:pt x="107157" y="0"/>
                </a:lnTo>
                <a:lnTo>
                  <a:pt x="98227" y="0"/>
                </a:lnTo>
                <a:lnTo>
                  <a:pt x="80368" y="0"/>
                </a:lnTo>
                <a:lnTo>
                  <a:pt x="62508" y="8930"/>
                </a:lnTo>
                <a:lnTo>
                  <a:pt x="44649" y="17860"/>
                </a:lnTo>
                <a:lnTo>
                  <a:pt x="26789" y="44649"/>
                </a:lnTo>
                <a:lnTo>
                  <a:pt x="8930" y="62508"/>
                </a:lnTo>
                <a:lnTo>
                  <a:pt x="0" y="89297"/>
                </a:lnTo>
                <a:lnTo>
                  <a:pt x="0" y="107157"/>
                </a:lnTo>
                <a:lnTo>
                  <a:pt x="0" y="116086"/>
                </a:lnTo>
                <a:lnTo>
                  <a:pt x="17860" y="125016"/>
                </a:lnTo>
                <a:lnTo>
                  <a:pt x="35719" y="125016"/>
                </a:lnTo>
                <a:lnTo>
                  <a:pt x="62508" y="116086"/>
                </a:lnTo>
                <a:lnTo>
                  <a:pt x="89297" y="107157"/>
                </a:lnTo>
                <a:lnTo>
                  <a:pt x="107157" y="89297"/>
                </a:lnTo>
                <a:lnTo>
                  <a:pt x="116086" y="80368"/>
                </a:lnTo>
                <a:lnTo>
                  <a:pt x="125016" y="89297"/>
                </a:lnTo>
                <a:lnTo>
                  <a:pt x="125016" y="98227"/>
                </a:lnTo>
                <a:lnTo>
                  <a:pt x="116086" y="125016"/>
                </a:lnTo>
                <a:lnTo>
                  <a:pt x="116086" y="160735"/>
                </a:lnTo>
                <a:lnTo>
                  <a:pt x="107157" y="196454"/>
                </a:lnTo>
                <a:lnTo>
                  <a:pt x="98227" y="232173"/>
                </a:lnTo>
                <a:lnTo>
                  <a:pt x="98227" y="276821"/>
                </a:lnTo>
                <a:lnTo>
                  <a:pt x="89297" y="312540"/>
                </a:lnTo>
                <a:lnTo>
                  <a:pt x="71438" y="348259"/>
                </a:lnTo>
                <a:lnTo>
                  <a:pt x="62508" y="375048"/>
                </a:lnTo>
                <a:lnTo>
                  <a:pt x="44649" y="383977"/>
                </a:lnTo>
                <a:lnTo>
                  <a:pt x="35719" y="383977"/>
                </a:lnTo>
                <a:lnTo>
                  <a:pt x="26789" y="366118"/>
                </a:lnTo>
                <a:lnTo>
                  <a:pt x="26789" y="339329"/>
                </a:lnTo>
                <a:lnTo>
                  <a:pt x="35719" y="294681"/>
                </a:lnTo>
                <a:lnTo>
                  <a:pt x="53578" y="250032"/>
                </a:lnTo>
                <a:lnTo>
                  <a:pt x="80368" y="196454"/>
                </a:lnTo>
                <a:lnTo>
                  <a:pt x="80368" y="1964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233047" y="4679156"/>
            <a:ext cx="241102" cy="187524"/>
          </a:xfrm>
          <a:custGeom>
            <a:avLst/>
            <a:gdLst/>
            <a:ahLst/>
            <a:cxnLst/>
            <a:rect l="0" t="0" r="0" b="0"/>
            <a:pathLst>
              <a:path w="241102" h="187524">
                <a:moveTo>
                  <a:pt x="17859" y="0"/>
                </a:moveTo>
                <a:lnTo>
                  <a:pt x="17859" y="0"/>
                </a:lnTo>
                <a:lnTo>
                  <a:pt x="17859" y="8930"/>
                </a:lnTo>
                <a:lnTo>
                  <a:pt x="17859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51805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30" y="178594"/>
                </a:lnTo>
                <a:lnTo>
                  <a:pt x="17859" y="169664"/>
                </a:lnTo>
                <a:lnTo>
                  <a:pt x="35719" y="151805"/>
                </a:lnTo>
                <a:lnTo>
                  <a:pt x="62508" y="125015"/>
                </a:lnTo>
                <a:lnTo>
                  <a:pt x="80367" y="89297"/>
                </a:lnTo>
                <a:lnTo>
                  <a:pt x="107156" y="62508"/>
                </a:lnTo>
                <a:lnTo>
                  <a:pt x="125016" y="53578"/>
                </a:lnTo>
                <a:lnTo>
                  <a:pt x="142875" y="53578"/>
                </a:lnTo>
                <a:lnTo>
                  <a:pt x="142875" y="62508"/>
                </a:lnTo>
                <a:lnTo>
                  <a:pt x="142875" y="80367"/>
                </a:lnTo>
                <a:lnTo>
                  <a:pt x="133945" y="107156"/>
                </a:lnTo>
                <a:lnTo>
                  <a:pt x="125016" y="133945"/>
                </a:lnTo>
                <a:lnTo>
                  <a:pt x="116086" y="160734"/>
                </a:lnTo>
                <a:lnTo>
                  <a:pt x="116086" y="178594"/>
                </a:lnTo>
                <a:lnTo>
                  <a:pt x="125016" y="187523"/>
                </a:lnTo>
                <a:lnTo>
                  <a:pt x="133945" y="187523"/>
                </a:lnTo>
                <a:lnTo>
                  <a:pt x="151805" y="187523"/>
                </a:lnTo>
                <a:lnTo>
                  <a:pt x="178594" y="178594"/>
                </a:lnTo>
                <a:lnTo>
                  <a:pt x="196453" y="151805"/>
                </a:lnTo>
                <a:lnTo>
                  <a:pt x="223242" y="133945"/>
                </a:lnTo>
                <a:lnTo>
                  <a:pt x="241101" y="107156"/>
                </a:lnTo>
                <a:lnTo>
                  <a:pt x="241101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402711" y="4714875"/>
            <a:ext cx="107157" cy="160735"/>
          </a:xfrm>
          <a:custGeom>
            <a:avLst/>
            <a:gdLst/>
            <a:ahLst/>
            <a:cxnLst/>
            <a:rect l="0" t="0" r="0" b="0"/>
            <a:pathLst>
              <a:path w="107157" h="160735">
                <a:moveTo>
                  <a:pt x="62508" y="53578"/>
                </a:moveTo>
                <a:lnTo>
                  <a:pt x="53578" y="62507"/>
                </a:lnTo>
                <a:lnTo>
                  <a:pt x="35719" y="80367"/>
                </a:lnTo>
                <a:lnTo>
                  <a:pt x="17859" y="107156"/>
                </a:lnTo>
                <a:lnTo>
                  <a:pt x="8930" y="125015"/>
                </a:ln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26789" y="160734"/>
                </a:lnTo>
                <a:lnTo>
                  <a:pt x="53578" y="160734"/>
                </a:lnTo>
                <a:lnTo>
                  <a:pt x="71437" y="151804"/>
                </a:lnTo>
                <a:lnTo>
                  <a:pt x="89297" y="133945"/>
                </a:lnTo>
                <a:lnTo>
                  <a:pt x="98227" y="116086"/>
                </a:lnTo>
                <a:lnTo>
                  <a:pt x="107156" y="80367"/>
                </a:lnTo>
                <a:lnTo>
                  <a:pt x="107156" y="53578"/>
                </a:lnTo>
                <a:lnTo>
                  <a:pt x="98227" y="26789"/>
                </a:lnTo>
                <a:lnTo>
                  <a:pt x="89297" y="8929"/>
                </a:lnTo>
                <a:lnTo>
                  <a:pt x="71437" y="0"/>
                </a:lnTo>
                <a:lnTo>
                  <a:pt x="53578" y="0"/>
                </a:lnTo>
                <a:lnTo>
                  <a:pt x="44648" y="8929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572375" y="4723804"/>
            <a:ext cx="169665" cy="169666"/>
          </a:xfrm>
          <a:custGeom>
            <a:avLst/>
            <a:gdLst/>
            <a:ahLst/>
            <a:cxnLst/>
            <a:rect l="0" t="0" r="0" b="0"/>
            <a:pathLst>
              <a:path w="169665" h="169666">
                <a:moveTo>
                  <a:pt x="26789" y="17860"/>
                </a:moveTo>
                <a:lnTo>
                  <a:pt x="17859" y="17860"/>
                </a:lnTo>
                <a:lnTo>
                  <a:pt x="17859" y="26789"/>
                </a:lnTo>
                <a:lnTo>
                  <a:pt x="8930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6"/>
                </a:lnTo>
                <a:lnTo>
                  <a:pt x="0" y="151805"/>
                </a:lnTo>
                <a:lnTo>
                  <a:pt x="8930" y="160735"/>
                </a:lnTo>
                <a:lnTo>
                  <a:pt x="17859" y="169665"/>
                </a:lnTo>
                <a:lnTo>
                  <a:pt x="26789" y="169665"/>
                </a:lnTo>
                <a:lnTo>
                  <a:pt x="44648" y="151805"/>
                </a:lnTo>
                <a:lnTo>
                  <a:pt x="53578" y="133946"/>
                </a:lnTo>
                <a:lnTo>
                  <a:pt x="71438" y="107157"/>
                </a:lnTo>
                <a:lnTo>
                  <a:pt x="89297" y="71438"/>
                </a:lnTo>
                <a:lnTo>
                  <a:pt x="98227" y="44649"/>
                </a:lnTo>
                <a:lnTo>
                  <a:pt x="116086" y="17860"/>
                </a:lnTo>
                <a:lnTo>
                  <a:pt x="116086" y="0"/>
                </a:lnTo>
                <a:lnTo>
                  <a:pt x="12501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0734" y="17860"/>
                </a:lnTo>
                <a:lnTo>
                  <a:pt x="160734" y="17860"/>
                </a:lnTo>
                <a:lnTo>
                  <a:pt x="169664" y="26789"/>
                </a:lnTo>
                <a:lnTo>
                  <a:pt x="169664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688461" y="4777382"/>
            <a:ext cx="187524" cy="160736"/>
          </a:xfrm>
          <a:custGeom>
            <a:avLst/>
            <a:gdLst/>
            <a:ahLst/>
            <a:cxnLst/>
            <a:rect l="0" t="0" r="0" b="0"/>
            <a:pathLst>
              <a:path w="187524" h="160736">
                <a:moveTo>
                  <a:pt x="17859" y="80368"/>
                </a:moveTo>
                <a:lnTo>
                  <a:pt x="17859" y="80368"/>
                </a:lnTo>
                <a:lnTo>
                  <a:pt x="8930" y="80368"/>
                </a:lnTo>
                <a:lnTo>
                  <a:pt x="0" y="80368"/>
                </a:lnTo>
                <a:lnTo>
                  <a:pt x="0" y="80368"/>
                </a:lnTo>
                <a:lnTo>
                  <a:pt x="8930" y="80368"/>
                </a:lnTo>
                <a:lnTo>
                  <a:pt x="26789" y="80368"/>
                </a:lnTo>
                <a:lnTo>
                  <a:pt x="53578" y="71438"/>
                </a:lnTo>
                <a:lnTo>
                  <a:pt x="80367" y="71438"/>
                </a:lnTo>
                <a:lnTo>
                  <a:pt x="116086" y="62508"/>
                </a:lnTo>
                <a:lnTo>
                  <a:pt x="142875" y="44649"/>
                </a:lnTo>
                <a:lnTo>
                  <a:pt x="169664" y="35719"/>
                </a:lnTo>
                <a:lnTo>
                  <a:pt x="178594" y="26789"/>
                </a:lnTo>
                <a:lnTo>
                  <a:pt x="187523" y="8930"/>
                </a:lnTo>
                <a:lnTo>
                  <a:pt x="178594" y="0"/>
                </a:lnTo>
                <a:lnTo>
                  <a:pt x="160734" y="0"/>
                </a:lnTo>
                <a:lnTo>
                  <a:pt x="125016" y="8930"/>
                </a:lnTo>
                <a:lnTo>
                  <a:pt x="89297" y="17860"/>
                </a:lnTo>
                <a:lnTo>
                  <a:pt x="53578" y="35719"/>
                </a:lnTo>
                <a:lnTo>
                  <a:pt x="17859" y="62508"/>
                </a:lnTo>
                <a:lnTo>
                  <a:pt x="0" y="89297"/>
                </a:lnTo>
                <a:lnTo>
                  <a:pt x="0" y="116087"/>
                </a:lnTo>
                <a:lnTo>
                  <a:pt x="8930" y="133946"/>
                </a:lnTo>
                <a:lnTo>
                  <a:pt x="35719" y="151806"/>
                </a:lnTo>
                <a:lnTo>
                  <a:pt x="71437" y="160735"/>
                </a:lnTo>
                <a:lnTo>
                  <a:pt x="107156" y="160735"/>
                </a:lnTo>
                <a:lnTo>
                  <a:pt x="142875" y="160735"/>
                </a:lnTo>
                <a:lnTo>
                  <a:pt x="178594" y="151806"/>
                </a:lnTo>
                <a:lnTo>
                  <a:pt x="178594" y="15180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956352" y="4723804"/>
            <a:ext cx="169665" cy="464345"/>
          </a:xfrm>
          <a:custGeom>
            <a:avLst/>
            <a:gdLst/>
            <a:ahLst/>
            <a:cxnLst/>
            <a:rect l="0" t="0" r="0" b="0"/>
            <a:pathLst>
              <a:path w="169665" h="464345">
                <a:moveTo>
                  <a:pt x="53578" y="8930"/>
                </a:moveTo>
                <a:lnTo>
                  <a:pt x="53578" y="8930"/>
                </a:lnTo>
                <a:lnTo>
                  <a:pt x="53578" y="8930"/>
                </a:lnTo>
                <a:lnTo>
                  <a:pt x="53578" y="8930"/>
                </a:lnTo>
                <a:lnTo>
                  <a:pt x="53578" y="0"/>
                </a:lnTo>
                <a:lnTo>
                  <a:pt x="62507" y="8930"/>
                </a:lnTo>
                <a:lnTo>
                  <a:pt x="53578" y="17860"/>
                </a:lnTo>
                <a:lnTo>
                  <a:pt x="53578" y="35719"/>
                </a:lnTo>
                <a:lnTo>
                  <a:pt x="44648" y="62508"/>
                </a:lnTo>
                <a:lnTo>
                  <a:pt x="35718" y="98227"/>
                </a:lnTo>
                <a:lnTo>
                  <a:pt x="26789" y="125016"/>
                </a:lnTo>
                <a:lnTo>
                  <a:pt x="26789" y="151805"/>
                </a:lnTo>
                <a:lnTo>
                  <a:pt x="26789" y="178594"/>
                </a:lnTo>
                <a:lnTo>
                  <a:pt x="35718" y="196454"/>
                </a:lnTo>
                <a:lnTo>
                  <a:pt x="44648" y="214313"/>
                </a:lnTo>
                <a:lnTo>
                  <a:pt x="62507" y="214313"/>
                </a:lnTo>
                <a:lnTo>
                  <a:pt x="80367" y="214313"/>
                </a:lnTo>
                <a:lnTo>
                  <a:pt x="89296" y="196454"/>
                </a:lnTo>
                <a:lnTo>
                  <a:pt x="107156" y="187524"/>
                </a:lnTo>
                <a:lnTo>
                  <a:pt x="125015" y="160735"/>
                </a:lnTo>
                <a:lnTo>
                  <a:pt x="142875" y="133946"/>
                </a:lnTo>
                <a:lnTo>
                  <a:pt x="151804" y="107157"/>
                </a:lnTo>
                <a:lnTo>
                  <a:pt x="169664" y="80367"/>
                </a:lnTo>
                <a:lnTo>
                  <a:pt x="169664" y="71438"/>
                </a:lnTo>
                <a:lnTo>
                  <a:pt x="169664" y="71438"/>
                </a:lnTo>
                <a:lnTo>
                  <a:pt x="160734" y="89297"/>
                </a:lnTo>
                <a:lnTo>
                  <a:pt x="151804" y="107157"/>
                </a:lnTo>
                <a:lnTo>
                  <a:pt x="142875" y="142875"/>
                </a:lnTo>
                <a:lnTo>
                  <a:pt x="133945" y="178594"/>
                </a:lnTo>
                <a:lnTo>
                  <a:pt x="125015" y="223243"/>
                </a:lnTo>
                <a:lnTo>
                  <a:pt x="116086" y="267891"/>
                </a:lnTo>
                <a:lnTo>
                  <a:pt x="116086" y="321469"/>
                </a:lnTo>
                <a:lnTo>
                  <a:pt x="107156" y="366118"/>
                </a:lnTo>
                <a:lnTo>
                  <a:pt x="107156" y="401837"/>
                </a:lnTo>
                <a:lnTo>
                  <a:pt x="107156" y="437555"/>
                </a:lnTo>
                <a:lnTo>
                  <a:pt x="98226" y="455415"/>
                </a:lnTo>
                <a:lnTo>
                  <a:pt x="80367" y="464344"/>
                </a:lnTo>
                <a:lnTo>
                  <a:pt x="62507" y="464344"/>
                </a:lnTo>
                <a:lnTo>
                  <a:pt x="44648" y="455415"/>
                </a:lnTo>
                <a:lnTo>
                  <a:pt x="26789" y="437555"/>
                </a:lnTo>
                <a:lnTo>
                  <a:pt x="8929" y="410766"/>
                </a:lnTo>
                <a:lnTo>
                  <a:pt x="0" y="375048"/>
                </a:lnTo>
                <a:lnTo>
                  <a:pt x="0" y="339329"/>
                </a:lnTo>
                <a:lnTo>
                  <a:pt x="17859" y="294680"/>
                </a:lnTo>
                <a:lnTo>
                  <a:pt x="35718" y="267891"/>
                </a:lnTo>
                <a:lnTo>
                  <a:pt x="62507" y="241102"/>
                </a:lnTo>
                <a:lnTo>
                  <a:pt x="62507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072438" y="4857750"/>
            <a:ext cx="285750" cy="125017"/>
          </a:xfrm>
          <a:custGeom>
            <a:avLst/>
            <a:gdLst/>
            <a:ahLst/>
            <a:cxnLst/>
            <a:rect l="0" t="0" r="0" b="0"/>
            <a:pathLst>
              <a:path w="285750" h="125017">
                <a:moveTo>
                  <a:pt x="89296" y="71438"/>
                </a:moveTo>
                <a:lnTo>
                  <a:pt x="89296" y="62508"/>
                </a:lnTo>
                <a:lnTo>
                  <a:pt x="89296" y="62508"/>
                </a:lnTo>
                <a:lnTo>
                  <a:pt x="98226" y="62508"/>
                </a:lnTo>
                <a:lnTo>
                  <a:pt x="107156" y="53578"/>
                </a:lnTo>
                <a:lnTo>
                  <a:pt x="125014" y="53578"/>
                </a:lnTo>
                <a:lnTo>
                  <a:pt x="142874" y="44648"/>
                </a:lnTo>
                <a:lnTo>
                  <a:pt x="151803" y="35719"/>
                </a:lnTo>
                <a:lnTo>
                  <a:pt x="169663" y="26789"/>
                </a:lnTo>
                <a:lnTo>
                  <a:pt x="196452" y="17859"/>
                </a:lnTo>
                <a:lnTo>
                  <a:pt x="205382" y="8929"/>
                </a:lnTo>
                <a:lnTo>
                  <a:pt x="223241" y="0"/>
                </a:lnTo>
                <a:lnTo>
                  <a:pt x="214311" y="0"/>
                </a:lnTo>
                <a:lnTo>
                  <a:pt x="196452" y="0"/>
                </a:lnTo>
                <a:lnTo>
                  <a:pt x="169663" y="0"/>
                </a:lnTo>
                <a:lnTo>
                  <a:pt x="125014" y="17859"/>
                </a:lnTo>
                <a:lnTo>
                  <a:pt x="80367" y="35719"/>
                </a:lnTo>
                <a:lnTo>
                  <a:pt x="44648" y="62508"/>
                </a:lnTo>
                <a:lnTo>
                  <a:pt x="17859" y="80367"/>
                </a:lnTo>
                <a:lnTo>
                  <a:pt x="0" y="98227"/>
                </a:lnTo>
                <a:lnTo>
                  <a:pt x="8929" y="116086"/>
                </a:lnTo>
                <a:lnTo>
                  <a:pt x="35718" y="125016"/>
                </a:lnTo>
                <a:lnTo>
                  <a:pt x="62507" y="125016"/>
                </a:lnTo>
                <a:lnTo>
                  <a:pt x="107156" y="125016"/>
                </a:lnTo>
                <a:lnTo>
                  <a:pt x="151803" y="116086"/>
                </a:lnTo>
                <a:lnTo>
                  <a:pt x="196452" y="107156"/>
                </a:lnTo>
                <a:lnTo>
                  <a:pt x="241100" y="89297"/>
                </a:lnTo>
                <a:lnTo>
                  <a:pt x="285749" y="71438"/>
                </a:lnTo>
                <a:lnTo>
                  <a:pt x="28574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13538" y="4866679"/>
            <a:ext cx="285751" cy="107158"/>
          </a:xfrm>
          <a:custGeom>
            <a:avLst/>
            <a:gdLst/>
            <a:ahLst/>
            <a:cxnLst/>
            <a:rect l="0" t="0" r="0" b="0"/>
            <a:pathLst>
              <a:path w="285751" h="107158">
                <a:moveTo>
                  <a:pt x="80367" y="0"/>
                </a:moveTo>
                <a:lnTo>
                  <a:pt x="71438" y="8930"/>
                </a:lnTo>
                <a:lnTo>
                  <a:pt x="62508" y="8930"/>
                </a:lnTo>
                <a:lnTo>
                  <a:pt x="53578" y="8930"/>
                </a:lnTo>
                <a:lnTo>
                  <a:pt x="35719" y="17860"/>
                </a:lnTo>
                <a:lnTo>
                  <a:pt x="17860" y="26790"/>
                </a:lnTo>
                <a:lnTo>
                  <a:pt x="8930" y="35719"/>
                </a:lnTo>
                <a:lnTo>
                  <a:pt x="0" y="44649"/>
                </a:lnTo>
                <a:lnTo>
                  <a:pt x="0" y="62509"/>
                </a:lnTo>
                <a:lnTo>
                  <a:pt x="0" y="71438"/>
                </a:lnTo>
                <a:lnTo>
                  <a:pt x="8930" y="80368"/>
                </a:lnTo>
                <a:lnTo>
                  <a:pt x="17860" y="89298"/>
                </a:lnTo>
                <a:lnTo>
                  <a:pt x="35719" y="89298"/>
                </a:lnTo>
                <a:lnTo>
                  <a:pt x="44649" y="89298"/>
                </a:lnTo>
                <a:lnTo>
                  <a:pt x="62508" y="80368"/>
                </a:lnTo>
                <a:lnTo>
                  <a:pt x="71438" y="71438"/>
                </a:lnTo>
                <a:lnTo>
                  <a:pt x="80367" y="62509"/>
                </a:lnTo>
                <a:lnTo>
                  <a:pt x="89297" y="53579"/>
                </a:lnTo>
                <a:lnTo>
                  <a:pt x="89297" y="44649"/>
                </a:lnTo>
                <a:lnTo>
                  <a:pt x="89297" y="44649"/>
                </a:lnTo>
                <a:lnTo>
                  <a:pt x="89297" y="44649"/>
                </a:lnTo>
                <a:lnTo>
                  <a:pt x="80367" y="53579"/>
                </a:lnTo>
                <a:lnTo>
                  <a:pt x="71438" y="62509"/>
                </a:lnTo>
                <a:lnTo>
                  <a:pt x="71438" y="80368"/>
                </a:lnTo>
                <a:lnTo>
                  <a:pt x="71438" y="89298"/>
                </a:lnTo>
                <a:lnTo>
                  <a:pt x="71438" y="89298"/>
                </a:lnTo>
                <a:lnTo>
                  <a:pt x="80367" y="98227"/>
                </a:lnTo>
                <a:lnTo>
                  <a:pt x="89297" y="98227"/>
                </a:lnTo>
                <a:lnTo>
                  <a:pt x="98227" y="89298"/>
                </a:lnTo>
                <a:lnTo>
                  <a:pt x="116086" y="89298"/>
                </a:lnTo>
                <a:lnTo>
                  <a:pt x="133946" y="80368"/>
                </a:lnTo>
                <a:lnTo>
                  <a:pt x="151805" y="71438"/>
                </a:lnTo>
                <a:lnTo>
                  <a:pt x="160735" y="62509"/>
                </a:lnTo>
                <a:lnTo>
                  <a:pt x="178594" y="53579"/>
                </a:lnTo>
                <a:lnTo>
                  <a:pt x="187524" y="44649"/>
                </a:lnTo>
                <a:lnTo>
                  <a:pt x="187524" y="53579"/>
                </a:lnTo>
                <a:lnTo>
                  <a:pt x="187524" y="53579"/>
                </a:lnTo>
                <a:lnTo>
                  <a:pt x="178594" y="62509"/>
                </a:lnTo>
                <a:lnTo>
                  <a:pt x="169664" y="80368"/>
                </a:lnTo>
                <a:lnTo>
                  <a:pt x="169664" y="89298"/>
                </a:lnTo>
                <a:lnTo>
                  <a:pt x="160735" y="98227"/>
                </a:lnTo>
                <a:lnTo>
                  <a:pt x="151805" y="98227"/>
                </a:lnTo>
                <a:lnTo>
                  <a:pt x="151805" y="107157"/>
                </a:lnTo>
                <a:lnTo>
                  <a:pt x="151805" y="107157"/>
                </a:lnTo>
                <a:lnTo>
                  <a:pt x="160735" y="98227"/>
                </a:lnTo>
                <a:lnTo>
                  <a:pt x="178594" y="89298"/>
                </a:lnTo>
                <a:lnTo>
                  <a:pt x="196453" y="80368"/>
                </a:lnTo>
                <a:lnTo>
                  <a:pt x="223242" y="62509"/>
                </a:lnTo>
                <a:lnTo>
                  <a:pt x="241102" y="53579"/>
                </a:lnTo>
                <a:lnTo>
                  <a:pt x="250032" y="4464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67891" y="35719"/>
                </a:lnTo>
                <a:lnTo>
                  <a:pt x="267891" y="44649"/>
                </a:lnTo>
                <a:lnTo>
                  <a:pt x="267891" y="44649"/>
                </a:lnTo>
                <a:lnTo>
                  <a:pt x="276821" y="53579"/>
                </a:lnTo>
                <a:lnTo>
                  <a:pt x="276821" y="53579"/>
                </a:lnTo>
                <a:lnTo>
                  <a:pt x="285750" y="53579"/>
                </a:lnTo>
                <a:lnTo>
                  <a:pt x="285750" y="535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8527851" y="4902398"/>
            <a:ext cx="214313" cy="151806"/>
          </a:xfrm>
          <a:custGeom>
            <a:avLst/>
            <a:gdLst/>
            <a:ahLst/>
            <a:cxnLst/>
            <a:rect l="0" t="0" r="0" b="0"/>
            <a:pathLst>
              <a:path w="214313" h="151806">
                <a:moveTo>
                  <a:pt x="178594" y="17860"/>
                </a:moveTo>
                <a:lnTo>
                  <a:pt x="187523" y="8930"/>
                </a:lnTo>
                <a:lnTo>
                  <a:pt x="196453" y="8930"/>
                </a:lnTo>
                <a:lnTo>
                  <a:pt x="205383" y="8930"/>
                </a:lnTo>
                <a:lnTo>
                  <a:pt x="214312" y="0"/>
                </a:lnTo>
                <a:lnTo>
                  <a:pt x="214312" y="0"/>
                </a:lnTo>
                <a:lnTo>
                  <a:pt x="205383" y="8930"/>
                </a:lnTo>
                <a:lnTo>
                  <a:pt x="187523" y="8930"/>
                </a:lnTo>
                <a:lnTo>
                  <a:pt x="178594" y="17860"/>
                </a:lnTo>
                <a:lnTo>
                  <a:pt x="169664" y="26790"/>
                </a:lnTo>
                <a:lnTo>
                  <a:pt x="169664" y="35719"/>
                </a:lnTo>
                <a:lnTo>
                  <a:pt x="169664" y="53579"/>
                </a:lnTo>
                <a:lnTo>
                  <a:pt x="178594" y="71438"/>
                </a:lnTo>
                <a:lnTo>
                  <a:pt x="187523" y="89297"/>
                </a:lnTo>
                <a:lnTo>
                  <a:pt x="187523" y="107157"/>
                </a:lnTo>
                <a:lnTo>
                  <a:pt x="187523" y="125016"/>
                </a:lnTo>
                <a:lnTo>
                  <a:pt x="169664" y="133946"/>
                </a:lnTo>
                <a:lnTo>
                  <a:pt x="151804" y="142875"/>
                </a:lnTo>
                <a:lnTo>
                  <a:pt x="125015" y="142875"/>
                </a:lnTo>
                <a:lnTo>
                  <a:pt x="80367" y="151805"/>
                </a:lnTo>
                <a:lnTo>
                  <a:pt x="44648" y="142875"/>
                </a:lnTo>
                <a:lnTo>
                  <a:pt x="0" y="142875"/>
                </a:lnTo>
                <a:lnTo>
                  <a:pt x="0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134820" y="4973836"/>
            <a:ext cx="258962" cy="321470"/>
          </a:xfrm>
          <a:custGeom>
            <a:avLst/>
            <a:gdLst/>
            <a:ahLst/>
            <a:cxnLst/>
            <a:rect l="0" t="0" r="0" b="0"/>
            <a:pathLst>
              <a:path w="258962" h="321470">
                <a:moveTo>
                  <a:pt x="250032" y="35719"/>
                </a:moveTo>
                <a:lnTo>
                  <a:pt x="250032" y="26789"/>
                </a:lnTo>
                <a:lnTo>
                  <a:pt x="258961" y="17859"/>
                </a:lnTo>
                <a:lnTo>
                  <a:pt x="258961" y="8930"/>
                </a:lnTo>
                <a:lnTo>
                  <a:pt x="250032" y="0"/>
                </a:lnTo>
                <a:lnTo>
                  <a:pt x="241102" y="0"/>
                </a:lnTo>
                <a:lnTo>
                  <a:pt x="214313" y="8930"/>
                </a:lnTo>
                <a:lnTo>
                  <a:pt x="187524" y="35719"/>
                </a:lnTo>
                <a:lnTo>
                  <a:pt x="160735" y="71437"/>
                </a:lnTo>
                <a:lnTo>
                  <a:pt x="133946" y="107156"/>
                </a:lnTo>
                <a:lnTo>
                  <a:pt x="107157" y="151805"/>
                </a:lnTo>
                <a:lnTo>
                  <a:pt x="98227" y="196453"/>
                </a:lnTo>
                <a:lnTo>
                  <a:pt x="89297" y="232172"/>
                </a:lnTo>
                <a:lnTo>
                  <a:pt x="80368" y="258961"/>
                </a:lnTo>
                <a:lnTo>
                  <a:pt x="80368" y="294680"/>
                </a:lnTo>
                <a:lnTo>
                  <a:pt x="80368" y="312539"/>
                </a:lnTo>
                <a:lnTo>
                  <a:pt x="71438" y="321469"/>
                </a:lnTo>
                <a:lnTo>
                  <a:pt x="62508" y="321469"/>
                </a:lnTo>
                <a:lnTo>
                  <a:pt x="53578" y="312539"/>
                </a:lnTo>
                <a:lnTo>
                  <a:pt x="35719" y="285750"/>
                </a:lnTo>
                <a:lnTo>
                  <a:pt x="17860" y="250031"/>
                </a:lnTo>
                <a:lnTo>
                  <a:pt x="0" y="214312"/>
                </a:lnTo>
                <a:lnTo>
                  <a:pt x="0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116961" y="5152430"/>
            <a:ext cx="205384" cy="53579"/>
          </a:xfrm>
          <a:custGeom>
            <a:avLst/>
            <a:gdLst/>
            <a:ahLst/>
            <a:cxnLst/>
            <a:rect l="0" t="0" r="0" b="0"/>
            <a:pathLst>
              <a:path w="205384" h="53579">
                <a:moveTo>
                  <a:pt x="0" y="0"/>
                </a:moveTo>
                <a:lnTo>
                  <a:pt x="8930" y="8929"/>
                </a:lnTo>
                <a:lnTo>
                  <a:pt x="35719" y="26789"/>
                </a:lnTo>
                <a:lnTo>
                  <a:pt x="62508" y="35718"/>
                </a:lnTo>
                <a:lnTo>
                  <a:pt x="107156" y="44648"/>
                </a:lnTo>
                <a:lnTo>
                  <a:pt x="142875" y="53578"/>
                </a:lnTo>
                <a:lnTo>
                  <a:pt x="178594" y="53578"/>
                </a:lnTo>
                <a:lnTo>
                  <a:pt x="205383" y="44648"/>
                </a:lnTo>
                <a:lnTo>
                  <a:pt x="205383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313414" y="5116711"/>
            <a:ext cx="98228" cy="142876"/>
          </a:xfrm>
          <a:custGeom>
            <a:avLst/>
            <a:gdLst/>
            <a:ahLst/>
            <a:cxnLst/>
            <a:rect l="0" t="0" r="0" b="0"/>
            <a:pathLst>
              <a:path w="98228" h="142876">
                <a:moveTo>
                  <a:pt x="0" y="71437"/>
                </a:moveTo>
                <a:lnTo>
                  <a:pt x="0" y="71437"/>
                </a:lnTo>
                <a:lnTo>
                  <a:pt x="0" y="80367"/>
                </a:lnTo>
                <a:lnTo>
                  <a:pt x="0" y="98227"/>
                </a:lnTo>
                <a:lnTo>
                  <a:pt x="0" y="116086"/>
                </a:lnTo>
                <a:lnTo>
                  <a:pt x="8930" y="133945"/>
                </a:lnTo>
                <a:lnTo>
                  <a:pt x="26789" y="133945"/>
                </a:lnTo>
                <a:lnTo>
                  <a:pt x="44649" y="142875"/>
                </a:lnTo>
                <a:lnTo>
                  <a:pt x="62508" y="133945"/>
                </a:lnTo>
                <a:lnTo>
                  <a:pt x="71438" y="125016"/>
                </a:lnTo>
                <a:lnTo>
                  <a:pt x="80367" y="107156"/>
                </a:lnTo>
                <a:lnTo>
                  <a:pt x="89297" y="80367"/>
                </a:lnTo>
                <a:lnTo>
                  <a:pt x="98227" y="53578"/>
                </a:lnTo>
                <a:lnTo>
                  <a:pt x="89297" y="26789"/>
                </a:lnTo>
                <a:lnTo>
                  <a:pt x="80367" y="8930"/>
                </a:lnTo>
                <a:lnTo>
                  <a:pt x="62508" y="0"/>
                </a:lnTo>
                <a:lnTo>
                  <a:pt x="44649" y="8930"/>
                </a:lnTo>
                <a:lnTo>
                  <a:pt x="26789" y="26789"/>
                </a:lnTo>
                <a:lnTo>
                  <a:pt x="17859" y="44648"/>
                </a:lnTo>
                <a:lnTo>
                  <a:pt x="8930" y="53578"/>
                </a:lnTo>
                <a:lnTo>
                  <a:pt x="17859" y="71437"/>
                </a:lnTo>
                <a:lnTo>
                  <a:pt x="35719" y="80367"/>
                </a:lnTo>
                <a:lnTo>
                  <a:pt x="35719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2" name="Freeform 8191"/>
          <p:cNvSpPr/>
          <p:nvPr/>
        </p:nvSpPr>
        <p:spPr>
          <a:xfrm>
            <a:off x="7483078" y="5143500"/>
            <a:ext cx="169665" cy="133946"/>
          </a:xfrm>
          <a:custGeom>
            <a:avLst/>
            <a:gdLst/>
            <a:ahLst/>
            <a:cxnLst/>
            <a:rect l="0" t="0" r="0" b="0"/>
            <a:pathLst>
              <a:path w="169665" h="133946">
                <a:moveTo>
                  <a:pt x="35719" y="8930"/>
                </a:moveTo>
                <a:lnTo>
                  <a:pt x="26789" y="17859"/>
                </a:lnTo>
                <a:lnTo>
                  <a:pt x="26789" y="26789"/>
                </a:lnTo>
                <a:lnTo>
                  <a:pt x="17860" y="53578"/>
                </a:lnTo>
                <a:lnTo>
                  <a:pt x="8930" y="71438"/>
                </a:lnTo>
                <a:lnTo>
                  <a:pt x="0" y="98227"/>
                </a:lnTo>
                <a:lnTo>
                  <a:pt x="0" y="107156"/>
                </a:lnTo>
                <a:lnTo>
                  <a:pt x="0" y="125016"/>
                </a:lnTo>
                <a:lnTo>
                  <a:pt x="8930" y="133945"/>
                </a:lnTo>
                <a:lnTo>
                  <a:pt x="8930" y="133945"/>
                </a:lnTo>
                <a:lnTo>
                  <a:pt x="26789" y="116086"/>
                </a:lnTo>
                <a:lnTo>
                  <a:pt x="44649" y="98227"/>
                </a:lnTo>
                <a:lnTo>
                  <a:pt x="62508" y="71438"/>
                </a:lnTo>
                <a:lnTo>
                  <a:pt x="89297" y="44648"/>
                </a:lnTo>
                <a:lnTo>
                  <a:pt x="116086" y="17859"/>
                </a:lnTo>
                <a:lnTo>
                  <a:pt x="133945" y="8930"/>
                </a:lnTo>
                <a:lnTo>
                  <a:pt x="142875" y="0"/>
                </a:lnTo>
                <a:lnTo>
                  <a:pt x="151805" y="0"/>
                </a:lnTo>
                <a:lnTo>
                  <a:pt x="160735" y="8930"/>
                </a:lnTo>
                <a:lnTo>
                  <a:pt x="169664" y="17859"/>
                </a:lnTo>
                <a:lnTo>
                  <a:pt x="169664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Freeform 8192"/>
          <p:cNvSpPr/>
          <p:nvPr/>
        </p:nvSpPr>
        <p:spPr>
          <a:xfrm>
            <a:off x="7786688" y="5179219"/>
            <a:ext cx="294680" cy="232173"/>
          </a:xfrm>
          <a:custGeom>
            <a:avLst/>
            <a:gdLst/>
            <a:ahLst/>
            <a:cxnLst/>
            <a:rect l="0" t="0" r="0" b="0"/>
            <a:pathLst>
              <a:path w="294680" h="232173">
                <a:moveTo>
                  <a:pt x="107156" y="8929"/>
                </a:moveTo>
                <a:lnTo>
                  <a:pt x="107156" y="8929"/>
                </a:lnTo>
                <a:lnTo>
                  <a:pt x="107156" y="0"/>
                </a:lnTo>
                <a:lnTo>
                  <a:pt x="98226" y="0"/>
                </a:lnTo>
                <a:lnTo>
                  <a:pt x="98226" y="8929"/>
                </a:lnTo>
                <a:lnTo>
                  <a:pt x="89296" y="17859"/>
                </a:lnTo>
                <a:lnTo>
                  <a:pt x="71437" y="26789"/>
                </a:lnTo>
                <a:lnTo>
                  <a:pt x="62507" y="53578"/>
                </a:lnTo>
                <a:lnTo>
                  <a:pt x="44648" y="80367"/>
                </a:lnTo>
                <a:lnTo>
                  <a:pt x="26789" y="98226"/>
                </a:lnTo>
                <a:lnTo>
                  <a:pt x="17859" y="125015"/>
                </a:lnTo>
                <a:lnTo>
                  <a:pt x="8929" y="151804"/>
                </a:lnTo>
                <a:lnTo>
                  <a:pt x="0" y="178594"/>
                </a:lnTo>
                <a:lnTo>
                  <a:pt x="0" y="187523"/>
                </a:lnTo>
                <a:lnTo>
                  <a:pt x="0" y="205383"/>
                </a:lnTo>
                <a:lnTo>
                  <a:pt x="8929" y="214312"/>
                </a:lnTo>
                <a:lnTo>
                  <a:pt x="17859" y="214312"/>
                </a:lnTo>
                <a:lnTo>
                  <a:pt x="35718" y="205383"/>
                </a:lnTo>
                <a:lnTo>
                  <a:pt x="62507" y="187523"/>
                </a:lnTo>
                <a:lnTo>
                  <a:pt x="89296" y="160734"/>
                </a:lnTo>
                <a:lnTo>
                  <a:pt x="125015" y="125015"/>
                </a:lnTo>
                <a:lnTo>
                  <a:pt x="151804" y="98226"/>
                </a:lnTo>
                <a:lnTo>
                  <a:pt x="169664" y="80367"/>
                </a:lnTo>
                <a:lnTo>
                  <a:pt x="187523" y="71437"/>
                </a:lnTo>
                <a:lnTo>
                  <a:pt x="187523" y="80367"/>
                </a:lnTo>
                <a:lnTo>
                  <a:pt x="187523" y="98226"/>
                </a:lnTo>
                <a:lnTo>
                  <a:pt x="169664" y="125015"/>
                </a:lnTo>
                <a:lnTo>
                  <a:pt x="160734" y="151804"/>
                </a:lnTo>
                <a:lnTo>
                  <a:pt x="151804" y="178594"/>
                </a:lnTo>
                <a:lnTo>
                  <a:pt x="151804" y="196453"/>
                </a:lnTo>
                <a:lnTo>
                  <a:pt x="160734" y="214312"/>
                </a:lnTo>
                <a:lnTo>
                  <a:pt x="178593" y="223242"/>
                </a:lnTo>
                <a:lnTo>
                  <a:pt x="196453" y="232172"/>
                </a:lnTo>
                <a:lnTo>
                  <a:pt x="232171" y="232172"/>
                </a:lnTo>
                <a:lnTo>
                  <a:pt x="258960" y="223242"/>
                </a:lnTo>
                <a:lnTo>
                  <a:pt x="294679" y="205383"/>
                </a:lnTo>
                <a:lnTo>
                  <a:pt x="294679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Freeform 8194"/>
          <p:cNvSpPr/>
          <p:nvPr/>
        </p:nvSpPr>
        <p:spPr>
          <a:xfrm>
            <a:off x="8072438" y="5232797"/>
            <a:ext cx="437554" cy="196454"/>
          </a:xfrm>
          <a:custGeom>
            <a:avLst/>
            <a:gdLst/>
            <a:ahLst/>
            <a:cxnLst/>
            <a:rect l="0" t="0" r="0" b="0"/>
            <a:pathLst>
              <a:path w="437554" h="196454">
                <a:moveTo>
                  <a:pt x="98226" y="80367"/>
                </a:moveTo>
                <a:lnTo>
                  <a:pt x="89296" y="89297"/>
                </a:lnTo>
                <a:lnTo>
                  <a:pt x="71437" y="89297"/>
                </a:lnTo>
                <a:lnTo>
                  <a:pt x="53578" y="107156"/>
                </a:lnTo>
                <a:lnTo>
                  <a:pt x="26789" y="125016"/>
                </a:lnTo>
                <a:lnTo>
                  <a:pt x="8929" y="142875"/>
                </a:lnTo>
                <a:lnTo>
                  <a:pt x="0" y="160734"/>
                </a:lnTo>
                <a:lnTo>
                  <a:pt x="0" y="178594"/>
                </a:lnTo>
                <a:lnTo>
                  <a:pt x="8929" y="187523"/>
                </a:lnTo>
                <a:lnTo>
                  <a:pt x="26789" y="196453"/>
                </a:lnTo>
                <a:lnTo>
                  <a:pt x="44648" y="196453"/>
                </a:lnTo>
                <a:lnTo>
                  <a:pt x="71437" y="187523"/>
                </a:lnTo>
                <a:lnTo>
                  <a:pt x="107156" y="178594"/>
                </a:lnTo>
                <a:lnTo>
                  <a:pt x="133944" y="151805"/>
                </a:lnTo>
                <a:lnTo>
                  <a:pt x="160733" y="125016"/>
                </a:lnTo>
                <a:lnTo>
                  <a:pt x="178592" y="98226"/>
                </a:lnTo>
                <a:lnTo>
                  <a:pt x="187522" y="62508"/>
                </a:lnTo>
                <a:lnTo>
                  <a:pt x="187522" y="35719"/>
                </a:lnTo>
                <a:lnTo>
                  <a:pt x="169663" y="26789"/>
                </a:lnTo>
                <a:lnTo>
                  <a:pt x="151803" y="17859"/>
                </a:lnTo>
                <a:lnTo>
                  <a:pt x="133944" y="17859"/>
                </a:lnTo>
                <a:lnTo>
                  <a:pt x="116085" y="26789"/>
                </a:lnTo>
                <a:lnTo>
                  <a:pt x="107156" y="44648"/>
                </a:lnTo>
                <a:lnTo>
                  <a:pt x="107156" y="53578"/>
                </a:lnTo>
                <a:lnTo>
                  <a:pt x="116085" y="62508"/>
                </a:lnTo>
                <a:lnTo>
                  <a:pt x="133944" y="71437"/>
                </a:lnTo>
                <a:lnTo>
                  <a:pt x="169663" y="71437"/>
                </a:lnTo>
                <a:lnTo>
                  <a:pt x="196452" y="71437"/>
                </a:lnTo>
                <a:lnTo>
                  <a:pt x="232171" y="71437"/>
                </a:lnTo>
                <a:lnTo>
                  <a:pt x="250030" y="71437"/>
                </a:lnTo>
                <a:lnTo>
                  <a:pt x="267889" y="71437"/>
                </a:lnTo>
                <a:lnTo>
                  <a:pt x="267889" y="80367"/>
                </a:lnTo>
                <a:lnTo>
                  <a:pt x="267889" y="98226"/>
                </a:lnTo>
                <a:lnTo>
                  <a:pt x="250030" y="116086"/>
                </a:lnTo>
                <a:lnTo>
                  <a:pt x="241100" y="133945"/>
                </a:lnTo>
                <a:lnTo>
                  <a:pt x="223241" y="151805"/>
                </a:lnTo>
                <a:lnTo>
                  <a:pt x="223241" y="169664"/>
                </a:lnTo>
                <a:lnTo>
                  <a:pt x="223241" y="178594"/>
                </a:lnTo>
                <a:lnTo>
                  <a:pt x="232171" y="178594"/>
                </a:lnTo>
                <a:lnTo>
                  <a:pt x="250030" y="187523"/>
                </a:lnTo>
                <a:lnTo>
                  <a:pt x="276819" y="178594"/>
                </a:lnTo>
                <a:lnTo>
                  <a:pt x="303608" y="169664"/>
                </a:lnTo>
                <a:lnTo>
                  <a:pt x="339327" y="151805"/>
                </a:lnTo>
                <a:lnTo>
                  <a:pt x="375046" y="133945"/>
                </a:lnTo>
                <a:lnTo>
                  <a:pt x="401835" y="116086"/>
                </a:lnTo>
                <a:lnTo>
                  <a:pt x="428624" y="98226"/>
                </a:lnTo>
                <a:lnTo>
                  <a:pt x="437553" y="89297"/>
                </a:lnTo>
                <a:lnTo>
                  <a:pt x="437553" y="89297"/>
                </a:lnTo>
                <a:lnTo>
                  <a:pt x="428624" y="80367"/>
                </a:lnTo>
                <a:lnTo>
                  <a:pt x="428624" y="80367"/>
                </a:lnTo>
                <a:lnTo>
                  <a:pt x="410764" y="80367"/>
                </a:lnTo>
                <a:lnTo>
                  <a:pt x="401835" y="89297"/>
                </a:lnTo>
                <a:lnTo>
                  <a:pt x="392905" y="80367"/>
                </a:lnTo>
                <a:lnTo>
                  <a:pt x="366116" y="80367"/>
                </a:lnTo>
                <a:lnTo>
                  <a:pt x="339327" y="62508"/>
                </a:lnTo>
                <a:lnTo>
                  <a:pt x="294678" y="44648"/>
                </a:lnTo>
                <a:lnTo>
                  <a:pt x="223241" y="26789"/>
                </a:lnTo>
                <a:lnTo>
                  <a:pt x="142874" y="0"/>
                </a:lnTo>
                <a:lnTo>
                  <a:pt x="14287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6" name="Freeform 8195"/>
          <p:cNvSpPr/>
          <p:nvPr/>
        </p:nvSpPr>
        <p:spPr>
          <a:xfrm>
            <a:off x="5447109" y="5277445"/>
            <a:ext cx="946548" cy="500063"/>
          </a:xfrm>
          <a:custGeom>
            <a:avLst/>
            <a:gdLst/>
            <a:ahLst/>
            <a:cxnLst/>
            <a:rect l="0" t="0" r="0" b="0"/>
            <a:pathLst>
              <a:path w="946548" h="500063">
                <a:moveTo>
                  <a:pt x="946547" y="8930"/>
                </a:moveTo>
                <a:lnTo>
                  <a:pt x="937618" y="0"/>
                </a:lnTo>
                <a:lnTo>
                  <a:pt x="937618" y="0"/>
                </a:lnTo>
                <a:lnTo>
                  <a:pt x="937618" y="0"/>
                </a:lnTo>
                <a:lnTo>
                  <a:pt x="928688" y="0"/>
                </a:lnTo>
                <a:lnTo>
                  <a:pt x="901899" y="17860"/>
                </a:lnTo>
                <a:lnTo>
                  <a:pt x="866180" y="35719"/>
                </a:lnTo>
                <a:lnTo>
                  <a:pt x="803672" y="71438"/>
                </a:lnTo>
                <a:lnTo>
                  <a:pt x="723305" y="116086"/>
                </a:lnTo>
                <a:lnTo>
                  <a:pt x="625079" y="178594"/>
                </a:lnTo>
                <a:lnTo>
                  <a:pt x="508993" y="250032"/>
                </a:lnTo>
                <a:lnTo>
                  <a:pt x="383977" y="312539"/>
                </a:lnTo>
                <a:lnTo>
                  <a:pt x="267891" y="375046"/>
                </a:lnTo>
                <a:lnTo>
                  <a:pt x="160735" y="428625"/>
                </a:lnTo>
                <a:lnTo>
                  <a:pt x="89297" y="455414"/>
                </a:lnTo>
                <a:lnTo>
                  <a:pt x="35719" y="482203"/>
                </a:lnTo>
                <a:lnTo>
                  <a:pt x="0" y="491132"/>
                </a:lnTo>
                <a:lnTo>
                  <a:pt x="0" y="500062"/>
                </a:lnTo>
                <a:lnTo>
                  <a:pt x="8930" y="500062"/>
                </a:lnTo>
                <a:lnTo>
                  <a:pt x="44649" y="500062"/>
                </a:lnTo>
                <a:lnTo>
                  <a:pt x="80368" y="500062"/>
                </a:lnTo>
                <a:lnTo>
                  <a:pt x="125016" y="491132"/>
                </a:lnTo>
                <a:lnTo>
                  <a:pt x="169664" y="482203"/>
                </a:lnTo>
                <a:lnTo>
                  <a:pt x="205383" y="455414"/>
                </a:lnTo>
                <a:lnTo>
                  <a:pt x="205383" y="4554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7" name="Freeform 8196"/>
          <p:cNvSpPr/>
          <p:nvPr/>
        </p:nvSpPr>
        <p:spPr>
          <a:xfrm>
            <a:off x="5286375" y="5482828"/>
            <a:ext cx="1401962" cy="258961"/>
          </a:xfrm>
          <a:custGeom>
            <a:avLst/>
            <a:gdLst/>
            <a:ahLst/>
            <a:cxnLst/>
            <a:rect l="0" t="0" r="0" b="0"/>
            <a:pathLst>
              <a:path w="1401962" h="258961">
                <a:moveTo>
                  <a:pt x="35719" y="71438"/>
                </a:moveTo>
                <a:lnTo>
                  <a:pt x="26789" y="71438"/>
                </a:lnTo>
                <a:lnTo>
                  <a:pt x="8930" y="80367"/>
                </a:lnTo>
                <a:lnTo>
                  <a:pt x="0" y="71438"/>
                </a:lnTo>
                <a:lnTo>
                  <a:pt x="0" y="71438"/>
                </a:lnTo>
                <a:lnTo>
                  <a:pt x="26789" y="62508"/>
                </a:lnTo>
                <a:lnTo>
                  <a:pt x="80367" y="62508"/>
                </a:lnTo>
                <a:lnTo>
                  <a:pt x="160734" y="53578"/>
                </a:lnTo>
                <a:lnTo>
                  <a:pt x="276820" y="62508"/>
                </a:lnTo>
                <a:lnTo>
                  <a:pt x="410766" y="80367"/>
                </a:lnTo>
                <a:lnTo>
                  <a:pt x="580430" y="107156"/>
                </a:lnTo>
                <a:lnTo>
                  <a:pt x="759023" y="142874"/>
                </a:lnTo>
                <a:lnTo>
                  <a:pt x="937617" y="187523"/>
                </a:lnTo>
                <a:lnTo>
                  <a:pt x="1107281" y="223242"/>
                </a:lnTo>
                <a:lnTo>
                  <a:pt x="1232297" y="250031"/>
                </a:lnTo>
                <a:lnTo>
                  <a:pt x="1339453" y="258960"/>
                </a:lnTo>
                <a:lnTo>
                  <a:pt x="1393031" y="250031"/>
                </a:lnTo>
                <a:lnTo>
                  <a:pt x="1401961" y="214312"/>
                </a:lnTo>
                <a:lnTo>
                  <a:pt x="1375172" y="169663"/>
                </a:lnTo>
                <a:lnTo>
                  <a:pt x="1312664" y="116085"/>
                </a:lnTo>
                <a:lnTo>
                  <a:pt x="1214438" y="62508"/>
                </a:lnTo>
                <a:lnTo>
                  <a:pt x="1098352" y="0"/>
                </a:lnTo>
                <a:lnTo>
                  <a:pt x="109835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8" name="Freeform 8197"/>
          <p:cNvSpPr/>
          <p:nvPr/>
        </p:nvSpPr>
        <p:spPr>
          <a:xfrm>
            <a:off x="4366617" y="4723804"/>
            <a:ext cx="107157" cy="651869"/>
          </a:xfrm>
          <a:custGeom>
            <a:avLst/>
            <a:gdLst/>
            <a:ahLst/>
            <a:cxnLst/>
            <a:rect l="0" t="0" r="0" b="0"/>
            <a:pathLst>
              <a:path w="107157" h="651869">
                <a:moveTo>
                  <a:pt x="98227" y="26789"/>
                </a:moveTo>
                <a:lnTo>
                  <a:pt x="98227" y="17860"/>
                </a:lnTo>
                <a:lnTo>
                  <a:pt x="98227" y="17860"/>
                </a:lnTo>
                <a:lnTo>
                  <a:pt x="107156" y="893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26789"/>
                </a:lnTo>
                <a:lnTo>
                  <a:pt x="107156" y="53578"/>
                </a:lnTo>
                <a:lnTo>
                  <a:pt x="107156" y="107157"/>
                </a:lnTo>
                <a:lnTo>
                  <a:pt x="107156" y="178594"/>
                </a:lnTo>
                <a:lnTo>
                  <a:pt x="98227" y="258962"/>
                </a:lnTo>
                <a:lnTo>
                  <a:pt x="80367" y="348259"/>
                </a:lnTo>
                <a:lnTo>
                  <a:pt x="53578" y="446485"/>
                </a:lnTo>
                <a:lnTo>
                  <a:pt x="35719" y="535782"/>
                </a:lnTo>
                <a:lnTo>
                  <a:pt x="8930" y="607219"/>
                </a:lnTo>
                <a:lnTo>
                  <a:pt x="0" y="651868"/>
                </a:lnTo>
                <a:lnTo>
                  <a:pt x="0" y="6518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9" name="Freeform 8198"/>
          <p:cNvSpPr/>
          <p:nvPr/>
        </p:nvSpPr>
        <p:spPr>
          <a:xfrm>
            <a:off x="4357688" y="5411391"/>
            <a:ext cx="8930" cy="8930"/>
          </a:xfrm>
          <a:custGeom>
            <a:avLst/>
            <a:gdLst/>
            <a:ahLst/>
            <a:cxnLst/>
            <a:rect l="0" t="0" r="0" b="0"/>
            <a:pathLst>
              <a:path w="8930" h="8930">
                <a:moveTo>
                  <a:pt x="0" y="8929"/>
                </a:move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0" name="Freeform 8199"/>
          <p:cNvSpPr/>
          <p:nvPr/>
        </p:nvSpPr>
        <p:spPr>
          <a:xfrm>
            <a:off x="4688086" y="4598789"/>
            <a:ext cx="1169790" cy="759025"/>
          </a:xfrm>
          <a:custGeom>
            <a:avLst/>
            <a:gdLst/>
            <a:ahLst/>
            <a:cxnLst/>
            <a:rect l="0" t="0" r="0" b="0"/>
            <a:pathLst>
              <a:path w="1169790" h="759025">
                <a:moveTo>
                  <a:pt x="0" y="759024"/>
                </a:moveTo>
                <a:lnTo>
                  <a:pt x="0" y="750094"/>
                </a:lnTo>
                <a:lnTo>
                  <a:pt x="17859" y="732234"/>
                </a:lnTo>
                <a:lnTo>
                  <a:pt x="53578" y="696516"/>
                </a:lnTo>
                <a:lnTo>
                  <a:pt x="98227" y="651867"/>
                </a:lnTo>
                <a:lnTo>
                  <a:pt x="160734" y="598289"/>
                </a:lnTo>
                <a:lnTo>
                  <a:pt x="241102" y="535781"/>
                </a:lnTo>
                <a:lnTo>
                  <a:pt x="330398" y="473274"/>
                </a:lnTo>
                <a:lnTo>
                  <a:pt x="428625" y="401836"/>
                </a:lnTo>
                <a:lnTo>
                  <a:pt x="526852" y="330399"/>
                </a:lnTo>
                <a:lnTo>
                  <a:pt x="642937" y="250031"/>
                </a:lnTo>
                <a:lnTo>
                  <a:pt x="750094" y="178593"/>
                </a:lnTo>
                <a:lnTo>
                  <a:pt x="866180" y="116086"/>
                </a:lnTo>
                <a:lnTo>
                  <a:pt x="964406" y="62507"/>
                </a:lnTo>
                <a:lnTo>
                  <a:pt x="1044773" y="26789"/>
                </a:lnTo>
                <a:lnTo>
                  <a:pt x="1116211" y="8929"/>
                </a:lnTo>
                <a:lnTo>
                  <a:pt x="1151930" y="0"/>
                </a:lnTo>
                <a:lnTo>
                  <a:pt x="1169789" y="8929"/>
                </a:lnTo>
                <a:lnTo>
                  <a:pt x="1143000" y="26789"/>
                </a:lnTo>
                <a:lnTo>
                  <a:pt x="1107281" y="53578"/>
                </a:lnTo>
                <a:lnTo>
                  <a:pt x="1107281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Freeform 8200"/>
          <p:cNvSpPr/>
          <p:nvPr/>
        </p:nvSpPr>
        <p:spPr>
          <a:xfrm>
            <a:off x="4652367" y="5464969"/>
            <a:ext cx="17861" cy="44649"/>
          </a:xfrm>
          <a:custGeom>
            <a:avLst/>
            <a:gdLst/>
            <a:ahLst/>
            <a:cxnLst/>
            <a:rect l="0" t="0" r="0" b="0"/>
            <a:pathLst>
              <a:path w="17861" h="44649">
                <a:moveTo>
                  <a:pt x="8930" y="44648"/>
                </a:moveTo>
                <a:lnTo>
                  <a:pt x="0" y="44648"/>
                </a:lnTo>
                <a:lnTo>
                  <a:pt x="0" y="35719"/>
                </a:lnTo>
                <a:lnTo>
                  <a:pt x="0" y="26789"/>
                </a:lnTo>
                <a:lnTo>
                  <a:pt x="0" y="1785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2" name="Freeform 8201"/>
          <p:cNvSpPr/>
          <p:nvPr/>
        </p:nvSpPr>
        <p:spPr>
          <a:xfrm>
            <a:off x="4723805" y="4652367"/>
            <a:ext cx="2562821" cy="767954"/>
          </a:xfrm>
          <a:custGeom>
            <a:avLst/>
            <a:gdLst/>
            <a:ahLst/>
            <a:cxnLst/>
            <a:rect l="0" t="0" r="0" b="0"/>
            <a:pathLst>
              <a:path w="2562821" h="767954">
                <a:moveTo>
                  <a:pt x="0" y="767953"/>
                </a:moveTo>
                <a:lnTo>
                  <a:pt x="53578" y="732235"/>
                </a:lnTo>
                <a:lnTo>
                  <a:pt x="133945" y="669727"/>
                </a:lnTo>
                <a:lnTo>
                  <a:pt x="232172" y="598289"/>
                </a:lnTo>
                <a:lnTo>
                  <a:pt x="366117" y="508992"/>
                </a:lnTo>
                <a:lnTo>
                  <a:pt x="526851" y="419696"/>
                </a:lnTo>
                <a:lnTo>
                  <a:pt x="705445" y="330399"/>
                </a:lnTo>
                <a:lnTo>
                  <a:pt x="892968" y="258961"/>
                </a:lnTo>
                <a:lnTo>
                  <a:pt x="1098351" y="187523"/>
                </a:lnTo>
                <a:lnTo>
                  <a:pt x="1294804" y="133945"/>
                </a:lnTo>
                <a:lnTo>
                  <a:pt x="1491258" y="89297"/>
                </a:lnTo>
                <a:lnTo>
                  <a:pt x="1687711" y="44648"/>
                </a:lnTo>
                <a:lnTo>
                  <a:pt x="1866304" y="17859"/>
                </a:lnTo>
                <a:lnTo>
                  <a:pt x="2035968" y="0"/>
                </a:lnTo>
                <a:lnTo>
                  <a:pt x="2187773" y="0"/>
                </a:lnTo>
                <a:lnTo>
                  <a:pt x="2312789" y="8929"/>
                </a:lnTo>
                <a:lnTo>
                  <a:pt x="2419945" y="17859"/>
                </a:lnTo>
                <a:lnTo>
                  <a:pt x="2500312" y="17859"/>
                </a:lnTo>
                <a:lnTo>
                  <a:pt x="2562820" y="8929"/>
                </a:lnTo>
                <a:lnTo>
                  <a:pt x="256282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Equivalence Relation M X D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2.3 = equivalence class M2 X D3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44254"/>
            <a:ext cx="77470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955477" y="4741664"/>
            <a:ext cx="1026915" cy="98227"/>
          </a:xfrm>
          <a:custGeom>
            <a:avLst/>
            <a:gdLst/>
            <a:ahLst/>
            <a:cxnLst/>
            <a:rect l="0" t="0" r="0" b="0"/>
            <a:pathLst>
              <a:path w="1026915" h="98227">
                <a:moveTo>
                  <a:pt x="8929" y="98226"/>
                </a:moveTo>
                <a:lnTo>
                  <a:pt x="8929" y="89297"/>
                </a:lnTo>
                <a:lnTo>
                  <a:pt x="8929" y="89297"/>
                </a:lnTo>
                <a:lnTo>
                  <a:pt x="8929" y="80367"/>
                </a:lnTo>
                <a:lnTo>
                  <a:pt x="8929" y="8036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8929" y="53578"/>
                </a:lnTo>
                <a:lnTo>
                  <a:pt x="17859" y="62507"/>
                </a:lnTo>
                <a:lnTo>
                  <a:pt x="26789" y="62507"/>
                </a:lnTo>
                <a:lnTo>
                  <a:pt x="44648" y="71437"/>
                </a:lnTo>
                <a:lnTo>
                  <a:pt x="62507" y="71437"/>
                </a:lnTo>
                <a:lnTo>
                  <a:pt x="98226" y="71437"/>
                </a:lnTo>
                <a:lnTo>
                  <a:pt x="125015" y="71437"/>
                </a:lnTo>
                <a:lnTo>
                  <a:pt x="160734" y="71437"/>
                </a:lnTo>
                <a:lnTo>
                  <a:pt x="205382" y="62507"/>
                </a:lnTo>
                <a:lnTo>
                  <a:pt x="250031" y="53578"/>
                </a:lnTo>
                <a:lnTo>
                  <a:pt x="294679" y="53578"/>
                </a:lnTo>
                <a:lnTo>
                  <a:pt x="339328" y="44648"/>
                </a:lnTo>
                <a:lnTo>
                  <a:pt x="383976" y="35718"/>
                </a:lnTo>
                <a:lnTo>
                  <a:pt x="428625" y="35718"/>
                </a:lnTo>
                <a:lnTo>
                  <a:pt x="473273" y="44648"/>
                </a:lnTo>
                <a:lnTo>
                  <a:pt x="517921" y="44648"/>
                </a:lnTo>
                <a:lnTo>
                  <a:pt x="571500" y="53578"/>
                </a:lnTo>
                <a:lnTo>
                  <a:pt x="616148" y="62507"/>
                </a:lnTo>
                <a:lnTo>
                  <a:pt x="669726" y="62507"/>
                </a:lnTo>
                <a:lnTo>
                  <a:pt x="723304" y="62507"/>
                </a:lnTo>
                <a:lnTo>
                  <a:pt x="776882" y="53578"/>
                </a:lnTo>
                <a:lnTo>
                  <a:pt x="830461" y="53578"/>
                </a:lnTo>
                <a:lnTo>
                  <a:pt x="875109" y="44648"/>
                </a:lnTo>
                <a:lnTo>
                  <a:pt x="919757" y="44648"/>
                </a:lnTo>
                <a:lnTo>
                  <a:pt x="955476" y="35718"/>
                </a:lnTo>
                <a:lnTo>
                  <a:pt x="982265" y="35718"/>
                </a:lnTo>
                <a:lnTo>
                  <a:pt x="1009054" y="26789"/>
                </a:lnTo>
                <a:lnTo>
                  <a:pt x="1026914" y="17859"/>
                </a:lnTo>
                <a:lnTo>
                  <a:pt x="1026914" y="17859"/>
                </a:lnTo>
                <a:lnTo>
                  <a:pt x="1026914" y="0"/>
                </a:lnTo>
                <a:lnTo>
                  <a:pt x="102691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01899" y="5018484"/>
            <a:ext cx="1125141" cy="98228"/>
          </a:xfrm>
          <a:custGeom>
            <a:avLst/>
            <a:gdLst/>
            <a:ahLst/>
            <a:cxnLst/>
            <a:rect l="0" t="0" r="0" b="0"/>
            <a:pathLst>
              <a:path w="1125141" h="98228">
                <a:moveTo>
                  <a:pt x="0" y="98227"/>
                </a:moveTo>
                <a:lnTo>
                  <a:pt x="0" y="89297"/>
                </a:lnTo>
                <a:lnTo>
                  <a:pt x="8929" y="89297"/>
                </a:lnTo>
                <a:lnTo>
                  <a:pt x="17859" y="89297"/>
                </a:lnTo>
                <a:lnTo>
                  <a:pt x="26789" y="89297"/>
                </a:lnTo>
                <a:lnTo>
                  <a:pt x="44648" y="80368"/>
                </a:lnTo>
                <a:lnTo>
                  <a:pt x="62507" y="80368"/>
                </a:lnTo>
                <a:lnTo>
                  <a:pt x="80367" y="80368"/>
                </a:lnTo>
                <a:lnTo>
                  <a:pt x="107156" y="71438"/>
                </a:lnTo>
                <a:lnTo>
                  <a:pt x="142875" y="80368"/>
                </a:lnTo>
                <a:lnTo>
                  <a:pt x="178593" y="80368"/>
                </a:lnTo>
                <a:lnTo>
                  <a:pt x="214312" y="80368"/>
                </a:lnTo>
                <a:lnTo>
                  <a:pt x="258960" y="89297"/>
                </a:lnTo>
                <a:lnTo>
                  <a:pt x="312539" y="89297"/>
                </a:lnTo>
                <a:lnTo>
                  <a:pt x="357187" y="89297"/>
                </a:lnTo>
                <a:lnTo>
                  <a:pt x="419695" y="80368"/>
                </a:lnTo>
                <a:lnTo>
                  <a:pt x="473273" y="71438"/>
                </a:lnTo>
                <a:lnTo>
                  <a:pt x="544710" y="62508"/>
                </a:lnTo>
                <a:lnTo>
                  <a:pt x="607218" y="44649"/>
                </a:lnTo>
                <a:lnTo>
                  <a:pt x="669726" y="35719"/>
                </a:lnTo>
                <a:lnTo>
                  <a:pt x="732234" y="17860"/>
                </a:lnTo>
                <a:lnTo>
                  <a:pt x="794742" y="8930"/>
                </a:lnTo>
                <a:lnTo>
                  <a:pt x="857249" y="0"/>
                </a:lnTo>
                <a:lnTo>
                  <a:pt x="910828" y="0"/>
                </a:lnTo>
                <a:lnTo>
                  <a:pt x="964406" y="0"/>
                </a:lnTo>
                <a:lnTo>
                  <a:pt x="1009054" y="0"/>
                </a:lnTo>
                <a:lnTo>
                  <a:pt x="1044773" y="0"/>
                </a:lnTo>
                <a:lnTo>
                  <a:pt x="1071562" y="8930"/>
                </a:lnTo>
                <a:lnTo>
                  <a:pt x="1098351" y="17860"/>
                </a:lnTo>
                <a:lnTo>
                  <a:pt x="1116210" y="26789"/>
                </a:lnTo>
                <a:lnTo>
                  <a:pt x="1125140" y="26789"/>
                </a:lnTo>
                <a:lnTo>
                  <a:pt x="1125140" y="17860"/>
                </a:lnTo>
                <a:lnTo>
                  <a:pt x="112514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937617" y="5304234"/>
            <a:ext cx="1178720" cy="71439"/>
          </a:xfrm>
          <a:custGeom>
            <a:avLst/>
            <a:gdLst/>
            <a:ahLst/>
            <a:cxnLst/>
            <a:rect l="0" t="0" r="0" b="0"/>
            <a:pathLst>
              <a:path w="1178720" h="71439">
                <a:moveTo>
                  <a:pt x="8930" y="35719"/>
                </a:moveTo>
                <a:lnTo>
                  <a:pt x="893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60" y="35719"/>
                </a:lnTo>
                <a:lnTo>
                  <a:pt x="26789" y="44649"/>
                </a:lnTo>
                <a:lnTo>
                  <a:pt x="53578" y="44649"/>
                </a:lnTo>
                <a:lnTo>
                  <a:pt x="80367" y="53579"/>
                </a:lnTo>
                <a:lnTo>
                  <a:pt x="116086" y="62508"/>
                </a:lnTo>
                <a:lnTo>
                  <a:pt x="169664" y="62508"/>
                </a:lnTo>
                <a:lnTo>
                  <a:pt x="223242" y="71438"/>
                </a:lnTo>
                <a:lnTo>
                  <a:pt x="285750" y="71438"/>
                </a:lnTo>
                <a:lnTo>
                  <a:pt x="357188" y="71438"/>
                </a:lnTo>
                <a:lnTo>
                  <a:pt x="428625" y="71438"/>
                </a:lnTo>
                <a:lnTo>
                  <a:pt x="508992" y="71438"/>
                </a:lnTo>
                <a:lnTo>
                  <a:pt x="580430" y="62508"/>
                </a:lnTo>
                <a:lnTo>
                  <a:pt x="660797" y="53579"/>
                </a:lnTo>
                <a:lnTo>
                  <a:pt x="741164" y="44649"/>
                </a:lnTo>
                <a:lnTo>
                  <a:pt x="821531" y="35719"/>
                </a:lnTo>
                <a:lnTo>
                  <a:pt x="892969" y="26789"/>
                </a:lnTo>
                <a:lnTo>
                  <a:pt x="964406" y="8930"/>
                </a:lnTo>
                <a:lnTo>
                  <a:pt x="1026914" y="0"/>
                </a:lnTo>
                <a:lnTo>
                  <a:pt x="1089422" y="0"/>
                </a:lnTo>
                <a:lnTo>
                  <a:pt x="1125141" y="0"/>
                </a:lnTo>
                <a:lnTo>
                  <a:pt x="1160860" y="0"/>
                </a:lnTo>
                <a:lnTo>
                  <a:pt x="1178719" y="8930"/>
                </a:lnTo>
                <a:lnTo>
                  <a:pt x="1178719" y="17860"/>
                </a:lnTo>
                <a:lnTo>
                  <a:pt x="1178719" y="26789"/>
                </a:lnTo>
                <a:lnTo>
                  <a:pt x="1178719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57688" y="4063007"/>
            <a:ext cx="133946" cy="80369"/>
          </a:xfrm>
          <a:custGeom>
            <a:avLst/>
            <a:gdLst/>
            <a:ahLst/>
            <a:cxnLst/>
            <a:rect l="0" t="0" r="0" b="0"/>
            <a:pathLst>
              <a:path w="133946" h="80369">
                <a:moveTo>
                  <a:pt x="133945" y="80368"/>
                </a:moveTo>
                <a:lnTo>
                  <a:pt x="125015" y="71438"/>
                </a:lnTo>
                <a:lnTo>
                  <a:pt x="125015" y="71438"/>
                </a:lnTo>
                <a:lnTo>
                  <a:pt x="125015" y="71438"/>
                </a:lnTo>
                <a:lnTo>
                  <a:pt x="125015" y="71438"/>
                </a:lnTo>
                <a:lnTo>
                  <a:pt x="116085" y="62508"/>
                </a:lnTo>
                <a:lnTo>
                  <a:pt x="116085" y="62508"/>
                </a:lnTo>
                <a:lnTo>
                  <a:pt x="107156" y="62508"/>
                </a:lnTo>
                <a:lnTo>
                  <a:pt x="107156" y="53579"/>
                </a:lnTo>
                <a:lnTo>
                  <a:pt x="107156" y="53579"/>
                </a:lnTo>
                <a:lnTo>
                  <a:pt x="98226" y="44649"/>
                </a:lnTo>
                <a:lnTo>
                  <a:pt x="98226" y="35719"/>
                </a:lnTo>
                <a:lnTo>
                  <a:pt x="89296" y="35719"/>
                </a:lnTo>
                <a:lnTo>
                  <a:pt x="80367" y="26789"/>
                </a:lnTo>
                <a:lnTo>
                  <a:pt x="71437" y="17860"/>
                </a:lnTo>
                <a:lnTo>
                  <a:pt x="62507" y="17860"/>
                </a:lnTo>
                <a:lnTo>
                  <a:pt x="44648" y="8930"/>
                </a:lnTo>
                <a:lnTo>
                  <a:pt x="35718" y="8930"/>
                </a:lnTo>
                <a:lnTo>
                  <a:pt x="26789" y="8930"/>
                </a:lnTo>
                <a:lnTo>
                  <a:pt x="17859" y="893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98727" y="4063007"/>
            <a:ext cx="419696" cy="428626"/>
          </a:xfrm>
          <a:custGeom>
            <a:avLst/>
            <a:gdLst/>
            <a:ahLst/>
            <a:cxnLst/>
            <a:rect l="0" t="0" r="0" b="0"/>
            <a:pathLst>
              <a:path w="419696" h="428626">
                <a:moveTo>
                  <a:pt x="241101" y="0"/>
                </a:moveTo>
                <a:lnTo>
                  <a:pt x="232171" y="0"/>
                </a:lnTo>
                <a:lnTo>
                  <a:pt x="214312" y="8930"/>
                </a:lnTo>
                <a:lnTo>
                  <a:pt x="196453" y="8930"/>
                </a:lnTo>
                <a:lnTo>
                  <a:pt x="187523" y="8930"/>
                </a:lnTo>
                <a:lnTo>
                  <a:pt x="169664" y="17860"/>
                </a:lnTo>
                <a:lnTo>
                  <a:pt x="160734" y="26789"/>
                </a:lnTo>
                <a:lnTo>
                  <a:pt x="142875" y="35719"/>
                </a:lnTo>
                <a:lnTo>
                  <a:pt x="125015" y="53579"/>
                </a:lnTo>
                <a:lnTo>
                  <a:pt x="98226" y="71438"/>
                </a:lnTo>
                <a:lnTo>
                  <a:pt x="80367" y="98227"/>
                </a:lnTo>
                <a:lnTo>
                  <a:pt x="62507" y="116086"/>
                </a:lnTo>
                <a:lnTo>
                  <a:pt x="44648" y="142875"/>
                </a:lnTo>
                <a:lnTo>
                  <a:pt x="26789" y="169664"/>
                </a:lnTo>
                <a:lnTo>
                  <a:pt x="17859" y="187524"/>
                </a:lnTo>
                <a:lnTo>
                  <a:pt x="8929" y="214313"/>
                </a:lnTo>
                <a:lnTo>
                  <a:pt x="0" y="232172"/>
                </a:lnTo>
                <a:lnTo>
                  <a:pt x="0" y="258961"/>
                </a:lnTo>
                <a:lnTo>
                  <a:pt x="8929" y="285750"/>
                </a:lnTo>
                <a:lnTo>
                  <a:pt x="17859" y="312539"/>
                </a:lnTo>
                <a:lnTo>
                  <a:pt x="35718" y="339329"/>
                </a:lnTo>
                <a:lnTo>
                  <a:pt x="53578" y="366118"/>
                </a:lnTo>
                <a:lnTo>
                  <a:pt x="80367" y="392907"/>
                </a:lnTo>
                <a:lnTo>
                  <a:pt x="116086" y="410766"/>
                </a:lnTo>
                <a:lnTo>
                  <a:pt x="151804" y="428625"/>
                </a:lnTo>
                <a:lnTo>
                  <a:pt x="196453" y="428625"/>
                </a:lnTo>
                <a:lnTo>
                  <a:pt x="241101" y="428625"/>
                </a:lnTo>
                <a:lnTo>
                  <a:pt x="294679" y="419696"/>
                </a:lnTo>
                <a:lnTo>
                  <a:pt x="330398" y="401836"/>
                </a:lnTo>
                <a:lnTo>
                  <a:pt x="375046" y="366118"/>
                </a:lnTo>
                <a:lnTo>
                  <a:pt x="392906" y="330399"/>
                </a:lnTo>
                <a:lnTo>
                  <a:pt x="410765" y="294680"/>
                </a:lnTo>
                <a:lnTo>
                  <a:pt x="419695" y="250032"/>
                </a:lnTo>
                <a:lnTo>
                  <a:pt x="419695" y="214313"/>
                </a:lnTo>
                <a:lnTo>
                  <a:pt x="410765" y="178594"/>
                </a:lnTo>
                <a:lnTo>
                  <a:pt x="410765" y="151805"/>
                </a:lnTo>
                <a:lnTo>
                  <a:pt x="401836" y="125016"/>
                </a:lnTo>
                <a:lnTo>
                  <a:pt x="401836" y="98227"/>
                </a:lnTo>
                <a:lnTo>
                  <a:pt x="392906" y="80368"/>
                </a:lnTo>
                <a:lnTo>
                  <a:pt x="383976" y="62508"/>
                </a:lnTo>
                <a:lnTo>
                  <a:pt x="383976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23742" y="3312914"/>
            <a:ext cx="258962" cy="303610"/>
          </a:xfrm>
          <a:custGeom>
            <a:avLst/>
            <a:gdLst/>
            <a:ahLst/>
            <a:cxnLst/>
            <a:rect l="0" t="0" r="0" b="0"/>
            <a:pathLst>
              <a:path w="258962" h="303610">
                <a:moveTo>
                  <a:pt x="17860" y="107156"/>
                </a:moveTo>
                <a:lnTo>
                  <a:pt x="893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0" y="98226"/>
                </a:lnTo>
                <a:lnTo>
                  <a:pt x="0" y="98226"/>
                </a:ln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116086"/>
                </a:lnTo>
                <a:lnTo>
                  <a:pt x="17860" y="133945"/>
                </a:lnTo>
                <a:lnTo>
                  <a:pt x="26789" y="169664"/>
                </a:lnTo>
                <a:lnTo>
                  <a:pt x="35719" y="196453"/>
                </a:lnTo>
                <a:lnTo>
                  <a:pt x="35719" y="232172"/>
                </a:lnTo>
                <a:lnTo>
                  <a:pt x="44649" y="258961"/>
                </a:lnTo>
                <a:lnTo>
                  <a:pt x="44649" y="276820"/>
                </a:lnTo>
                <a:lnTo>
                  <a:pt x="44649" y="294679"/>
                </a:lnTo>
                <a:lnTo>
                  <a:pt x="35719" y="294679"/>
                </a:lnTo>
                <a:lnTo>
                  <a:pt x="35719" y="285750"/>
                </a:lnTo>
                <a:lnTo>
                  <a:pt x="35719" y="276820"/>
                </a:lnTo>
                <a:lnTo>
                  <a:pt x="35719" y="250031"/>
                </a:lnTo>
                <a:lnTo>
                  <a:pt x="35719" y="223242"/>
                </a:lnTo>
                <a:lnTo>
                  <a:pt x="35719" y="196453"/>
                </a:lnTo>
                <a:lnTo>
                  <a:pt x="35719" y="169664"/>
                </a:lnTo>
                <a:lnTo>
                  <a:pt x="35719" y="142875"/>
                </a:lnTo>
                <a:lnTo>
                  <a:pt x="35719" y="116086"/>
                </a:lnTo>
                <a:lnTo>
                  <a:pt x="35719" y="98226"/>
                </a:lnTo>
                <a:lnTo>
                  <a:pt x="35719" y="89297"/>
                </a:lnTo>
                <a:lnTo>
                  <a:pt x="35719" y="89297"/>
                </a:lnTo>
                <a:lnTo>
                  <a:pt x="44649" y="89297"/>
                </a:lnTo>
                <a:lnTo>
                  <a:pt x="44649" y="89297"/>
                </a:lnTo>
                <a:lnTo>
                  <a:pt x="62508" y="107156"/>
                </a:lnTo>
                <a:lnTo>
                  <a:pt x="71438" y="125015"/>
                </a:lnTo>
                <a:lnTo>
                  <a:pt x="89297" y="151804"/>
                </a:lnTo>
                <a:lnTo>
                  <a:pt x="107156" y="178593"/>
                </a:lnTo>
                <a:lnTo>
                  <a:pt x="116086" y="205382"/>
                </a:lnTo>
                <a:lnTo>
                  <a:pt x="133946" y="232172"/>
                </a:lnTo>
                <a:lnTo>
                  <a:pt x="142875" y="250031"/>
                </a:lnTo>
                <a:lnTo>
                  <a:pt x="142875" y="267890"/>
                </a:lnTo>
                <a:lnTo>
                  <a:pt x="151805" y="276820"/>
                </a:lnTo>
                <a:lnTo>
                  <a:pt x="151805" y="276820"/>
                </a:lnTo>
                <a:lnTo>
                  <a:pt x="151805" y="276820"/>
                </a:lnTo>
                <a:lnTo>
                  <a:pt x="151805" y="267890"/>
                </a:lnTo>
                <a:lnTo>
                  <a:pt x="151805" y="250031"/>
                </a:lnTo>
                <a:lnTo>
                  <a:pt x="151805" y="223242"/>
                </a:lnTo>
                <a:lnTo>
                  <a:pt x="151805" y="187523"/>
                </a:lnTo>
                <a:lnTo>
                  <a:pt x="151805" y="142875"/>
                </a:lnTo>
                <a:lnTo>
                  <a:pt x="151805" y="107156"/>
                </a:lnTo>
                <a:lnTo>
                  <a:pt x="160735" y="62507"/>
                </a:lnTo>
                <a:lnTo>
                  <a:pt x="160735" y="26789"/>
                </a:lnTo>
                <a:lnTo>
                  <a:pt x="160735" y="8929"/>
                </a:lnTo>
                <a:lnTo>
                  <a:pt x="169664" y="0"/>
                </a:lnTo>
                <a:lnTo>
                  <a:pt x="169664" y="0"/>
                </a:lnTo>
                <a:lnTo>
                  <a:pt x="169664" y="17859"/>
                </a:lnTo>
                <a:lnTo>
                  <a:pt x="178594" y="35718"/>
                </a:lnTo>
                <a:lnTo>
                  <a:pt x="178594" y="62507"/>
                </a:lnTo>
                <a:lnTo>
                  <a:pt x="187524" y="98226"/>
                </a:lnTo>
                <a:lnTo>
                  <a:pt x="205383" y="133945"/>
                </a:lnTo>
                <a:lnTo>
                  <a:pt x="214313" y="169664"/>
                </a:lnTo>
                <a:lnTo>
                  <a:pt x="223242" y="214312"/>
                </a:lnTo>
                <a:lnTo>
                  <a:pt x="232172" y="241101"/>
                </a:lnTo>
                <a:lnTo>
                  <a:pt x="241102" y="267890"/>
                </a:lnTo>
                <a:lnTo>
                  <a:pt x="250031" y="285750"/>
                </a:lnTo>
                <a:lnTo>
                  <a:pt x="250031" y="303609"/>
                </a:lnTo>
                <a:lnTo>
                  <a:pt x="250031" y="303609"/>
                </a:lnTo>
                <a:lnTo>
                  <a:pt x="250031" y="294679"/>
                </a:lnTo>
                <a:lnTo>
                  <a:pt x="258961" y="267890"/>
                </a:lnTo>
                <a:lnTo>
                  <a:pt x="258961" y="232172"/>
                </a:lnTo>
                <a:lnTo>
                  <a:pt x="258961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518422" y="3384351"/>
            <a:ext cx="89298" cy="44650"/>
          </a:xfrm>
          <a:custGeom>
            <a:avLst/>
            <a:gdLst/>
            <a:ahLst/>
            <a:cxnLst/>
            <a:rect l="0" t="0" r="0" b="0"/>
            <a:pathLst>
              <a:path w="89298" h="44650">
                <a:moveTo>
                  <a:pt x="0" y="44649"/>
                </a:moveTo>
                <a:lnTo>
                  <a:pt x="0" y="44649"/>
                </a:lnTo>
                <a:lnTo>
                  <a:pt x="8930" y="44649"/>
                </a:lnTo>
                <a:lnTo>
                  <a:pt x="8930" y="44649"/>
                </a:lnTo>
                <a:lnTo>
                  <a:pt x="17859" y="35719"/>
                </a:lnTo>
                <a:lnTo>
                  <a:pt x="26789" y="26789"/>
                </a:lnTo>
                <a:lnTo>
                  <a:pt x="44648" y="26789"/>
                </a:lnTo>
                <a:lnTo>
                  <a:pt x="62508" y="17860"/>
                </a:lnTo>
                <a:lnTo>
                  <a:pt x="71437" y="17860"/>
                </a:lnTo>
                <a:lnTo>
                  <a:pt x="80367" y="8930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36281" y="3420070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26789" y="53578"/>
                </a:lnTo>
                <a:lnTo>
                  <a:pt x="44649" y="44648"/>
                </a:lnTo>
                <a:lnTo>
                  <a:pt x="62508" y="44648"/>
                </a:lnTo>
                <a:lnTo>
                  <a:pt x="71438" y="35719"/>
                </a:lnTo>
                <a:lnTo>
                  <a:pt x="80367" y="26789"/>
                </a:lnTo>
                <a:lnTo>
                  <a:pt x="89297" y="17859"/>
                </a:lnTo>
                <a:lnTo>
                  <a:pt x="89297" y="0"/>
                </a:lnTo>
                <a:lnTo>
                  <a:pt x="8929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86313" y="3080742"/>
            <a:ext cx="223243" cy="303610"/>
          </a:xfrm>
          <a:custGeom>
            <a:avLst/>
            <a:gdLst/>
            <a:ahLst/>
            <a:cxnLst/>
            <a:rect l="0" t="0" r="0" b="0"/>
            <a:pathLst>
              <a:path w="223243" h="303610">
                <a:moveTo>
                  <a:pt x="0" y="89297"/>
                </a:move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116086"/>
                </a:lnTo>
                <a:lnTo>
                  <a:pt x="0" y="125015"/>
                </a:lnTo>
                <a:lnTo>
                  <a:pt x="8929" y="142875"/>
                </a:lnTo>
                <a:lnTo>
                  <a:pt x="8929" y="169664"/>
                </a:lnTo>
                <a:lnTo>
                  <a:pt x="17859" y="187523"/>
                </a:lnTo>
                <a:lnTo>
                  <a:pt x="17859" y="214312"/>
                </a:lnTo>
                <a:lnTo>
                  <a:pt x="17859" y="241101"/>
                </a:lnTo>
                <a:lnTo>
                  <a:pt x="17859" y="267890"/>
                </a:lnTo>
                <a:lnTo>
                  <a:pt x="8929" y="285750"/>
                </a:lnTo>
                <a:lnTo>
                  <a:pt x="8929" y="294679"/>
                </a:lnTo>
                <a:lnTo>
                  <a:pt x="0" y="303609"/>
                </a:lnTo>
                <a:lnTo>
                  <a:pt x="0" y="294679"/>
                </a:lnTo>
                <a:lnTo>
                  <a:pt x="0" y="285750"/>
                </a:lnTo>
                <a:lnTo>
                  <a:pt x="0" y="267890"/>
                </a:lnTo>
                <a:lnTo>
                  <a:pt x="0" y="241101"/>
                </a:lnTo>
                <a:lnTo>
                  <a:pt x="0" y="214312"/>
                </a:lnTo>
                <a:lnTo>
                  <a:pt x="8929" y="178594"/>
                </a:lnTo>
                <a:lnTo>
                  <a:pt x="8929" y="142875"/>
                </a:lnTo>
                <a:lnTo>
                  <a:pt x="17859" y="116086"/>
                </a:lnTo>
                <a:lnTo>
                  <a:pt x="17859" y="89297"/>
                </a:lnTo>
                <a:lnTo>
                  <a:pt x="17859" y="8036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71437"/>
                </a:lnTo>
                <a:lnTo>
                  <a:pt x="17859" y="89297"/>
                </a:lnTo>
                <a:lnTo>
                  <a:pt x="17859" y="107156"/>
                </a:lnTo>
                <a:lnTo>
                  <a:pt x="26789" y="125015"/>
                </a:lnTo>
                <a:lnTo>
                  <a:pt x="35718" y="151804"/>
                </a:lnTo>
                <a:lnTo>
                  <a:pt x="53578" y="178594"/>
                </a:lnTo>
                <a:lnTo>
                  <a:pt x="71437" y="205383"/>
                </a:lnTo>
                <a:lnTo>
                  <a:pt x="80367" y="232172"/>
                </a:lnTo>
                <a:lnTo>
                  <a:pt x="98226" y="241101"/>
                </a:lnTo>
                <a:lnTo>
                  <a:pt x="107156" y="258961"/>
                </a:lnTo>
                <a:lnTo>
                  <a:pt x="116085" y="258961"/>
                </a:lnTo>
                <a:lnTo>
                  <a:pt x="125015" y="258961"/>
                </a:lnTo>
                <a:lnTo>
                  <a:pt x="133945" y="250031"/>
                </a:lnTo>
                <a:lnTo>
                  <a:pt x="133945" y="232172"/>
                </a:lnTo>
                <a:lnTo>
                  <a:pt x="133945" y="214312"/>
                </a:lnTo>
                <a:lnTo>
                  <a:pt x="133945" y="187523"/>
                </a:lnTo>
                <a:lnTo>
                  <a:pt x="125015" y="151804"/>
                </a:lnTo>
                <a:lnTo>
                  <a:pt x="125015" y="125015"/>
                </a:lnTo>
                <a:lnTo>
                  <a:pt x="125015" y="89297"/>
                </a:lnTo>
                <a:lnTo>
                  <a:pt x="125015" y="62508"/>
                </a:lnTo>
                <a:lnTo>
                  <a:pt x="133945" y="35719"/>
                </a:lnTo>
                <a:lnTo>
                  <a:pt x="133945" y="17859"/>
                </a:lnTo>
                <a:lnTo>
                  <a:pt x="142875" y="8929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0"/>
                </a:lnTo>
                <a:lnTo>
                  <a:pt x="142875" y="8929"/>
                </a:lnTo>
                <a:lnTo>
                  <a:pt x="142875" y="35719"/>
                </a:lnTo>
                <a:lnTo>
                  <a:pt x="133945" y="62508"/>
                </a:lnTo>
                <a:lnTo>
                  <a:pt x="133945" y="107156"/>
                </a:lnTo>
                <a:lnTo>
                  <a:pt x="142875" y="142875"/>
                </a:lnTo>
                <a:lnTo>
                  <a:pt x="142875" y="187523"/>
                </a:lnTo>
                <a:lnTo>
                  <a:pt x="151804" y="214312"/>
                </a:lnTo>
                <a:lnTo>
                  <a:pt x="160734" y="241101"/>
                </a:lnTo>
                <a:lnTo>
                  <a:pt x="178593" y="267890"/>
                </a:lnTo>
                <a:lnTo>
                  <a:pt x="187523" y="267890"/>
                </a:lnTo>
                <a:lnTo>
                  <a:pt x="196453" y="267890"/>
                </a:lnTo>
                <a:lnTo>
                  <a:pt x="205382" y="258961"/>
                </a:lnTo>
                <a:lnTo>
                  <a:pt x="214312" y="241101"/>
                </a:lnTo>
                <a:lnTo>
                  <a:pt x="214312" y="214312"/>
                </a:lnTo>
                <a:lnTo>
                  <a:pt x="223242" y="178594"/>
                </a:lnTo>
                <a:lnTo>
                  <a:pt x="223242" y="142875"/>
                </a:lnTo>
                <a:lnTo>
                  <a:pt x="223242" y="107156"/>
                </a:lnTo>
                <a:lnTo>
                  <a:pt x="223242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036344" y="3053953"/>
            <a:ext cx="223243" cy="151805"/>
          </a:xfrm>
          <a:custGeom>
            <a:avLst/>
            <a:gdLst/>
            <a:ahLst/>
            <a:cxnLst/>
            <a:rect l="0" t="0" r="0" b="0"/>
            <a:pathLst>
              <a:path w="223243" h="151805">
                <a:moveTo>
                  <a:pt x="8929" y="8929"/>
                </a:moveTo>
                <a:lnTo>
                  <a:pt x="8929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35719" y="8929"/>
                </a:lnTo>
                <a:lnTo>
                  <a:pt x="44648" y="0"/>
                </a:lnTo>
                <a:lnTo>
                  <a:pt x="6250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8929"/>
                </a:lnTo>
                <a:lnTo>
                  <a:pt x="71437" y="26789"/>
                </a:lnTo>
                <a:lnTo>
                  <a:pt x="62508" y="53578"/>
                </a:lnTo>
                <a:lnTo>
                  <a:pt x="35719" y="89297"/>
                </a:lnTo>
                <a:lnTo>
                  <a:pt x="26789" y="116086"/>
                </a:lnTo>
                <a:lnTo>
                  <a:pt x="17859" y="133945"/>
                </a:lnTo>
                <a:lnTo>
                  <a:pt x="26789" y="151804"/>
                </a:lnTo>
                <a:lnTo>
                  <a:pt x="44648" y="142875"/>
                </a:lnTo>
                <a:lnTo>
                  <a:pt x="80367" y="133945"/>
                </a:lnTo>
                <a:lnTo>
                  <a:pt x="116086" y="125015"/>
                </a:lnTo>
                <a:lnTo>
                  <a:pt x="151804" y="107156"/>
                </a:lnTo>
                <a:lnTo>
                  <a:pt x="178594" y="89297"/>
                </a:lnTo>
                <a:lnTo>
                  <a:pt x="205383" y="80367"/>
                </a:lnTo>
                <a:lnTo>
                  <a:pt x="223242" y="71437"/>
                </a:lnTo>
                <a:lnTo>
                  <a:pt x="223242" y="62508"/>
                </a:lnTo>
                <a:lnTo>
                  <a:pt x="223242" y="71437"/>
                </a:lnTo>
                <a:lnTo>
                  <a:pt x="223242" y="80367"/>
                </a:lnTo>
                <a:lnTo>
                  <a:pt x="223242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02336" y="3741539"/>
            <a:ext cx="53579" cy="214313"/>
          </a:xfrm>
          <a:custGeom>
            <a:avLst/>
            <a:gdLst/>
            <a:ahLst/>
            <a:cxnLst/>
            <a:rect l="0" t="0" r="0" b="0"/>
            <a:pathLst>
              <a:path w="53579" h="214313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35718"/>
                </a:lnTo>
                <a:lnTo>
                  <a:pt x="17859" y="53578"/>
                </a:lnTo>
                <a:lnTo>
                  <a:pt x="26789" y="89297"/>
                </a:lnTo>
                <a:lnTo>
                  <a:pt x="35719" y="116086"/>
                </a:lnTo>
                <a:lnTo>
                  <a:pt x="44648" y="142875"/>
                </a:lnTo>
                <a:lnTo>
                  <a:pt x="53578" y="169664"/>
                </a:lnTo>
                <a:lnTo>
                  <a:pt x="53578" y="196453"/>
                </a:lnTo>
                <a:lnTo>
                  <a:pt x="53578" y="205382"/>
                </a:lnTo>
                <a:lnTo>
                  <a:pt x="53578" y="214312"/>
                </a:lnTo>
                <a:lnTo>
                  <a:pt x="53578" y="205382"/>
                </a:lnTo>
                <a:lnTo>
                  <a:pt x="44648" y="196453"/>
                </a:lnTo>
                <a:lnTo>
                  <a:pt x="44648" y="178593"/>
                </a:lnTo>
                <a:lnTo>
                  <a:pt x="35719" y="151804"/>
                </a:lnTo>
                <a:lnTo>
                  <a:pt x="17859" y="116086"/>
                </a:lnTo>
                <a:lnTo>
                  <a:pt x="1785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321969" y="3705820"/>
            <a:ext cx="241102" cy="267892"/>
          </a:xfrm>
          <a:custGeom>
            <a:avLst/>
            <a:gdLst/>
            <a:ahLst/>
            <a:cxnLst/>
            <a:rect l="0" t="0" r="0" b="0"/>
            <a:pathLst>
              <a:path w="241102" h="267892">
                <a:moveTo>
                  <a:pt x="0" y="26789"/>
                </a:moveTo>
                <a:lnTo>
                  <a:pt x="0" y="26789"/>
                </a:lnTo>
                <a:lnTo>
                  <a:pt x="8929" y="17859"/>
                </a:lnTo>
                <a:lnTo>
                  <a:pt x="17859" y="17859"/>
                </a:lnTo>
                <a:lnTo>
                  <a:pt x="44648" y="17859"/>
                </a:lnTo>
                <a:lnTo>
                  <a:pt x="71437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87523" y="8930"/>
                </a:lnTo>
                <a:lnTo>
                  <a:pt x="214312" y="26789"/>
                </a:lnTo>
                <a:lnTo>
                  <a:pt x="241101" y="53578"/>
                </a:lnTo>
                <a:lnTo>
                  <a:pt x="241101" y="89297"/>
                </a:lnTo>
                <a:lnTo>
                  <a:pt x="241101" y="133945"/>
                </a:lnTo>
                <a:lnTo>
                  <a:pt x="223242" y="169664"/>
                </a:lnTo>
                <a:lnTo>
                  <a:pt x="196453" y="214312"/>
                </a:lnTo>
                <a:lnTo>
                  <a:pt x="169664" y="241101"/>
                </a:lnTo>
                <a:lnTo>
                  <a:pt x="151804" y="267891"/>
                </a:lnTo>
                <a:lnTo>
                  <a:pt x="133945" y="267891"/>
                </a:lnTo>
                <a:lnTo>
                  <a:pt x="125015" y="258961"/>
                </a:lnTo>
                <a:lnTo>
                  <a:pt x="133945" y="241101"/>
                </a:lnTo>
                <a:lnTo>
                  <a:pt x="142875" y="205383"/>
                </a:lnTo>
                <a:lnTo>
                  <a:pt x="169664" y="169664"/>
                </a:lnTo>
                <a:lnTo>
                  <a:pt x="196453" y="125016"/>
                </a:lnTo>
                <a:lnTo>
                  <a:pt x="232172" y="89297"/>
                </a:lnTo>
                <a:lnTo>
                  <a:pt x="232172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643438" y="3679031"/>
            <a:ext cx="142876" cy="44649"/>
          </a:xfrm>
          <a:custGeom>
            <a:avLst/>
            <a:gdLst/>
            <a:ahLst/>
            <a:cxnLst/>
            <a:rect l="0" t="0" r="0" b="0"/>
            <a:pathLst>
              <a:path w="142876" h="44649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26789" y="35719"/>
                </a:lnTo>
                <a:lnTo>
                  <a:pt x="53578" y="26789"/>
                </a:lnTo>
                <a:lnTo>
                  <a:pt x="80367" y="17859"/>
                </a:lnTo>
                <a:lnTo>
                  <a:pt x="98226" y="17859"/>
                </a:lnTo>
                <a:lnTo>
                  <a:pt x="116085" y="8930"/>
                </a:lnTo>
                <a:lnTo>
                  <a:pt x="133945" y="8930"/>
                </a:lnTo>
                <a:lnTo>
                  <a:pt x="142875" y="0"/>
                </a:lnTo>
                <a:lnTo>
                  <a:pt x="142875" y="8930"/>
                </a:lnTo>
                <a:lnTo>
                  <a:pt x="142875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688086" y="3750468"/>
            <a:ext cx="125017" cy="53579"/>
          </a:xfrm>
          <a:custGeom>
            <a:avLst/>
            <a:gdLst/>
            <a:ahLst/>
            <a:cxnLst/>
            <a:rect l="0" t="0" r="0" b="0"/>
            <a:pathLst>
              <a:path w="125017" h="53579">
                <a:moveTo>
                  <a:pt x="0" y="53578"/>
                </a:moveTo>
                <a:lnTo>
                  <a:pt x="8930" y="53578"/>
                </a:lnTo>
                <a:lnTo>
                  <a:pt x="17859" y="44649"/>
                </a:lnTo>
                <a:lnTo>
                  <a:pt x="35719" y="44649"/>
                </a:lnTo>
                <a:lnTo>
                  <a:pt x="53578" y="35719"/>
                </a:lnTo>
                <a:lnTo>
                  <a:pt x="80367" y="26789"/>
                </a:lnTo>
                <a:lnTo>
                  <a:pt x="98227" y="26789"/>
                </a:lnTo>
                <a:lnTo>
                  <a:pt x="107156" y="17860"/>
                </a:lnTo>
                <a:lnTo>
                  <a:pt x="116086" y="8930"/>
                </a:lnTo>
                <a:lnTo>
                  <a:pt x="125016" y="0"/>
                </a:lnTo>
                <a:lnTo>
                  <a:pt x="12501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911328" y="3545086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26789"/>
                </a:lnTo>
                <a:lnTo>
                  <a:pt x="17860" y="53578"/>
                </a:lnTo>
                <a:lnTo>
                  <a:pt x="26789" y="80367"/>
                </a:lnTo>
                <a:lnTo>
                  <a:pt x="35719" y="107156"/>
                </a:lnTo>
                <a:lnTo>
                  <a:pt x="44649" y="133945"/>
                </a:lnTo>
                <a:lnTo>
                  <a:pt x="44649" y="160734"/>
                </a:lnTo>
                <a:lnTo>
                  <a:pt x="53578" y="178593"/>
                </a:lnTo>
                <a:lnTo>
                  <a:pt x="53578" y="187523"/>
                </a:lnTo>
                <a:lnTo>
                  <a:pt x="62508" y="196453"/>
                </a:lnTo>
                <a:lnTo>
                  <a:pt x="62508" y="187523"/>
                </a:lnTo>
                <a:lnTo>
                  <a:pt x="62508" y="178593"/>
                </a:lnTo>
                <a:lnTo>
                  <a:pt x="53578" y="160734"/>
                </a:lnTo>
                <a:lnTo>
                  <a:pt x="44649" y="125015"/>
                </a:lnTo>
                <a:lnTo>
                  <a:pt x="44649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866680" y="3491507"/>
            <a:ext cx="267891" cy="294681"/>
          </a:xfrm>
          <a:custGeom>
            <a:avLst/>
            <a:gdLst/>
            <a:ahLst/>
            <a:cxnLst/>
            <a:rect l="0" t="0" r="0" b="0"/>
            <a:pathLst>
              <a:path w="267891" h="294681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26789"/>
                </a:lnTo>
                <a:lnTo>
                  <a:pt x="17859" y="26789"/>
                </a:lnTo>
                <a:lnTo>
                  <a:pt x="35718" y="26789"/>
                </a:lnTo>
                <a:lnTo>
                  <a:pt x="71437" y="17860"/>
                </a:lnTo>
                <a:lnTo>
                  <a:pt x="116086" y="17860"/>
                </a:lnTo>
                <a:lnTo>
                  <a:pt x="151804" y="8930"/>
                </a:lnTo>
                <a:lnTo>
                  <a:pt x="196453" y="0"/>
                </a:lnTo>
                <a:lnTo>
                  <a:pt x="232172" y="8930"/>
                </a:lnTo>
                <a:lnTo>
                  <a:pt x="258961" y="26789"/>
                </a:lnTo>
                <a:lnTo>
                  <a:pt x="267890" y="62508"/>
                </a:lnTo>
                <a:lnTo>
                  <a:pt x="258961" y="98227"/>
                </a:lnTo>
                <a:lnTo>
                  <a:pt x="241101" y="151805"/>
                </a:lnTo>
                <a:lnTo>
                  <a:pt x="205383" y="196454"/>
                </a:lnTo>
                <a:lnTo>
                  <a:pt x="169664" y="241102"/>
                </a:lnTo>
                <a:lnTo>
                  <a:pt x="142875" y="276821"/>
                </a:lnTo>
                <a:lnTo>
                  <a:pt x="125015" y="294680"/>
                </a:lnTo>
                <a:lnTo>
                  <a:pt x="116086" y="294680"/>
                </a:lnTo>
                <a:lnTo>
                  <a:pt x="125015" y="285750"/>
                </a:lnTo>
                <a:lnTo>
                  <a:pt x="151804" y="250032"/>
                </a:lnTo>
                <a:lnTo>
                  <a:pt x="187523" y="205383"/>
                </a:lnTo>
                <a:lnTo>
                  <a:pt x="223242" y="160735"/>
                </a:lnTo>
                <a:lnTo>
                  <a:pt x="223242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188148" y="3411140"/>
            <a:ext cx="62509" cy="250032"/>
          </a:xfrm>
          <a:custGeom>
            <a:avLst/>
            <a:gdLst/>
            <a:ahLst/>
            <a:cxnLst/>
            <a:rect l="0" t="0" r="0" b="0"/>
            <a:pathLst>
              <a:path w="62509" h="250032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26789"/>
                </a:lnTo>
                <a:lnTo>
                  <a:pt x="26790" y="44649"/>
                </a:lnTo>
                <a:lnTo>
                  <a:pt x="35719" y="71438"/>
                </a:lnTo>
                <a:lnTo>
                  <a:pt x="35719" y="107156"/>
                </a:lnTo>
                <a:lnTo>
                  <a:pt x="44649" y="151805"/>
                </a:lnTo>
                <a:lnTo>
                  <a:pt x="53579" y="178594"/>
                </a:lnTo>
                <a:lnTo>
                  <a:pt x="62508" y="214313"/>
                </a:lnTo>
                <a:lnTo>
                  <a:pt x="62508" y="232172"/>
                </a:lnTo>
                <a:lnTo>
                  <a:pt x="62508" y="250031"/>
                </a:lnTo>
                <a:lnTo>
                  <a:pt x="53579" y="250031"/>
                </a:lnTo>
                <a:lnTo>
                  <a:pt x="44649" y="241102"/>
                </a:lnTo>
                <a:lnTo>
                  <a:pt x="44649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32672" y="4295179"/>
            <a:ext cx="1" cy="8931"/>
          </a:xfrm>
          <a:custGeom>
            <a:avLst/>
            <a:gdLst/>
            <a:ahLst/>
            <a:cxnLst/>
            <a:rect l="0" t="0" r="0" b="0"/>
            <a:pathLst>
              <a:path w="1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close/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723805" y="4321968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0" y="17860"/>
                </a:moveTo>
                <a:lnTo>
                  <a:pt x="0" y="1786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884539" y="4339828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0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17859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179219" y="4321968"/>
            <a:ext cx="17860" cy="17861"/>
          </a:xfrm>
          <a:custGeom>
            <a:avLst/>
            <a:gdLst/>
            <a:ahLst/>
            <a:cxnLst/>
            <a:rect l="0" t="0" r="0" b="0"/>
            <a:pathLst>
              <a:path w="17860" h="17861">
                <a:moveTo>
                  <a:pt x="17859" y="8930"/>
                </a:move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348883" y="4339828"/>
            <a:ext cx="17860" cy="1"/>
          </a:xfrm>
          <a:custGeom>
            <a:avLst/>
            <a:gdLst/>
            <a:ahLst/>
            <a:cxnLst/>
            <a:rect l="0" t="0" r="0" b="0"/>
            <a:pathLst>
              <a:path w="1786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331148" y="2830711"/>
            <a:ext cx="276822" cy="258961"/>
          </a:xfrm>
          <a:custGeom>
            <a:avLst/>
            <a:gdLst/>
            <a:ahLst/>
            <a:cxnLst/>
            <a:rect l="0" t="0" r="0" b="0"/>
            <a:pathLst>
              <a:path w="276822" h="258961">
                <a:moveTo>
                  <a:pt x="35719" y="107156"/>
                </a:moveTo>
                <a:lnTo>
                  <a:pt x="26790" y="107156"/>
                </a:lnTo>
                <a:lnTo>
                  <a:pt x="17860" y="116085"/>
                </a:lnTo>
                <a:lnTo>
                  <a:pt x="8930" y="116085"/>
                </a:lnTo>
                <a:lnTo>
                  <a:pt x="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8930" y="116085"/>
                </a:lnTo>
                <a:lnTo>
                  <a:pt x="8930" y="107156"/>
                </a:lnTo>
                <a:lnTo>
                  <a:pt x="17860" y="89296"/>
                </a:lnTo>
                <a:lnTo>
                  <a:pt x="26790" y="80367"/>
                </a:lnTo>
                <a:lnTo>
                  <a:pt x="35719" y="62507"/>
                </a:lnTo>
                <a:lnTo>
                  <a:pt x="53579" y="53578"/>
                </a:lnTo>
                <a:lnTo>
                  <a:pt x="71438" y="35718"/>
                </a:lnTo>
                <a:lnTo>
                  <a:pt x="98227" y="17859"/>
                </a:lnTo>
                <a:lnTo>
                  <a:pt x="125016" y="8929"/>
                </a:lnTo>
                <a:lnTo>
                  <a:pt x="151805" y="0"/>
                </a:lnTo>
                <a:lnTo>
                  <a:pt x="178594" y="0"/>
                </a:lnTo>
                <a:lnTo>
                  <a:pt x="205383" y="0"/>
                </a:lnTo>
                <a:lnTo>
                  <a:pt x="223243" y="17859"/>
                </a:lnTo>
                <a:lnTo>
                  <a:pt x="232172" y="35718"/>
                </a:lnTo>
                <a:lnTo>
                  <a:pt x="241102" y="62507"/>
                </a:lnTo>
                <a:lnTo>
                  <a:pt x="232172" y="89296"/>
                </a:lnTo>
                <a:lnTo>
                  <a:pt x="214313" y="116085"/>
                </a:lnTo>
                <a:lnTo>
                  <a:pt x="196454" y="151804"/>
                </a:lnTo>
                <a:lnTo>
                  <a:pt x="160735" y="178593"/>
                </a:lnTo>
                <a:lnTo>
                  <a:pt x="125016" y="214312"/>
                </a:lnTo>
                <a:lnTo>
                  <a:pt x="89297" y="232171"/>
                </a:lnTo>
                <a:lnTo>
                  <a:pt x="62508" y="250031"/>
                </a:lnTo>
                <a:lnTo>
                  <a:pt x="35719" y="258960"/>
                </a:lnTo>
                <a:lnTo>
                  <a:pt x="8930" y="258960"/>
                </a:lnTo>
                <a:lnTo>
                  <a:pt x="8930" y="250031"/>
                </a:lnTo>
                <a:lnTo>
                  <a:pt x="8930" y="241101"/>
                </a:lnTo>
                <a:lnTo>
                  <a:pt x="17860" y="223242"/>
                </a:lnTo>
                <a:lnTo>
                  <a:pt x="35719" y="205382"/>
                </a:lnTo>
                <a:lnTo>
                  <a:pt x="53579" y="196453"/>
                </a:lnTo>
                <a:lnTo>
                  <a:pt x="80368" y="196453"/>
                </a:lnTo>
                <a:lnTo>
                  <a:pt x="107157" y="205382"/>
                </a:lnTo>
                <a:lnTo>
                  <a:pt x="142875" y="214312"/>
                </a:lnTo>
                <a:lnTo>
                  <a:pt x="169665" y="223242"/>
                </a:lnTo>
                <a:lnTo>
                  <a:pt x="196454" y="232171"/>
                </a:lnTo>
                <a:lnTo>
                  <a:pt x="205383" y="241101"/>
                </a:lnTo>
                <a:lnTo>
                  <a:pt x="223243" y="250031"/>
                </a:lnTo>
                <a:lnTo>
                  <a:pt x="223243" y="258960"/>
                </a:lnTo>
                <a:lnTo>
                  <a:pt x="223243" y="258960"/>
                </a:lnTo>
                <a:lnTo>
                  <a:pt x="223243" y="250031"/>
                </a:lnTo>
                <a:lnTo>
                  <a:pt x="232172" y="241101"/>
                </a:lnTo>
                <a:lnTo>
                  <a:pt x="241102" y="223242"/>
                </a:lnTo>
                <a:lnTo>
                  <a:pt x="258961" y="205382"/>
                </a:lnTo>
                <a:lnTo>
                  <a:pt x="276821" y="196453"/>
                </a:lnTo>
                <a:lnTo>
                  <a:pt x="276821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6706195" y="3036093"/>
            <a:ext cx="17861" cy="44650"/>
          </a:xfrm>
          <a:custGeom>
            <a:avLst/>
            <a:gdLst/>
            <a:ahLst/>
            <a:cxnLst/>
            <a:rect l="0" t="0" r="0" b="0"/>
            <a:pathLst>
              <a:path w="17861" h="44650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8930" y="26789"/>
                </a:ln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6858000" y="2857500"/>
            <a:ext cx="1" cy="8930"/>
          </a:xfrm>
          <a:custGeom>
            <a:avLst/>
            <a:gdLst/>
            <a:ahLst/>
            <a:cxnLst/>
            <a:rect l="0" t="0" r="0" b="0"/>
            <a:pathLst>
              <a:path w="1" h="8930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795492" y="2848570"/>
            <a:ext cx="178595" cy="223243"/>
          </a:xfrm>
          <a:custGeom>
            <a:avLst/>
            <a:gdLst/>
            <a:ahLst/>
            <a:cxnLst/>
            <a:rect l="0" t="0" r="0" b="0"/>
            <a:pathLst>
              <a:path w="178595" h="223243">
                <a:moveTo>
                  <a:pt x="17860" y="17859"/>
                </a:moveTo>
                <a:lnTo>
                  <a:pt x="1786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2678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8930"/>
                </a:lnTo>
                <a:lnTo>
                  <a:pt x="98227" y="8930"/>
                </a:lnTo>
                <a:lnTo>
                  <a:pt x="125016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51805" y="17859"/>
                </a:lnTo>
                <a:lnTo>
                  <a:pt x="142875" y="26789"/>
                </a:lnTo>
                <a:lnTo>
                  <a:pt x="125016" y="44648"/>
                </a:lnTo>
                <a:lnTo>
                  <a:pt x="98227" y="62508"/>
                </a:lnTo>
                <a:lnTo>
                  <a:pt x="71438" y="71437"/>
                </a:lnTo>
                <a:lnTo>
                  <a:pt x="53578" y="80367"/>
                </a:lnTo>
                <a:lnTo>
                  <a:pt x="53578" y="89297"/>
                </a:lnTo>
                <a:lnTo>
                  <a:pt x="62508" y="89297"/>
                </a:lnTo>
                <a:lnTo>
                  <a:pt x="71438" y="89297"/>
                </a:lnTo>
                <a:lnTo>
                  <a:pt x="98227" y="89297"/>
                </a:lnTo>
                <a:lnTo>
                  <a:pt x="125016" y="98226"/>
                </a:lnTo>
                <a:lnTo>
                  <a:pt x="151805" y="107156"/>
                </a:lnTo>
                <a:lnTo>
                  <a:pt x="160735" y="116086"/>
                </a:lnTo>
                <a:lnTo>
                  <a:pt x="169664" y="142875"/>
                </a:lnTo>
                <a:lnTo>
                  <a:pt x="160735" y="160734"/>
                </a:lnTo>
                <a:lnTo>
                  <a:pt x="142875" y="178594"/>
                </a:lnTo>
                <a:lnTo>
                  <a:pt x="116086" y="196453"/>
                </a:lnTo>
                <a:lnTo>
                  <a:pt x="80367" y="214312"/>
                </a:lnTo>
                <a:lnTo>
                  <a:pt x="44649" y="223242"/>
                </a:lnTo>
                <a:lnTo>
                  <a:pt x="26789" y="223242"/>
                </a:lnTo>
                <a:lnTo>
                  <a:pt x="17860" y="214312"/>
                </a:lnTo>
                <a:lnTo>
                  <a:pt x="35719" y="205383"/>
                </a:lnTo>
                <a:lnTo>
                  <a:pt x="53578" y="187523"/>
                </a:lnTo>
                <a:lnTo>
                  <a:pt x="89297" y="169664"/>
                </a:lnTo>
                <a:lnTo>
                  <a:pt x="133946" y="151805"/>
                </a:lnTo>
                <a:lnTo>
                  <a:pt x="178594" y="151805"/>
                </a:lnTo>
                <a:lnTo>
                  <a:pt x="178594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0" name="Freeform 10239"/>
          <p:cNvSpPr/>
          <p:nvPr/>
        </p:nvSpPr>
        <p:spPr>
          <a:xfrm>
            <a:off x="6331148" y="3223617"/>
            <a:ext cx="339330" cy="330399"/>
          </a:xfrm>
          <a:custGeom>
            <a:avLst/>
            <a:gdLst/>
            <a:ahLst/>
            <a:cxnLst/>
            <a:rect l="0" t="0" r="0" b="0"/>
            <a:pathLst>
              <a:path w="339330" h="330399">
                <a:moveTo>
                  <a:pt x="35719" y="89297"/>
                </a:move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89297"/>
                </a:lnTo>
                <a:lnTo>
                  <a:pt x="35719" y="98226"/>
                </a:lnTo>
                <a:lnTo>
                  <a:pt x="44649" y="116086"/>
                </a:lnTo>
                <a:lnTo>
                  <a:pt x="44649" y="142875"/>
                </a:lnTo>
                <a:lnTo>
                  <a:pt x="35719" y="169664"/>
                </a:lnTo>
                <a:lnTo>
                  <a:pt x="35719" y="214312"/>
                </a:lnTo>
                <a:lnTo>
                  <a:pt x="26790" y="250031"/>
                </a:lnTo>
                <a:lnTo>
                  <a:pt x="17860" y="285750"/>
                </a:lnTo>
                <a:lnTo>
                  <a:pt x="8930" y="312539"/>
                </a:lnTo>
                <a:lnTo>
                  <a:pt x="0" y="321469"/>
                </a:lnTo>
                <a:lnTo>
                  <a:pt x="0" y="330398"/>
                </a:lnTo>
                <a:lnTo>
                  <a:pt x="0" y="321469"/>
                </a:lnTo>
                <a:lnTo>
                  <a:pt x="0" y="312539"/>
                </a:lnTo>
                <a:lnTo>
                  <a:pt x="8930" y="285750"/>
                </a:lnTo>
                <a:lnTo>
                  <a:pt x="17860" y="250031"/>
                </a:lnTo>
                <a:lnTo>
                  <a:pt x="35719" y="214312"/>
                </a:lnTo>
                <a:lnTo>
                  <a:pt x="44649" y="169664"/>
                </a:lnTo>
                <a:lnTo>
                  <a:pt x="62508" y="125015"/>
                </a:lnTo>
                <a:lnTo>
                  <a:pt x="80368" y="89297"/>
                </a:lnTo>
                <a:lnTo>
                  <a:pt x="89297" y="62508"/>
                </a:lnTo>
                <a:lnTo>
                  <a:pt x="98227" y="53578"/>
                </a:lnTo>
                <a:lnTo>
                  <a:pt x="98227" y="53578"/>
                </a:lnTo>
                <a:lnTo>
                  <a:pt x="107157" y="71437"/>
                </a:lnTo>
                <a:lnTo>
                  <a:pt x="107157" y="98226"/>
                </a:lnTo>
                <a:lnTo>
                  <a:pt x="107157" y="133945"/>
                </a:lnTo>
                <a:lnTo>
                  <a:pt x="107157" y="178594"/>
                </a:lnTo>
                <a:lnTo>
                  <a:pt x="98227" y="223242"/>
                </a:lnTo>
                <a:lnTo>
                  <a:pt x="98227" y="258961"/>
                </a:lnTo>
                <a:lnTo>
                  <a:pt x="98227" y="285750"/>
                </a:lnTo>
                <a:lnTo>
                  <a:pt x="98227" y="303609"/>
                </a:lnTo>
                <a:lnTo>
                  <a:pt x="98227" y="321469"/>
                </a:lnTo>
                <a:lnTo>
                  <a:pt x="98227" y="321469"/>
                </a:lnTo>
                <a:lnTo>
                  <a:pt x="98227" y="321469"/>
                </a:lnTo>
                <a:lnTo>
                  <a:pt x="107157" y="312539"/>
                </a:lnTo>
                <a:lnTo>
                  <a:pt x="125016" y="285750"/>
                </a:lnTo>
                <a:lnTo>
                  <a:pt x="133946" y="250031"/>
                </a:lnTo>
                <a:lnTo>
                  <a:pt x="151805" y="214312"/>
                </a:lnTo>
                <a:lnTo>
                  <a:pt x="178594" y="160734"/>
                </a:lnTo>
                <a:lnTo>
                  <a:pt x="196454" y="107156"/>
                </a:lnTo>
                <a:lnTo>
                  <a:pt x="214313" y="53578"/>
                </a:lnTo>
                <a:lnTo>
                  <a:pt x="232172" y="17859"/>
                </a:lnTo>
                <a:lnTo>
                  <a:pt x="250032" y="0"/>
                </a:lnTo>
                <a:lnTo>
                  <a:pt x="250032" y="8929"/>
                </a:lnTo>
                <a:lnTo>
                  <a:pt x="250032" y="17859"/>
                </a:lnTo>
                <a:lnTo>
                  <a:pt x="250032" y="53578"/>
                </a:lnTo>
                <a:lnTo>
                  <a:pt x="250032" y="89297"/>
                </a:lnTo>
                <a:lnTo>
                  <a:pt x="241102" y="125015"/>
                </a:lnTo>
                <a:lnTo>
                  <a:pt x="241102" y="160734"/>
                </a:lnTo>
                <a:lnTo>
                  <a:pt x="241102" y="196453"/>
                </a:lnTo>
                <a:lnTo>
                  <a:pt x="241102" y="232172"/>
                </a:lnTo>
                <a:lnTo>
                  <a:pt x="241102" y="258961"/>
                </a:lnTo>
                <a:lnTo>
                  <a:pt x="241102" y="276820"/>
                </a:lnTo>
                <a:lnTo>
                  <a:pt x="241102" y="294679"/>
                </a:lnTo>
                <a:lnTo>
                  <a:pt x="250032" y="312539"/>
                </a:lnTo>
                <a:lnTo>
                  <a:pt x="250032" y="312539"/>
                </a:lnTo>
                <a:lnTo>
                  <a:pt x="258961" y="321469"/>
                </a:lnTo>
                <a:lnTo>
                  <a:pt x="258961" y="312539"/>
                </a:lnTo>
                <a:lnTo>
                  <a:pt x="267891" y="303609"/>
                </a:lnTo>
                <a:lnTo>
                  <a:pt x="276821" y="285750"/>
                </a:lnTo>
                <a:lnTo>
                  <a:pt x="285750" y="267890"/>
                </a:lnTo>
                <a:lnTo>
                  <a:pt x="294680" y="258961"/>
                </a:lnTo>
                <a:lnTo>
                  <a:pt x="312540" y="250031"/>
                </a:lnTo>
                <a:lnTo>
                  <a:pt x="321469" y="241101"/>
                </a:lnTo>
                <a:lnTo>
                  <a:pt x="339329" y="241101"/>
                </a:lnTo>
                <a:lnTo>
                  <a:pt x="339329" y="24110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1" name="Freeform 10240"/>
          <p:cNvSpPr/>
          <p:nvPr/>
        </p:nvSpPr>
        <p:spPr>
          <a:xfrm>
            <a:off x="6732984" y="3348632"/>
            <a:ext cx="80369" cy="142876"/>
          </a:xfrm>
          <a:custGeom>
            <a:avLst/>
            <a:gdLst/>
            <a:ahLst/>
            <a:cxnLst/>
            <a:rect l="0" t="0" r="0" b="0"/>
            <a:pathLst>
              <a:path w="80369" h="142876">
                <a:moveTo>
                  <a:pt x="0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6"/>
                </a:lnTo>
                <a:lnTo>
                  <a:pt x="0" y="133946"/>
                </a:lnTo>
                <a:lnTo>
                  <a:pt x="0" y="133946"/>
                </a:lnTo>
                <a:lnTo>
                  <a:pt x="0" y="142875"/>
                </a:lnTo>
                <a:lnTo>
                  <a:pt x="8930" y="133946"/>
                </a:lnTo>
                <a:lnTo>
                  <a:pt x="8930" y="133946"/>
                </a:lnTo>
                <a:lnTo>
                  <a:pt x="8930" y="116086"/>
                </a:lnTo>
                <a:lnTo>
                  <a:pt x="26789" y="89297"/>
                </a:lnTo>
                <a:lnTo>
                  <a:pt x="35719" y="53579"/>
                </a:lnTo>
                <a:lnTo>
                  <a:pt x="62508" y="26789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Freeform 10242"/>
          <p:cNvSpPr/>
          <p:nvPr/>
        </p:nvSpPr>
        <p:spPr>
          <a:xfrm>
            <a:off x="6849070" y="3241476"/>
            <a:ext cx="80369" cy="223243"/>
          </a:xfrm>
          <a:custGeom>
            <a:avLst/>
            <a:gdLst/>
            <a:ahLst/>
            <a:cxnLst/>
            <a:rect l="0" t="0" r="0" b="0"/>
            <a:pathLst>
              <a:path w="80369" h="223243">
                <a:moveTo>
                  <a:pt x="71438" y="0"/>
                </a:moveTo>
                <a:lnTo>
                  <a:pt x="71438" y="0"/>
                </a:lnTo>
                <a:lnTo>
                  <a:pt x="71438" y="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17860"/>
                </a:lnTo>
                <a:lnTo>
                  <a:pt x="35719" y="44649"/>
                </a:lnTo>
                <a:lnTo>
                  <a:pt x="26789" y="71438"/>
                </a:lnTo>
                <a:lnTo>
                  <a:pt x="17860" y="98227"/>
                </a:lnTo>
                <a:lnTo>
                  <a:pt x="8930" y="133945"/>
                </a:lnTo>
                <a:lnTo>
                  <a:pt x="0" y="169664"/>
                </a:lnTo>
                <a:lnTo>
                  <a:pt x="0" y="187524"/>
                </a:lnTo>
                <a:lnTo>
                  <a:pt x="0" y="214313"/>
                </a:lnTo>
                <a:lnTo>
                  <a:pt x="0" y="223242"/>
                </a:lnTo>
                <a:lnTo>
                  <a:pt x="8930" y="223242"/>
                </a:lnTo>
                <a:lnTo>
                  <a:pt x="8930" y="214313"/>
                </a:lnTo>
                <a:lnTo>
                  <a:pt x="17860" y="187524"/>
                </a:lnTo>
                <a:lnTo>
                  <a:pt x="26789" y="160735"/>
                </a:lnTo>
                <a:lnTo>
                  <a:pt x="44649" y="116086"/>
                </a:lnTo>
                <a:lnTo>
                  <a:pt x="53578" y="71438"/>
                </a:lnTo>
                <a:lnTo>
                  <a:pt x="71438" y="26789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4" name="Freeform 10243"/>
          <p:cNvSpPr/>
          <p:nvPr/>
        </p:nvSpPr>
        <p:spPr>
          <a:xfrm>
            <a:off x="6822281" y="3214687"/>
            <a:ext cx="348259" cy="250032"/>
          </a:xfrm>
          <a:custGeom>
            <a:avLst/>
            <a:gdLst/>
            <a:ahLst/>
            <a:cxnLst/>
            <a:rect l="0" t="0" r="0" b="0"/>
            <a:pathLst>
              <a:path w="348259" h="250032">
                <a:moveTo>
                  <a:pt x="17860" y="26789"/>
                </a:moveTo>
                <a:lnTo>
                  <a:pt x="8930" y="26789"/>
                </a:lnTo>
                <a:lnTo>
                  <a:pt x="8930" y="17859"/>
                </a:lnTo>
                <a:lnTo>
                  <a:pt x="0" y="17859"/>
                </a:lnTo>
                <a:lnTo>
                  <a:pt x="8930" y="8930"/>
                </a:lnTo>
                <a:lnTo>
                  <a:pt x="26789" y="0"/>
                </a:lnTo>
                <a:lnTo>
                  <a:pt x="62508" y="0"/>
                </a:lnTo>
                <a:lnTo>
                  <a:pt x="107157" y="0"/>
                </a:lnTo>
                <a:lnTo>
                  <a:pt x="151805" y="8930"/>
                </a:lnTo>
                <a:lnTo>
                  <a:pt x="196453" y="26789"/>
                </a:lnTo>
                <a:lnTo>
                  <a:pt x="232172" y="44649"/>
                </a:lnTo>
                <a:lnTo>
                  <a:pt x="241102" y="80367"/>
                </a:lnTo>
                <a:lnTo>
                  <a:pt x="241102" y="107156"/>
                </a:lnTo>
                <a:lnTo>
                  <a:pt x="214313" y="142875"/>
                </a:lnTo>
                <a:lnTo>
                  <a:pt x="178594" y="178594"/>
                </a:lnTo>
                <a:lnTo>
                  <a:pt x="125016" y="205383"/>
                </a:lnTo>
                <a:lnTo>
                  <a:pt x="80367" y="232172"/>
                </a:lnTo>
                <a:lnTo>
                  <a:pt x="44649" y="241102"/>
                </a:lnTo>
                <a:lnTo>
                  <a:pt x="35719" y="250031"/>
                </a:lnTo>
                <a:lnTo>
                  <a:pt x="44649" y="241102"/>
                </a:lnTo>
                <a:lnTo>
                  <a:pt x="80367" y="232172"/>
                </a:lnTo>
                <a:lnTo>
                  <a:pt x="125016" y="205383"/>
                </a:lnTo>
                <a:lnTo>
                  <a:pt x="187524" y="178594"/>
                </a:lnTo>
                <a:lnTo>
                  <a:pt x="250032" y="160734"/>
                </a:lnTo>
                <a:lnTo>
                  <a:pt x="294680" y="133945"/>
                </a:lnTo>
                <a:lnTo>
                  <a:pt x="348258" y="116086"/>
                </a:lnTo>
                <a:lnTo>
                  <a:pt x="348258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Impossible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Impossible </a:t>
            </a:r>
            <a:r>
              <a:rPr lang="en-US" dirty="0" smtClean="0"/>
              <a:t>Rules – cases that cannot happen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2168525"/>
            <a:ext cx="7493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750469" y="1526976"/>
            <a:ext cx="428626" cy="232173"/>
          </a:xfrm>
          <a:custGeom>
            <a:avLst/>
            <a:gdLst/>
            <a:ahLst/>
            <a:cxnLst/>
            <a:rect l="0" t="0" r="0" b="0"/>
            <a:pathLst>
              <a:path w="428626" h="232173">
                <a:moveTo>
                  <a:pt x="0" y="232172"/>
                </a:moveTo>
                <a:lnTo>
                  <a:pt x="0" y="232172"/>
                </a:lnTo>
                <a:lnTo>
                  <a:pt x="0" y="223243"/>
                </a:lnTo>
                <a:lnTo>
                  <a:pt x="8929" y="214313"/>
                </a:lnTo>
                <a:lnTo>
                  <a:pt x="35719" y="187524"/>
                </a:lnTo>
                <a:lnTo>
                  <a:pt x="62508" y="169664"/>
                </a:lnTo>
                <a:lnTo>
                  <a:pt x="116086" y="133946"/>
                </a:lnTo>
                <a:lnTo>
                  <a:pt x="178594" y="98227"/>
                </a:lnTo>
                <a:lnTo>
                  <a:pt x="250031" y="71438"/>
                </a:lnTo>
                <a:lnTo>
                  <a:pt x="321469" y="44649"/>
                </a:lnTo>
                <a:lnTo>
                  <a:pt x="383976" y="17860"/>
                </a:lnTo>
                <a:lnTo>
                  <a:pt x="428625" y="0"/>
                </a:lnTo>
                <a:lnTo>
                  <a:pt x="42862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34508" y="1268016"/>
            <a:ext cx="196454" cy="294680"/>
          </a:xfrm>
          <a:custGeom>
            <a:avLst/>
            <a:gdLst/>
            <a:ahLst/>
            <a:cxnLst/>
            <a:rect l="0" t="0" r="0" b="0"/>
            <a:pathLst>
              <a:path w="196454" h="294680">
                <a:moveTo>
                  <a:pt x="178594" y="80367"/>
                </a:moveTo>
                <a:lnTo>
                  <a:pt x="178594" y="80367"/>
                </a:lnTo>
                <a:lnTo>
                  <a:pt x="169664" y="71437"/>
                </a:lnTo>
                <a:lnTo>
                  <a:pt x="160734" y="62507"/>
                </a:lnTo>
                <a:lnTo>
                  <a:pt x="151805" y="53578"/>
                </a:lnTo>
                <a:lnTo>
                  <a:pt x="142875" y="35718"/>
                </a:lnTo>
                <a:lnTo>
                  <a:pt x="133945" y="17859"/>
                </a:lnTo>
                <a:lnTo>
                  <a:pt x="133945" y="8929"/>
                </a:lnTo>
                <a:lnTo>
                  <a:pt x="125015" y="8929"/>
                </a:lnTo>
                <a:lnTo>
                  <a:pt x="107156" y="0"/>
                </a:lnTo>
                <a:lnTo>
                  <a:pt x="98226" y="0"/>
                </a:lnTo>
                <a:lnTo>
                  <a:pt x="89297" y="8929"/>
                </a:lnTo>
                <a:lnTo>
                  <a:pt x="71437" y="17859"/>
                </a:lnTo>
                <a:lnTo>
                  <a:pt x="62508" y="35718"/>
                </a:lnTo>
                <a:lnTo>
                  <a:pt x="53578" y="53578"/>
                </a:lnTo>
                <a:lnTo>
                  <a:pt x="53578" y="71437"/>
                </a:lnTo>
                <a:lnTo>
                  <a:pt x="62508" y="98226"/>
                </a:lnTo>
                <a:lnTo>
                  <a:pt x="80367" y="116086"/>
                </a:lnTo>
                <a:lnTo>
                  <a:pt x="107156" y="133945"/>
                </a:lnTo>
                <a:lnTo>
                  <a:pt x="133945" y="151804"/>
                </a:lnTo>
                <a:lnTo>
                  <a:pt x="160734" y="178593"/>
                </a:lnTo>
                <a:lnTo>
                  <a:pt x="187523" y="205382"/>
                </a:lnTo>
                <a:lnTo>
                  <a:pt x="196453" y="232171"/>
                </a:lnTo>
                <a:lnTo>
                  <a:pt x="196453" y="258960"/>
                </a:lnTo>
                <a:lnTo>
                  <a:pt x="178594" y="276820"/>
                </a:lnTo>
                <a:lnTo>
                  <a:pt x="142875" y="294679"/>
                </a:lnTo>
                <a:lnTo>
                  <a:pt x="107156" y="294679"/>
                </a:lnTo>
                <a:lnTo>
                  <a:pt x="62508" y="294679"/>
                </a:lnTo>
                <a:lnTo>
                  <a:pt x="35719" y="285749"/>
                </a:lnTo>
                <a:lnTo>
                  <a:pt x="8930" y="267890"/>
                </a:lnTo>
                <a:lnTo>
                  <a:pt x="0" y="258960"/>
                </a:lnTo>
                <a:lnTo>
                  <a:pt x="8930" y="241101"/>
                </a:lnTo>
                <a:lnTo>
                  <a:pt x="35719" y="223242"/>
                </a:lnTo>
                <a:lnTo>
                  <a:pt x="71437" y="205382"/>
                </a:lnTo>
                <a:lnTo>
                  <a:pt x="125015" y="178593"/>
                </a:lnTo>
                <a:lnTo>
                  <a:pt x="169664" y="160734"/>
                </a:lnTo>
                <a:lnTo>
                  <a:pt x="169664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57750" y="1303734"/>
            <a:ext cx="392907" cy="383978"/>
          </a:xfrm>
          <a:custGeom>
            <a:avLst/>
            <a:gdLst/>
            <a:ahLst/>
            <a:cxnLst/>
            <a:rect l="0" t="0" r="0" b="0"/>
            <a:pathLst>
              <a:path w="392907" h="383978">
                <a:moveTo>
                  <a:pt x="0" y="160735"/>
                </a:moveTo>
                <a:lnTo>
                  <a:pt x="0" y="160735"/>
                </a:lnTo>
                <a:lnTo>
                  <a:pt x="8930" y="169664"/>
                </a:lnTo>
                <a:lnTo>
                  <a:pt x="17859" y="169664"/>
                </a:lnTo>
                <a:lnTo>
                  <a:pt x="44648" y="169664"/>
                </a:lnTo>
                <a:lnTo>
                  <a:pt x="62508" y="160735"/>
                </a:lnTo>
                <a:lnTo>
                  <a:pt x="98227" y="151805"/>
                </a:lnTo>
                <a:lnTo>
                  <a:pt x="125016" y="142875"/>
                </a:lnTo>
                <a:lnTo>
                  <a:pt x="151805" y="125016"/>
                </a:lnTo>
                <a:lnTo>
                  <a:pt x="178594" y="107156"/>
                </a:lnTo>
                <a:lnTo>
                  <a:pt x="187523" y="98227"/>
                </a:lnTo>
                <a:lnTo>
                  <a:pt x="196453" y="89297"/>
                </a:lnTo>
                <a:lnTo>
                  <a:pt x="178594" y="80368"/>
                </a:lnTo>
                <a:lnTo>
                  <a:pt x="160734" y="71438"/>
                </a:lnTo>
                <a:lnTo>
                  <a:pt x="142875" y="80368"/>
                </a:lnTo>
                <a:lnTo>
                  <a:pt x="116086" y="89297"/>
                </a:lnTo>
                <a:lnTo>
                  <a:pt x="98227" y="116086"/>
                </a:lnTo>
                <a:lnTo>
                  <a:pt x="89297" y="133945"/>
                </a:lnTo>
                <a:lnTo>
                  <a:pt x="89297" y="160735"/>
                </a:lnTo>
                <a:lnTo>
                  <a:pt x="98227" y="178594"/>
                </a:lnTo>
                <a:lnTo>
                  <a:pt x="116086" y="196453"/>
                </a:lnTo>
                <a:lnTo>
                  <a:pt x="142875" y="196453"/>
                </a:lnTo>
                <a:lnTo>
                  <a:pt x="169664" y="196453"/>
                </a:lnTo>
                <a:lnTo>
                  <a:pt x="196453" y="187524"/>
                </a:lnTo>
                <a:lnTo>
                  <a:pt x="223242" y="169664"/>
                </a:lnTo>
                <a:lnTo>
                  <a:pt x="250031" y="151805"/>
                </a:lnTo>
                <a:lnTo>
                  <a:pt x="258961" y="125016"/>
                </a:lnTo>
                <a:lnTo>
                  <a:pt x="267891" y="116086"/>
                </a:lnTo>
                <a:lnTo>
                  <a:pt x="276820" y="98227"/>
                </a:lnTo>
                <a:lnTo>
                  <a:pt x="276820" y="107156"/>
                </a:lnTo>
                <a:lnTo>
                  <a:pt x="276820" y="116086"/>
                </a:lnTo>
                <a:lnTo>
                  <a:pt x="276820" y="142875"/>
                </a:lnTo>
                <a:lnTo>
                  <a:pt x="285750" y="178594"/>
                </a:lnTo>
                <a:lnTo>
                  <a:pt x="285750" y="214313"/>
                </a:lnTo>
                <a:lnTo>
                  <a:pt x="294680" y="258961"/>
                </a:lnTo>
                <a:lnTo>
                  <a:pt x="303609" y="303610"/>
                </a:lnTo>
                <a:lnTo>
                  <a:pt x="303609" y="339328"/>
                </a:lnTo>
                <a:lnTo>
                  <a:pt x="303609" y="366117"/>
                </a:lnTo>
                <a:lnTo>
                  <a:pt x="303609" y="383977"/>
                </a:lnTo>
                <a:lnTo>
                  <a:pt x="303609" y="383977"/>
                </a:lnTo>
                <a:lnTo>
                  <a:pt x="294680" y="375047"/>
                </a:lnTo>
                <a:lnTo>
                  <a:pt x="285750" y="339328"/>
                </a:lnTo>
                <a:lnTo>
                  <a:pt x="285750" y="294680"/>
                </a:lnTo>
                <a:lnTo>
                  <a:pt x="276820" y="241102"/>
                </a:lnTo>
                <a:lnTo>
                  <a:pt x="267891" y="178594"/>
                </a:lnTo>
                <a:lnTo>
                  <a:pt x="276820" y="125016"/>
                </a:lnTo>
                <a:lnTo>
                  <a:pt x="285750" y="89297"/>
                </a:lnTo>
                <a:lnTo>
                  <a:pt x="294680" y="62508"/>
                </a:lnTo>
                <a:lnTo>
                  <a:pt x="312539" y="53579"/>
                </a:lnTo>
                <a:lnTo>
                  <a:pt x="330398" y="53579"/>
                </a:lnTo>
                <a:lnTo>
                  <a:pt x="348258" y="62508"/>
                </a:lnTo>
                <a:lnTo>
                  <a:pt x="375047" y="80368"/>
                </a:lnTo>
                <a:lnTo>
                  <a:pt x="383977" y="98227"/>
                </a:lnTo>
                <a:lnTo>
                  <a:pt x="392906" y="125016"/>
                </a:lnTo>
                <a:lnTo>
                  <a:pt x="383977" y="151805"/>
                </a:lnTo>
                <a:lnTo>
                  <a:pt x="375047" y="178594"/>
                </a:lnTo>
                <a:lnTo>
                  <a:pt x="366117" y="205383"/>
                </a:lnTo>
                <a:lnTo>
                  <a:pt x="348258" y="214313"/>
                </a:lnTo>
                <a:lnTo>
                  <a:pt x="339328" y="205383"/>
                </a:lnTo>
                <a:lnTo>
                  <a:pt x="330398" y="187524"/>
                </a:lnTo>
                <a:lnTo>
                  <a:pt x="330398" y="151805"/>
                </a:lnTo>
                <a:lnTo>
                  <a:pt x="339328" y="98227"/>
                </a:lnTo>
                <a:lnTo>
                  <a:pt x="348258" y="44649"/>
                </a:lnTo>
                <a:lnTo>
                  <a:pt x="357188" y="0"/>
                </a:lnTo>
                <a:lnTo>
                  <a:pt x="35718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304234" y="1169789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0" y="98227"/>
                </a:lnTo>
                <a:lnTo>
                  <a:pt x="8930" y="151805"/>
                </a:lnTo>
                <a:lnTo>
                  <a:pt x="17860" y="196453"/>
                </a:lnTo>
                <a:lnTo>
                  <a:pt x="26789" y="241101"/>
                </a:lnTo>
                <a:lnTo>
                  <a:pt x="44649" y="267890"/>
                </a:lnTo>
                <a:lnTo>
                  <a:pt x="62508" y="285750"/>
                </a:lnTo>
                <a:lnTo>
                  <a:pt x="80368" y="285750"/>
                </a:lnTo>
                <a:lnTo>
                  <a:pt x="98227" y="276820"/>
                </a:lnTo>
                <a:lnTo>
                  <a:pt x="107157" y="267890"/>
                </a:lnTo>
                <a:lnTo>
                  <a:pt x="116086" y="241101"/>
                </a:lnTo>
                <a:lnTo>
                  <a:pt x="107157" y="214313"/>
                </a:lnTo>
                <a:lnTo>
                  <a:pt x="98227" y="178594"/>
                </a:lnTo>
                <a:lnTo>
                  <a:pt x="71438" y="142875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43500" y="1196578"/>
            <a:ext cx="500064" cy="107157"/>
          </a:xfrm>
          <a:custGeom>
            <a:avLst/>
            <a:gdLst/>
            <a:ahLst/>
            <a:cxnLst/>
            <a:rect l="0" t="0" r="0" b="0"/>
            <a:pathLst>
              <a:path w="500064" h="107157">
                <a:moveTo>
                  <a:pt x="0" y="107156"/>
                </a:move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35719" y="98227"/>
                </a:lnTo>
                <a:lnTo>
                  <a:pt x="80367" y="89297"/>
                </a:lnTo>
                <a:lnTo>
                  <a:pt x="142875" y="71438"/>
                </a:lnTo>
                <a:lnTo>
                  <a:pt x="214313" y="53578"/>
                </a:lnTo>
                <a:lnTo>
                  <a:pt x="294680" y="35719"/>
                </a:lnTo>
                <a:lnTo>
                  <a:pt x="375047" y="26789"/>
                </a:lnTo>
                <a:lnTo>
                  <a:pt x="446484" y="8930"/>
                </a:lnTo>
                <a:lnTo>
                  <a:pt x="500063" y="0"/>
                </a:lnTo>
                <a:lnTo>
                  <a:pt x="50006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50719" y="1178719"/>
            <a:ext cx="276821" cy="214313"/>
          </a:xfrm>
          <a:custGeom>
            <a:avLst/>
            <a:gdLst/>
            <a:ahLst/>
            <a:cxnLst/>
            <a:rect l="0" t="0" r="0" b="0"/>
            <a:pathLst>
              <a:path w="276821" h="214313">
                <a:moveTo>
                  <a:pt x="62508" y="8929"/>
                </a:moveTo>
                <a:lnTo>
                  <a:pt x="62508" y="17859"/>
                </a:lnTo>
                <a:lnTo>
                  <a:pt x="53578" y="17859"/>
                </a:lnTo>
                <a:lnTo>
                  <a:pt x="35719" y="26789"/>
                </a:lnTo>
                <a:lnTo>
                  <a:pt x="26789" y="35718"/>
                </a:lnTo>
                <a:lnTo>
                  <a:pt x="8929" y="35718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26789" y="35718"/>
                </a:lnTo>
                <a:lnTo>
                  <a:pt x="53578" y="26789"/>
                </a:lnTo>
                <a:lnTo>
                  <a:pt x="80367" y="17859"/>
                </a:lnTo>
                <a:lnTo>
                  <a:pt x="116086" y="8929"/>
                </a:lnTo>
                <a:lnTo>
                  <a:pt x="142875" y="0"/>
                </a:lnTo>
                <a:lnTo>
                  <a:pt x="169664" y="0"/>
                </a:lnTo>
                <a:lnTo>
                  <a:pt x="178594" y="8929"/>
                </a:lnTo>
                <a:lnTo>
                  <a:pt x="178594" y="17859"/>
                </a:lnTo>
                <a:lnTo>
                  <a:pt x="169664" y="26789"/>
                </a:lnTo>
                <a:lnTo>
                  <a:pt x="142875" y="53578"/>
                </a:lnTo>
                <a:lnTo>
                  <a:pt x="116086" y="71437"/>
                </a:lnTo>
                <a:lnTo>
                  <a:pt x="89297" y="89297"/>
                </a:lnTo>
                <a:lnTo>
                  <a:pt x="62508" y="107156"/>
                </a:lnTo>
                <a:lnTo>
                  <a:pt x="44648" y="116086"/>
                </a:lnTo>
                <a:lnTo>
                  <a:pt x="44648" y="116086"/>
                </a:lnTo>
                <a:lnTo>
                  <a:pt x="62508" y="107156"/>
                </a:lnTo>
                <a:lnTo>
                  <a:pt x="89297" y="98226"/>
                </a:lnTo>
                <a:lnTo>
                  <a:pt x="125015" y="89297"/>
                </a:lnTo>
                <a:lnTo>
                  <a:pt x="169664" y="80367"/>
                </a:lnTo>
                <a:lnTo>
                  <a:pt x="214312" y="80367"/>
                </a:lnTo>
                <a:lnTo>
                  <a:pt x="250031" y="80367"/>
                </a:lnTo>
                <a:lnTo>
                  <a:pt x="267890" y="89297"/>
                </a:lnTo>
                <a:lnTo>
                  <a:pt x="276820" y="107156"/>
                </a:lnTo>
                <a:lnTo>
                  <a:pt x="267890" y="125015"/>
                </a:lnTo>
                <a:lnTo>
                  <a:pt x="241101" y="142875"/>
                </a:lnTo>
                <a:lnTo>
                  <a:pt x="214312" y="169664"/>
                </a:lnTo>
                <a:lnTo>
                  <a:pt x="178594" y="187523"/>
                </a:lnTo>
                <a:lnTo>
                  <a:pt x="142875" y="205383"/>
                </a:lnTo>
                <a:lnTo>
                  <a:pt x="125015" y="214312"/>
                </a:lnTo>
                <a:lnTo>
                  <a:pt x="125015" y="214312"/>
                </a:lnTo>
                <a:lnTo>
                  <a:pt x="133945" y="214312"/>
                </a:lnTo>
                <a:lnTo>
                  <a:pt x="151804" y="205383"/>
                </a:lnTo>
                <a:lnTo>
                  <a:pt x="178594" y="187523"/>
                </a:lnTo>
                <a:lnTo>
                  <a:pt x="214312" y="169664"/>
                </a:lnTo>
                <a:lnTo>
                  <a:pt x="258961" y="142875"/>
                </a:lnTo>
                <a:lnTo>
                  <a:pt x="258961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61484" y="1143000"/>
            <a:ext cx="62509" cy="258962"/>
          </a:xfrm>
          <a:custGeom>
            <a:avLst/>
            <a:gdLst/>
            <a:ahLst/>
            <a:cxnLst/>
            <a:rect l="0" t="0" r="0" b="0"/>
            <a:pathLst>
              <a:path w="62509" h="258962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44648"/>
                </a:lnTo>
                <a:lnTo>
                  <a:pt x="8930" y="80367"/>
                </a:lnTo>
                <a:lnTo>
                  <a:pt x="8930" y="116086"/>
                </a:lnTo>
                <a:lnTo>
                  <a:pt x="8930" y="151805"/>
                </a:lnTo>
                <a:lnTo>
                  <a:pt x="8930" y="187523"/>
                </a:lnTo>
                <a:lnTo>
                  <a:pt x="17860" y="214313"/>
                </a:lnTo>
                <a:lnTo>
                  <a:pt x="17860" y="241102"/>
                </a:lnTo>
                <a:lnTo>
                  <a:pt x="17860" y="258961"/>
                </a:lnTo>
                <a:lnTo>
                  <a:pt x="26789" y="250031"/>
                </a:lnTo>
                <a:lnTo>
                  <a:pt x="35719" y="241102"/>
                </a:lnTo>
                <a:lnTo>
                  <a:pt x="44649" y="223242"/>
                </a:lnTo>
                <a:lnTo>
                  <a:pt x="53579" y="196453"/>
                </a:lnTo>
                <a:lnTo>
                  <a:pt x="62508" y="169664"/>
                </a:lnTo>
                <a:lnTo>
                  <a:pt x="62508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96953" y="848320"/>
            <a:ext cx="2428876" cy="866181"/>
          </a:xfrm>
          <a:custGeom>
            <a:avLst/>
            <a:gdLst/>
            <a:ahLst/>
            <a:cxnLst/>
            <a:rect l="0" t="0" r="0" b="0"/>
            <a:pathLst>
              <a:path w="2428876" h="866181">
                <a:moveTo>
                  <a:pt x="2277070" y="241102"/>
                </a:moveTo>
                <a:lnTo>
                  <a:pt x="2277070" y="232172"/>
                </a:lnTo>
                <a:lnTo>
                  <a:pt x="2277070" y="223242"/>
                </a:lnTo>
                <a:lnTo>
                  <a:pt x="2286000" y="205383"/>
                </a:lnTo>
                <a:lnTo>
                  <a:pt x="2286000" y="187524"/>
                </a:lnTo>
                <a:lnTo>
                  <a:pt x="2294930" y="169664"/>
                </a:lnTo>
                <a:lnTo>
                  <a:pt x="2286000" y="142875"/>
                </a:lnTo>
                <a:lnTo>
                  <a:pt x="2277070" y="116086"/>
                </a:lnTo>
                <a:lnTo>
                  <a:pt x="2250281" y="98227"/>
                </a:lnTo>
                <a:lnTo>
                  <a:pt x="2214563" y="80367"/>
                </a:lnTo>
                <a:lnTo>
                  <a:pt x="2152055" y="53578"/>
                </a:lnTo>
                <a:lnTo>
                  <a:pt x="2080617" y="35719"/>
                </a:lnTo>
                <a:lnTo>
                  <a:pt x="1982391" y="17860"/>
                </a:lnTo>
                <a:lnTo>
                  <a:pt x="1875235" y="8930"/>
                </a:lnTo>
                <a:lnTo>
                  <a:pt x="1750219" y="0"/>
                </a:lnTo>
                <a:lnTo>
                  <a:pt x="1616274" y="0"/>
                </a:lnTo>
                <a:lnTo>
                  <a:pt x="1473399" y="0"/>
                </a:lnTo>
                <a:lnTo>
                  <a:pt x="1321594" y="8930"/>
                </a:lnTo>
                <a:lnTo>
                  <a:pt x="1178719" y="26789"/>
                </a:lnTo>
                <a:lnTo>
                  <a:pt x="1026914" y="44649"/>
                </a:lnTo>
                <a:lnTo>
                  <a:pt x="884039" y="71438"/>
                </a:lnTo>
                <a:lnTo>
                  <a:pt x="750094" y="107156"/>
                </a:lnTo>
                <a:lnTo>
                  <a:pt x="616149" y="151805"/>
                </a:lnTo>
                <a:lnTo>
                  <a:pt x="500063" y="196453"/>
                </a:lnTo>
                <a:lnTo>
                  <a:pt x="383977" y="241102"/>
                </a:lnTo>
                <a:lnTo>
                  <a:pt x="276820" y="294680"/>
                </a:lnTo>
                <a:lnTo>
                  <a:pt x="196453" y="357188"/>
                </a:lnTo>
                <a:lnTo>
                  <a:pt x="125016" y="419696"/>
                </a:lnTo>
                <a:lnTo>
                  <a:pt x="71438" y="482203"/>
                </a:lnTo>
                <a:lnTo>
                  <a:pt x="26789" y="553641"/>
                </a:lnTo>
                <a:lnTo>
                  <a:pt x="8930" y="616149"/>
                </a:lnTo>
                <a:lnTo>
                  <a:pt x="0" y="678656"/>
                </a:lnTo>
                <a:lnTo>
                  <a:pt x="8930" y="741164"/>
                </a:lnTo>
                <a:lnTo>
                  <a:pt x="44649" y="785813"/>
                </a:lnTo>
                <a:lnTo>
                  <a:pt x="107156" y="830461"/>
                </a:lnTo>
                <a:lnTo>
                  <a:pt x="196453" y="857250"/>
                </a:lnTo>
                <a:lnTo>
                  <a:pt x="312539" y="866180"/>
                </a:lnTo>
                <a:lnTo>
                  <a:pt x="455414" y="866180"/>
                </a:lnTo>
                <a:lnTo>
                  <a:pt x="625078" y="857250"/>
                </a:lnTo>
                <a:lnTo>
                  <a:pt x="803672" y="839391"/>
                </a:lnTo>
                <a:lnTo>
                  <a:pt x="1000125" y="812602"/>
                </a:lnTo>
                <a:lnTo>
                  <a:pt x="1196578" y="785813"/>
                </a:lnTo>
                <a:lnTo>
                  <a:pt x="1393031" y="759024"/>
                </a:lnTo>
                <a:lnTo>
                  <a:pt x="1598414" y="723305"/>
                </a:lnTo>
                <a:lnTo>
                  <a:pt x="1785938" y="696516"/>
                </a:lnTo>
                <a:lnTo>
                  <a:pt x="1964531" y="660797"/>
                </a:lnTo>
                <a:lnTo>
                  <a:pt x="2116336" y="625078"/>
                </a:lnTo>
                <a:lnTo>
                  <a:pt x="2250281" y="580430"/>
                </a:lnTo>
                <a:lnTo>
                  <a:pt x="2339578" y="526852"/>
                </a:lnTo>
                <a:lnTo>
                  <a:pt x="2402086" y="473274"/>
                </a:lnTo>
                <a:lnTo>
                  <a:pt x="2428875" y="410766"/>
                </a:lnTo>
                <a:lnTo>
                  <a:pt x="2428875" y="357188"/>
                </a:lnTo>
                <a:lnTo>
                  <a:pt x="2384227" y="294680"/>
                </a:lnTo>
                <a:lnTo>
                  <a:pt x="2321719" y="241102"/>
                </a:lnTo>
                <a:lnTo>
                  <a:pt x="2232422" y="196453"/>
                </a:lnTo>
                <a:lnTo>
                  <a:pt x="2116336" y="169664"/>
                </a:lnTo>
                <a:lnTo>
                  <a:pt x="1991320" y="142875"/>
                </a:lnTo>
                <a:lnTo>
                  <a:pt x="1839516" y="133946"/>
                </a:lnTo>
                <a:lnTo>
                  <a:pt x="1696641" y="133946"/>
                </a:lnTo>
                <a:lnTo>
                  <a:pt x="1553766" y="133946"/>
                </a:lnTo>
                <a:lnTo>
                  <a:pt x="1446610" y="125016"/>
                </a:lnTo>
                <a:lnTo>
                  <a:pt x="1366242" y="125016"/>
                </a:lnTo>
                <a:lnTo>
                  <a:pt x="1366242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7953" y="4071937"/>
            <a:ext cx="1732361" cy="508993"/>
          </a:xfrm>
          <a:custGeom>
            <a:avLst/>
            <a:gdLst/>
            <a:ahLst/>
            <a:cxnLst/>
            <a:rect l="0" t="0" r="0" b="0"/>
            <a:pathLst>
              <a:path w="1732361" h="508993">
                <a:moveTo>
                  <a:pt x="1491258" y="142875"/>
                </a:moveTo>
                <a:lnTo>
                  <a:pt x="1491258" y="142875"/>
                </a:lnTo>
                <a:lnTo>
                  <a:pt x="1491258" y="142875"/>
                </a:lnTo>
                <a:lnTo>
                  <a:pt x="1482328" y="142875"/>
                </a:lnTo>
                <a:lnTo>
                  <a:pt x="1482328" y="133945"/>
                </a:lnTo>
                <a:lnTo>
                  <a:pt x="1473399" y="133945"/>
                </a:lnTo>
                <a:lnTo>
                  <a:pt x="1464469" y="133945"/>
                </a:lnTo>
                <a:lnTo>
                  <a:pt x="1455539" y="133945"/>
                </a:lnTo>
                <a:lnTo>
                  <a:pt x="1437680" y="133945"/>
                </a:lnTo>
                <a:lnTo>
                  <a:pt x="1428750" y="125016"/>
                </a:lnTo>
                <a:lnTo>
                  <a:pt x="1410891" y="125016"/>
                </a:lnTo>
                <a:lnTo>
                  <a:pt x="1393031" y="125016"/>
                </a:lnTo>
                <a:lnTo>
                  <a:pt x="1375172" y="125016"/>
                </a:lnTo>
                <a:lnTo>
                  <a:pt x="1366242" y="116086"/>
                </a:lnTo>
                <a:lnTo>
                  <a:pt x="1348383" y="116086"/>
                </a:lnTo>
                <a:lnTo>
                  <a:pt x="1330524" y="107156"/>
                </a:lnTo>
                <a:lnTo>
                  <a:pt x="1303735" y="98227"/>
                </a:lnTo>
                <a:lnTo>
                  <a:pt x="1276945" y="89297"/>
                </a:lnTo>
                <a:lnTo>
                  <a:pt x="1241227" y="80367"/>
                </a:lnTo>
                <a:lnTo>
                  <a:pt x="1196578" y="71438"/>
                </a:lnTo>
                <a:lnTo>
                  <a:pt x="1151930" y="62508"/>
                </a:lnTo>
                <a:lnTo>
                  <a:pt x="1107281" y="62508"/>
                </a:lnTo>
                <a:lnTo>
                  <a:pt x="1053703" y="53578"/>
                </a:lnTo>
                <a:lnTo>
                  <a:pt x="991195" y="44649"/>
                </a:lnTo>
                <a:lnTo>
                  <a:pt x="937617" y="44649"/>
                </a:lnTo>
                <a:lnTo>
                  <a:pt x="875110" y="35719"/>
                </a:lnTo>
                <a:lnTo>
                  <a:pt x="812602" y="26789"/>
                </a:lnTo>
                <a:lnTo>
                  <a:pt x="750094" y="26789"/>
                </a:lnTo>
                <a:lnTo>
                  <a:pt x="696516" y="17859"/>
                </a:lnTo>
                <a:lnTo>
                  <a:pt x="642938" y="8930"/>
                </a:lnTo>
                <a:lnTo>
                  <a:pt x="580430" y="8930"/>
                </a:lnTo>
                <a:lnTo>
                  <a:pt x="526852" y="8930"/>
                </a:lnTo>
                <a:lnTo>
                  <a:pt x="473274" y="8930"/>
                </a:lnTo>
                <a:lnTo>
                  <a:pt x="410766" y="8930"/>
                </a:lnTo>
                <a:lnTo>
                  <a:pt x="357188" y="17859"/>
                </a:lnTo>
                <a:lnTo>
                  <a:pt x="294680" y="26789"/>
                </a:lnTo>
                <a:lnTo>
                  <a:pt x="241102" y="35719"/>
                </a:lnTo>
                <a:lnTo>
                  <a:pt x="196453" y="53578"/>
                </a:lnTo>
                <a:lnTo>
                  <a:pt x="151805" y="71438"/>
                </a:lnTo>
                <a:lnTo>
                  <a:pt x="116086" y="89297"/>
                </a:lnTo>
                <a:lnTo>
                  <a:pt x="80367" y="116086"/>
                </a:lnTo>
                <a:lnTo>
                  <a:pt x="53578" y="151805"/>
                </a:lnTo>
                <a:lnTo>
                  <a:pt x="35719" y="187524"/>
                </a:lnTo>
                <a:lnTo>
                  <a:pt x="17860" y="223242"/>
                </a:lnTo>
                <a:lnTo>
                  <a:pt x="8930" y="258961"/>
                </a:lnTo>
                <a:lnTo>
                  <a:pt x="0" y="294680"/>
                </a:lnTo>
                <a:lnTo>
                  <a:pt x="8930" y="330399"/>
                </a:lnTo>
                <a:lnTo>
                  <a:pt x="17860" y="366117"/>
                </a:lnTo>
                <a:lnTo>
                  <a:pt x="44649" y="392906"/>
                </a:lnTo>
                <a:lnTo>
                  <a:pt x="71438" y="419695"/>
                </a:lnTo>
                <a:lnTo>
                  <a:pt x="116086" y="446484"/>
                </a:lnTo>
                <a:lnTo>
                  <a:pt x="160735" y="464344"/>
                </a:lnTo>
                <a:lnTo>
                  <a:pt x="223242" y="473274"/>
                </a:lnTo>
                <a:lnTo>
                  <a:pt x="285750" y="491133"/>
                </a:lnTo>
                <a:lnTo>
                  <a:pt x="366117" y="500063"/>
                </a:lnTo>
                <a:lnTo>
                  <a:pt x="437555" y="500063"/>
                </a:lnTo>
                <a:lnTo>
                  <a:pt x="526852" y="508992"/>
                </a:lnTo>
                <a:lnTo>
                  <a:pt x="616149" y="508992"/>
                </a:lnTo>
                <a:lnTo>
                  <a:pt x="705445" y="508992"/>
                </a:lnTo>
                <a:lnTo>
                  <a:pt x="803672" y="508992"/>
                </a:lnTo>
                <a:lnTo>
                  <a:pt x="901899" y="508992"/>
                </a:lnTo>
                <a:lnTo>
                  <a:pt x="1000125" y="508992"/>
                </a:lnTo>
                <a:lnTo>
                  <a:pt x="1107281" y="500063"/>
                </a:lnTo>
                <a:lnTo>
                  <a:pt x="1196578" y="491133"/>
                </a:lnTo>
                <a:lnTo>
                  <a:pt x="1294805" y="473274"/>
                </a:lnTo>
                <a:lnTo>
                  <a:pt x="1384102" y="455414"/>
                </a:lnTo>
                <a:lnTo>
                  <a:pt x="1473399" y="428625"/>
                </a:lnTo>
                <a:lnTo>
                  <a:pt x="1544836" y="401836"/>
                </a:lnTo>
                <a:lnTo>
                  <a:pt x="1607344" y="375047"/>
                </a:lnTo>
                <a:lnTo>
                  <a:pt x="1660922" y="339328"/>
                </a:lnTo>
                <a:lnTo>
                  <a:pt x="1696641" y="294680"/>
                </a:lnTo>
                <a:lnTo>
                  <a:pt x="1723430" y="258961"/>
                </a:lnTo>
                <a:lnTo>
                  <a:pt x="1732360" y="214313"/>
                </a:lnTo>
                <a:lnTo>
                  <a:pt x="1732360" y="178594"/>
                </a:lnTo>
                <a:lnTo>
                  <a:pt x="1705570" y="142875"/>
                </a:lnTo>
                <a:lnTo>
                  <a:pt x="1669852" y="116086"/>
                </a:lnTo>
                <a:lnTo>
                  <a:pt x="1607344" y="80367"/>
                </a:lnTo>
                <a:lnTo>
                  <a:pt x="1526977" y="53578"/>
                </a:lnTo>
                <a:lnTo>
                  <a:pt x="1437680" y="35719"/>
                </a:lnTo>
                <a:lnTo>
                  <a:pt x="1321594" y="17859"/>
                </a:lnTo>
                <a:lnTo>
                  <a:pt x="1196578" y="8930"/>
                </a:lnTo>
                <a:lnTo>
                  <a:pt x="1062633" y="0"/>
                </a:lnTo>
                <a:lnTo>
                  <a:pt x="10626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206258" y="2509242"/>
            <a:ext cx="1000125" cy="517923"/>
          </a:xfrm>
          <a:custGeom>
            <a:avLst/>
            <a:gdLst/>
            <a:ahLst/>
            <a:cxnLst/>
            <a:rect l="0" t="0" r="0" b="0"/>
            <a:pathLst>
              <a:path w="1000125" h="517923">
                <a:moveTo>
                  <a:pt x="687586" y="62508"/>
                </a:moveTo>
                <a:lnTo>
                  <a:pt x="687586" y="53578"/>
                </a:lnTo>
                <a:lnTo>
                  <a:pt x="687586" y="53578"/>
                </a:lnTo>
                <a:lnTo>
                  <a:pt x="678656" y="44649"/>
                </a:lnTo>
                <a:lnTo>
                  <a:pt x="669726" y="35719"/>
                </a:lnTo>
                <a:lnTo>
                  <a:pt x="660797" y="26789"/>
                </a:lnTo>
                <a:lnTo>
                  <a:pt x="651867" y="17860"/>
                </a:lnTo>
                <a:lnTo>
                  <a:pt x="634008" y="17860"/>
                </a:lnTo>
                <a:lnTo>
                  <a:pt x="607219" y="17860"/>
                </a:lnTo>
                <a:lnTo>
                  <a:pt x="571500" y="17860"/>
                </a:lnTo>
                <a:lnTo>
                  <a:pt x="535781" y="17860"/>
                </a:lnTo>
                <a:lnTo>
                  <a:pt x="491133" y="26789"/>
                </a:lnTo>
                <a:lnTo>
                  <a:pt x="446484" y="35719"/>
                </a:lnTo>
                <a:lnTo>
                  <a:pt x="401836" y="44649"/>
                </a:lnTo>
                <a:lnTo>
                  <a:pt x="357187" y="53578"/>
                </a:lnTo>
                <a:lnTo>
                  <a:pt x="312539" y="71438"/>
                </a:lnTo>
                <a:lnTo>
                  <a:pt x="267890" y="80367"/>
                </a:lnTo>
                <a:lnTo>
                  <a:pt x="223242" y="98227"/>
                </a:lnTo>
                <a:lnTo>
                  <a:pt x="178594" y="125016"/>
                </a:lnTo>
                <a:lnTo>
                  <a:pt x="133945" y="151805"/>
                </a:lnTo>
                <a:lnTo>
                  <a:pt x="89297" y="178594"/>
                </a:lnTo>
                <a:lnTo>
                  <a:pt x="62508" y="214313"/>
                </a:lnTo>
                <a:lnTo>
                  <a:pt x="35719" y="250031"/>
                </a:lnTo>
                <a:lnTo>
                  <a:pt x="8930" y="285750"/>
                </a:lnTo>
                <a:lnTo>
                  <a:pt x="0" y="330398"/>
                </a:lnTo>
                <a:lnTo>
                  <a:pt x="0" y="366117"/>
                </a:lnTo>
                <a:lnTo>
                  <a:pt x="8930" y="401836"/>
                </a:lnTo>
                <a:lnTo>
                  <a:pt x="35719" y="428625"/>
                </a:lnTo>
                <a:lnTo>
                  <a:pt x="71437" y="455414"/>
                </a:lnTo>
                <a:lnTo>
                  <a:pt x="116086" y="473273"/>
                </a:lnTo>
                <a:lnTo>
                  <a:pt x="169664" y="491133"/>
                </a:lnTo>
                <a:lnTo>
                  <a:pt x="223242" y="500062"/>
                </a:lnTo>
                <a:lnTo>
                  <a:pt x="294680" y="508992"/>
                </a:lnTo>
                <a:lnTo>
                  <a:pt x="357187" y="517922"/>
                </a:lnTo>
                <a:lnTo>
                  <a:pt x="428625" y="517922"/>
                </a:lnTo>
                <a:lnTo>
                  <a:pt x="500062" y="517922"/>
                </a:lnTo>
                <a:lnTo>
                  <a:pt x="580430" y="508992"/>
                </a:lnTo>
                <a:lnTo>
                  <a:pt x="660797" y="491133"/>
                </a:lnTo>
                <a:lnTo>
                  <a:pt x="732234" y="473273"/>
                </a:lnTo>
                <a:lnTo>
                  <a:pt x="803672" y="437554"/>
                </a:lnTo>
                <a:lnTo>
                  <a:pt x="866180" y="401836"/>
                </a:lnTo>
                <a:lnTo>
                  <a:pt x="919758" y="357187"/>
                </a:lnTo>
                <a:lnTo>
                  <a:pt x="964406" y="312539"/>
                </a:lnTo>
                <a:lnTo>
                  <a:pt x="991194" y="267891"/>
                </a:lnTo>
                <a:lnTo>
                  <a:pt x="1000124" y="214313"/>
                </a:lnTo>
                <a:lnTo>
                  <a:pt x="1000124" y="169664"/>
                </a:lnTo>
                <a:lnTo>
                  <a:pt x="982265" y="125016"/>
                </a:lnTo>
                <a:lnTo>
                  <a:pt x="946547" y="89297"/>
                </a:lnTo>
                <a:lnTo>
                  <a:pt x="901898" y="62508"/>
                </a:lnTo>
                <a:lnTo>
                  <a:pt x="848320" y="35719"/>
                </a:lnTo>
                <a:lnTo>
                  <a:pt x="785812" y="8930"/>
                </a:lnTo>
                <a:lnTo>
                  <a:pt x="723305" y="0"/>
                </a:lnTo>
                <a:lnTo>
                  <a:pt x="660797" y="0"/>
                </a:lnTo>
                <a:lnTo>
                  <a:pt x="589359" y="8930"/>
                </a:lnTo>
                <a:lnTo>
                  <a:pt x="517922" y="17860"/>
                </a:lnTo>
                <a:lnTo>
                  <a:pt x="446484" y="26789"/>
                </a:lnTo>
                <a:lnTo>
                  <a:pt x="446484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107406" y="5098852"/>
            <a:ext cx="312540" cy="375047"/>
          </a:xfrm>
          <a:custGeom>
            <a:avLst/>
            <a:gdLst/>
            <a:ahLst/>
            <a:cxnLst/>
            <a:rect l="0" t="0" r="0" b="0"/>
            <a:pathLst>
              <a:path w="312540" h="375047">
                <a:moveTo>
                  <a:pt x="17860" y="125015"/>
                </a:moveTo>
                <a:lnTo>
                  <a:pt x="17860" y="116086"/>
                </a:lnTo>
                <a:lnTo>
                  <a:pt x="17860" y="116086"/>
                </a:lnTo>
                <a:lnTo>
                  <a:pt x="893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6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71437"/>
                </a:lnTo>
                <a:lnTo>
                  <a:pt x="893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0" y="62507"/>
                </a:lnTo>
                <a:lnTo>
                  <a:pt x="0" y="71437"/>
                </a:lnTo>
                <a:lnTo>
                  <a:pt x="8930" y="98226"/>
                </a:lnTo>
                <a:lnTo>
                  <a:pt x="8930" y="125015"/>
                </a:lnTo>
                <a:lnTo>
                  <a:pt x="8930" y="169664"/>
                </a:lnTo>
                <a:lnTo>
                  <a:pt x="17860" y="223242"/>
                </a:lnTo>
                <a:lnTo>
                  <a:pt x="17860" y="267890"/>
                </a:lnTo>
                <a:lnTo>
                  <a:pt x="26789" y="312539"/>
                </a:lnTo>
                <a:lnTo>
                  <a:pt x="26789" y="348257"/>
                </a:lnTo>
                <a:lnTo>
                  <a:pt x="26789" y="366117"/>
                </a:lnTo>
                <a:lnTo>
                  <a:pt x="26789" y="375046"/>
                </a:lnTo>
                <a:lnTo>
                  <a:pt x="26789" y="366117"/>
                </a:lnTo>
                <a:lnTo>
                  <a:pt x="26789" y="348257"/>
                </a:lnTo>
                <a:lnTo>
                  <a:pt x="26789" y="312539"/>
                </a:lnTo>
                <a:lnTo>
                  <a:pt x="17860" y="267890"/>
                </a:lnTo>
                <a:lnTo>
                  <a:pt x="8930" y="205382"/>
                </a:lnTo>
                <a:lnTo>
                  <a:pt x="8930" y="160734"/>
                </a:lnTo>
                <a:lnTo>
                  <a:pt x="8930" y="116086"/>
                </a:lnTo>
                <a:lnTo>
                  <a:pt x="8930" y="89296"/>
                </a:lnTo>
                <a:lnTo>
                  <a:pt x="8930" y="71437"/>
                </a:lnTo>
                <a:lnTo>
                  <a:pt x="17860" y="71437"/>
                </a:lnTo>
                <a:lnTo>
                  <a:pt x="17860" y="80367"/>
                </a:lnTo>
                <a:lnTo>
                  <a:pt x="26789" y="107156"/>
                </a:lnTo>
                <a:lnTo>
                  <a:pt x="35719" y="133945"/>
                </a:lnTo>
                <a:lnTo>
                  <a:pt x="53578" y="178593"/>
                </a:lnTo>
                <a:lnTo>
                  <a:pt x="62508" y="214312"/>
                </a:lnTo>
                <a:lnTo>
                  <a:pt x="71438" y="250031"/>
                </a:lnTo>
                <a:lnTo>
                  <a:pt x="89297" y="285750"/>
                </a:lnTo>
                <a:lnTo>
                  <a:pt x="98227" y="312539"/>
                </a:lnTo>
                <a:lnTo>
                  <a:pt x="107157" y="321468"/>
                </a:lnTo>
                <a:lnTo>
                  <a:pt x="125016" y="321468"/>
                </a:lnTo>
                <a:lnTo>
                  <a:pt x="133946" y="312539"/>
                </a:lnTo>
                <a:lnTo>
                  <a:pt x="142875" y="294679"/>
                </a:lnTo>
                <a:lnTo>
                  <a:pt x="142875" y="267890"/>
                </a:lnTo>
                <a:lnTo>
                  <a:pt x="151805" y="232171"/>
                </a:lnTo>
                <a:lnTo>
                  <a:pt x="151805" y="178593"/>
                </a:lnTo>
                <a:lnTo>
                  <a:pt x="151805" y="133945"/>
                </a:lnTo>
                <a:lnTo>
                  <a:pt x="151805" y="80367"/>
                </a:lnTo>
                <a:lnTo>
                  <a:pt x="151805" y="44648"/>
                </a:lnTo>
                <a:lnTo>
                  <a:pt x="160735" y="8929"/>
                </a:lnTo>
                <a:lnTo>
                  <a:pt x="160735" y="0"/>
                </a:lnTo>
                <a:lnTo>
                  <a:pt x="169664" y="0"/>
                </a:lnTo>
                <a:lnTo>
                  <a:pt x="169664" y="17859"/>
                </a:lnTo>
                <a:lnTo>
                  <a:pt x="178594" y="53578"/>
                </a:lnTo>
                <a:lnTo>
                  <a:pt x="187524" y="98226"/>
                </a:lnTo>
                <a:lnTo>
                  <a:pt x="196453" y="142875"/>
                </a:lnTo>
                <a:lnTo>
                  <a:pt x="205383" y="196453"/>
                </a:lnTo>
                <a:lnTo>
                  <a:pt x="214313" y="241101"/>
                </a:lnTo>
                <a:lnTo>
                  <a:pt x="223242" y="285750"/>
                </a:lnTo>
                <a:lnTo>
                  <a:pt x="241102" y="312539"/>
                </a:lnTo>
                <a:lnTo>
                  <a:pt x="258961" y="339328"/>
                </a:lnTo>
                <a:lnTo>
                  <a:pt x="267891" y="348257"/>
                </a:lnTo>
                <a:lnTo>
                  <a:pt x="276821" y="357187"/>
                </a:lnTo>
                <a:lnTo>
                  <a:pt x="285750" y="339328"/>
                </a:lnTo>
                <a:lnTo>
                  <a:pt x="285750" y="312539"/>
                </a:lnTo>
                <a:lnTo>
                  <a:pt x="294680" y="276820"/>
                </a:lnTo>
                <a:lnTo>
                  <a:pt x="294680" y="232171"/>
                </a:lnTo>
                <a:lnTo>
                  <a:pt x="303610" y="187523"/>
                </a:lnTo>
                <a:lnTo>
                  <a:pt x="312539" y="151804"/>
                </a:lnTo>
                <a:lnTo>
                  <a:pt x="312539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384227" y="5054203"/>
            <a:ext cx="223243" cy="321470"/>
          </a:xfrm>
          <a:custGeom>
            <a:avLst/>
            <a:gdLst/>
            <a:ahLst/>
            <a:cxnLst/>
            <a:rect l="0" t="0" r="0" b="0"/>
            <a:pathLst>
              <a:path w="223243" h="321470">
                <a:moveTo>
                  <a:pt x="26789" y="62508"/>
                </a:moveTo>
                <a:lnTo>
                  <a:pt x="17859" y="62508"/>
                </a:lnTo>
                <a:lnTo>
                  <a:pt x="8929" y="62508"/>
                </a:lnTo>
                <a:lnTo>
                  <a:pt x="8929" y="71438"/>
                </a:lnTo>
                <a:lnTo>
                  <a:pt x="0" y="80367"/>
                </a:lnTo>
                <a:lnTo>
                  <a:pt x="0" y="80367"/>
                </a:lnTo>
                <a:lnTo>
                  <a:pt x="8929" y="80367"/>
                </a:lnTo>
                <a:lnTo>
                  <a:pt x="17859" y="71438"/>
                </a:lnTo>
                <a:lnTo>
                  <a:pt x="35718" y="53578"/>
                </a:lnTo>
                <a:lnTo>
                  <a:pt x="62507" y="35719"/>
                </a:lnTo>
                <a:lnTo>
                  <a:pt x="89296" y="17860"/>
                </a:lnTo>
                <a:lnTo>
                  <a:pt x="116086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4" y="17860"/>
                </a:lnTo>
                <a:lnTo>
                  <a:pt x="142875" y="35719"/>
                </a:lnTo>
                <a:lnTo>
                  <a:pt x="125015" y="62508"/>
                </a:lnTo>
                <a:lnTo>
                  <a:pt x="107156" y="98227"/>
                </a:lnTo>
                <a:lnTo>
                  <a:pt x="89296" y="116086"/>
                </a:lnTo>
                <a:lnTo>
                  <a:pt x="71437" y="142875"/>
                </a:lnTo>
                <a:lnTo>
                  <a:pt x="71437" y="151805"/>
                </a:lnTo>
                <a:lnTo>
                  <a:pt x="71437" y="151805"/>
                </a:lnTo>
                <a:lnTo>
                  <a:pt x="89296" y="142875"/>
                </a:lnTo>
                <a:lnTo>
                  <a:pt x="116086" y="133945"/>
                </a:lnTo>
                <a:lnTo>
                  <a:pt x="142875" y="116086"/>
                </a:lnTo>
                <a:lnTo>
                  <a:pt x="169664" y="107156"/>
                </a:lnTo>
                <a:lnTo>
                  <a:pt x="196453" y="107156"/>
                </a:lnTo>
                <a:lnTo>
                  <a:pt x="214312" y="116086"/>
                </a:lnTo>
                <a:lnTo>
                  <a:pt x="223242" y="133945"/>
                </a:lnTo>
                <a:lnTo>
                  <a:pt x="223242" y="169664"/>
                </a:lnTo>
                <a:lnTo>
                  <a:pt x="214312" y="196453"/>
                </a:lnTo>
                <a:lnTo>
                  <a:pt x="187523" y="241102"/>
                </a:lnTo>
                <a:lnTo>
                  <a:pt x="160734" y="276820"/>
                </a:lnTo>
                <a:lnTo>
                  <a:pt x="133945" y="303610"/>
                </a:lnTo>
                <a:lnTo>
                  <a:pt x="125015" y="321469"/>
                </a:lnTo>
                <a:lnTo>
                  <a:pt x="116086" y="321469"/>
                </a:lnTo>
                <a:lnTo>
                  <a:pt x="133945" y="312539"/>
                </a:lnTo>
                <a:lnTo>
                  <a:pt x="142875" y="285750"/>
                </a:lnTo>
                <a:lnTo>
                  <a:pt x="169664" y="241102"/>
                </a:lnTo>
                <a:lnTo>
                  <a:pt x="205382" y="196453"/>
                </a:lnTo>
                <a:lnTo>
                  <a:pt x="205382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634258" y="5027414"/>
            <a:ext cx="205384" cy="169665"/>
          </a:xfrm>
          <a:custGeom>
            <a:avLst/>
            <a:gdLst/>
            <a:ahLst/>
            <a:cxnLst/>
            <a:rect l="0" t="0" r="0" b="0"/>
            <a:pathLst>
              <a:path w="205384" h="169665">
                <a:moveTo>
                  <a:pt x="44648" y="80367"/>
                </a:moveTo>
                <a:lnTo>
                  <a:pt x="35719" y="89297"/>
                </a:lnTo>
                <a:lnTo>
                  <a:pt x="35719" y="107156"/>
                </a:lnTo>
                <a:lnTo>
                  <a:pt x="35719" y="125016"/>
                </a:lnTo>
                <a:lnTo>
                  <a:pt x="44648" y="142875"/>
                </a:lnTo>
                <a:lnTo>
                  <a:pt x="62508" y="160734"/>
                </a:lnTo>
                <a:lnTo>
                  <a:pt x="89297" y="169664"/>
                </a:lnTo>
                <a:lnTo>
                  <a:pt x="116086" y="169664"/>
                </a:lnTo>
                <a:lnTo>
                  <a:pt x="142875" y="160734"/>
                </a:lnTo>
                <a:lnTo>
                  <a:pt x="160734" y="151805"/>
                </a:lnTo>
                <a:lnTo>
                  <a:pt x="187523" y="142875"/>
                </a:lnTo>
                <a:lnTo>
                  <a:pt x="205383" y="125016"/>
                </a:lnTo>
                <a:lnTo>
                  <a:pt x="205383" y="107156"/>
                </a:lnTo>
                <a:lnTo>
                  <a:pt x="205383" y="80367"/>
                </a:lnTo>
                <a:lnTo>
                  <a:pt x="178594" y="62508"/>
                </a:lnTo>
                <a:lnTo>
                  <a:pt x="142875" y="35719"/>
                </a:lnTo>
                <a:lnTo>
                  <a:pt x="98226" y="26789"/>
                </a:lnTo>
                <a:lnTo>
                  <a:pt x="53578" y="26789"/>
                </a:lnTo>
                <a:lnTo>
                  <a:pt x="26789" y="35719"/>
                </a:lnTo>
                <a:lnTo>
                  <a:pt x="8930" y="44649"/>
                </a:lnTo>
                <a:lnTo>
                  <a:pt x="0" y="62508"/>
                </a:lnTo>
                <a:lnTo>
                  <a:pt x="8930" y="62508"/>
                </a:lnTo>
                <a:lnTo>
                  <a:pt x="17859" y="62508"/>
                </a:lnTo>
                <a:lnTo>
                  <a:pt x="35719" y="44649"/>
                </a:lnTo>
                <a:lnTo>
                  <a:pt x="53578" y="26789"/>
                </a:lnTo>
                <a:lnTo>
                  <a:pt x="71437" y="0"/>
                </a:lnTo>
                <a:lnTo>
                  <a:pt x="7143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232422" y="5598913"/>
            <a:ext cx="339329" cy="339329"/>
          </a:xfrm>
          <a:custGeom>
            <a:avLst/>
            <a:gdLst/>
            <a:ahLst/>
            <a:cxnLst/>
            <a:rect l="0" t="0" r="0" b="0"/>
            <a:pathLst>
              <a:path w="339329" h="339329">
                <a:moveTo>
                  <a:pt x="26789" y="62508"/>
                </a:moveTo>
                <a:lnTo>
                  <a:pt x="26789" y="62508"/>
                </a:lnTo>
                <a:lnTo>
                  <a:pt x="17859" y="71438"/>
                </a:lnTo>
                <a:lnTo>
                  <a:pt x="17859" y="80367"/>
                </a:lnTo>
                <a:lnTo>
                  <a:pt x="8930" y="98227"/>
                </a:lnTo>
                <a:lnTo>
                  <a:pt x="8930" y="125016"/>
                </a:lnTo>
                <a:lnTo>
                  <a:pt x="0" y="160735"/>
                </a:lnTo>
                <a:lnTo>
                  <a:pt x="0" y="187524"/>
                </a:lnTo>
                <a:lnTo>
                  <a:pt x="0" y="223242"/>
                </a:lnTo>
                <a:lnTo>
                  <a:pt x="8930" y="267891"/>
                </a:lnTo>
                <a:lnTo>
                  <a:pt x="8930" y="294680"/>
                </a:lnTo>
                <a:lnTo>
                  <a:pt x="17859" y="321469"/>
                </a:lnTo>
                <a:lnTo>
                  <a:pt x="17859" y="339328"/>
                </a:lnTo>
                <a:lnTo>
                  <a:pt x="17859" y="339328"/>
                </a:lnTo>
                <a:lnTo>
                  <a:pt x="17859" y="330399"/>
                </a:lnTo>
                <a:lnTo>
                  <a:pt x="17859" y="312539"/>
                </a:lnTo>
                <a:lnTo>
                  <a:pt x="17859" y="276821"/>
                </a:lnTo>
                <a:lnTo>
                  <a:pt x="17859" y="232172"/>
                </a:lnTo>
                <a:lnTo>
                  <a:pt x="17859" y="187524"/>
                </a:lnTo>
                <a:lnTo>
                  <a:pt x="26789" y="133946"/>
                </a:lnTo>
                <a:lnTo>
                  <a:pt x="26789" y="107157"/>
                </a:lnTo>
                <a:lnTo>
                  <a:pt x="35719" y="80367"/>
                </a:lnTo>
                <a:lnTo>
                  <a:pt x="53578" y="89297"/>
                </a:lnTo>
                <a:lnTo>
                  <a:pt x="62508" y="107157"/>
                </a:lnTo>
                <a:lnTo>
                  <a:pt x="80367" y="133946"/>
                </a:lnTo>
                <a:lnTo>
                  <a:pt x="98226" y="178594"/>
                </a:lnTo>
                <a:lnTo>
                  <a:pt x="107156" y="214313"/>
                </a:lnTo>
                <a:lnTo>
                  <a:pt x="125016" y="258961"/>
                </a:lnTo>
                <a:lnTo>
                  <a:pt x="133945" y="285750"/>
                </a:lnTo>
                <a:lnTo>
                  <a:pt x="142875" y="303610"/>
                </a:lnTo>
                <a:lnTo>
                  <a:pt x="151805" y="312539"/>
                </a:lnTo>
                <a:lnTo>
                  <a:pt x="160734" y="303610"/>
                </a:lnTo>
                <a:lnTo>
                  <a:pt x="169664" y="276821"/>
                </a:lnTo>
                <a:lnTo>
                  <a:pt x="169664" y="241102"/>
                </a:lnTo>
                <a:lnTo>
                  <a:pt x="169664" y="196453"/>
                </a:lnTo>
                <a:lnTo>
                  <a:pt x="169664" y="142875"/>
                </a:lnTo>
                <a:lnTo>
                  <a:pt x="178594" y="89297"/>
                </a:lnTo>
                <a:lnTo>
                  <a:pt x="187523" y="62508"/>
                </a:lnTo>
                <a:lnTo>
                  <a:pt x="196453" y="44649"/>
                </a:lnTo>
                <a:lnTo>
                  <a:pt x="205383" y="62508"/>
                </a:lnTo>
                <a:lnTo>
                  <a:pt x="214312" y="89297"/>
                </a:lnTo>
                <a:lnTo>
                  <a:pt x="232172" y="133946"/>
                </a:lnTo>
                <a:lnTo>
                  <a:pt x="250031" y="187524"/>
                </a:lnTo>
                <a:lnTo>
                  <a:pt x="267891" y="223242"/>
                </a:lnTo>
                <a:lnTo>
                  <a:pt x="276820" y="258961"/>
                </a:lnTo>
                <a:lnTo>
                  <a:pt x="294680" y="276821"/>
                </a:lnTo>
                <a:lnTo>
                  <a:pt x="303609" y="276821"/>
                </a:lnTo>
                <a:lnTo>
                  <a:pt x="303609" y="250032"/>
                </a:lnTo>
                <a:lnTo>
                  <a:pt x="312539" y="214313"/>
                </a:lnTo>
                <a:lnTo>
                  <a:pt x="321469" y="151805"/>
                </a:lnTo>
                <a:lnTo>
                  <a:pt x="321469" y="71438"/>
                </a:lnTo>
                <a:lnTo>
                  <a:pt x="339328" y="0"/>
                </a:lnTo>
                <a:lnTo>
                  <a:pt x="33932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71750" y="5545336"/>
            <a:ext cx="267892" cy="303610"/>
          </a:xfrm>
          <a:custGeom>
            <a:avLst/>
            <a:gdLst/>
            <a:ahLst/>
            <a:cxnLst/>
            <a:rect l="0" t="0" r="0" b="0"/>
            <a:pathLst>
              <a:path w="267892" h="303610">
                <a:moveTo>
                  <a:pt x="26789" y="26789"/>
                </a:moveTo>
                <a:lnTo>
                  <a:pt x="17859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17859" y="17859"/>
                </a:lnTo>
                <a:lnTo>
                  <a:pt x="35719" y="8930"/>
                </a:lnTo>
                <a:lnTo>
                  <a:pt x="62508" y="8930"/>
                </a:lnTo>
                <a:lnTo>
                  <a:pt x="89297" y="0"/>
                </a:lnTo>
                <a:lnTo>
                  <a:pt x="107156" y="0"/>
                </a:lnTo>
                <a:lnTo>
                  <a:pt x="116086" y="8930"/>
                </a:lnTo>
                <a:lnTo>
                  <a:pt x="125016" y="17859"/>
                </a:lnTo>
                <a:lnTo>
                  <a:pt x="125016" y="26789"/>
                </a:lnTo>
                <a:lnTo>
                  <a:pt x="116086" y="44648"/>
                </a:lnTo>
                <a:lnTo>
                  <a:pt x="107156" y="62507"/>
                </a:lnTo>
                <a:lnTo>
                  <a:pt x="98227" y="80366"/>
                </a:lnTo>
                <a:lnTo>
                  <a:pt x="89297" y="89296"/>
                </a:lnTo>
                <a:lnTo>
                  <a:pt x="98227" y="107155"/>
                </a:lnTo>
                <a:lnTo>
                  <a:pt x="107156" y="107155"/>
                </a:lnTo>
                <a:lnTo>
                  <a:pt x="133945" y="107155"/>
                </a:lnTo>
                <a:lnTo>
                  <a:pt x="169664" y="98226"/>
                </a:lnTo>
                <a:lnTo>
                  <a:pt x="196453" y="89296"/>
                </a:lnTo>
                <a:lnTo>
                  <a:pt x="232172" y="80366"/>
                </a:lnTo>
                <a:lnTo>
                  <a:pt x="250031" y="80366"/>
                </a:lnTo>
                <a:lnTo>
                  <a:pt x="267891" y="89296"/>
                </a:lnTo>
                <a:lnTo>
                  <a:pt x="267891" y="107155"/>
                </a:lnTo>
                <a:lnTo>
                  <a:pt x="250031" y="133944"/>
                </a:lnTo>
                <a:lnTo>
                  <a:pt x="223242" y="160734"/>
                </a:lnTo>
                <a:lnTo>
                  <a:pt x="187523" y="205382"/>
                </a:lnTo>
                <a:lnTo>
                  <a:pt x="151805" y="241101"/>
                </a:lnTo>
                <a:lnTo>
                  <a:pt x="116086" y="276819"/>
                </a:lnTo>
                <a:lnTo>
                  <a:pt x="98227" y="294679"/>
                </a:lnTo>
                <a:lnTo>
                  <a:pt x="98227" y="303609"/>
                </a:lnTo>
                <a:lnTo>
                  <a:pt x="107156" y="294679"/>
                </a:lnTo>
                <a:lnTo>
                  <a:pt x="133945" y="276819"/>
                </a:lnTo>
                <a:lnTo>
                  <a:pt x="160734" y="250030"/>
                </a:lnTo>
                <a:lnTo>
                  <a:pt x="196453" y="214312"/>
                </a:lnTo>
                <a:lnTo>
                  <a:pt x="223242" y="178593"/>
                </a:lnTo>
                <a:lnTo>
                  <a:pt x="258961" y="142874"/>
                </a:lnTo>
                <a:lnTo>
                  <a:pt x="258961" y="1428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920008" y="5456039"/>
            <a:ext cx="44649" cy="303610"/>
          </a:xfrm>
          <a:custGeom>
            <a:avLst/>
            <a:gdLst/>
            <a:ahLst/>
            <a:cxnLst/>
            <a:rect l="0" t="0" r="0" b="0"/>
            <a:pathLst>
              <a:path w="44649" h="303610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17859"/>
                </a:lnTo>
                <a:lnTo>
                  <a:pt x="0" y="35719"/>
                </a:lnTo>
                <a:lnTo>
                  <a:pt x="0" y="71438"/>
                </a:lnTo>
                <a:lnTo>
                  <a:pt x="8930" y="107156"/>
                </a:lnTo>
                <a:lnTo>
                  <a:pt x="8930" y="151804"/>
                </a:lnTo>
                <a:lnTo>
                  <a:pt x="17859" y="196452"/>
                </a:lnTo>
                <a:lnTo>
                  <a:pt x="26789" y="232171"/>
                </a:lnTo>
                <a:lnTo>
                  <a:pt x="26789" y="258960"/>
                </a:lnTo>
                <a:lnTo>
                  <a:pt x="35719" y="285749"/>
                </a:lnTo>
                <a:lnTo>
                  <a:pt x="35719" y="303609"/>
                </a:lnTo>
                <a:lnTo>
                  <a:pt x="35719" y="303609"/>
                </a:lnTo>
                <a:lnTo>
                  <a:pt x="35719" y="303609"/>
                </a:lnTo>
                <a:lnTo>
                  <a:pt x="44648" y="285749"/>
                </a:lnTo>
                <a:lnTo>
                  <a:pt x="44648" y="2857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419945" y="5965030"/>
            <a:ext cx="223244" cy="303611"/>
          </a:xfrm>
          <a:custGeom>
            <a:avLst/>
            <a:gdLst/>
            <a:ahLst/>
            <a:cxnLst/>
            <a:rect l="0" t="0" r="0" b="0"/>
            <a:pathLst>
              <a:path w="223244" h="303611">
                <a:moveTo>
                  <a:pt x="35719" y="98227"/>
                </a:moveTo>
                <a:lnTo>
                  <a:pt x="35719" y="98227"/>
                </a:lnTo>
                <a:lnTo>
                  <a:pt x="26789" y="98227"/>
                </a:lnTo>
                <a:lnTo>
                  <a:pt x="26789" y="9822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89297"/>
                </a:lnTo>
                <a:lnTo>
                  <a:pt x="26789" y="98227"/>
                </a:lnTo>
                <a:lnTo>
                  <a:pt x="35719" y="107157"/>
                </a:lnTo>
                <a:lnTo>
                  <a:pt x="35719" y="125016"/>
                </a:lnTo>
                <a:lnTo>
                  <a:pt x="44649" y="142875"/>
                </a:lnTo>
                <a:lnTo>
                  <a:pt x="44649" y="169665"/>
                </a:lnTo>
                <a:lnTo>
                  <a:pt x="53578" y="205383"/>
                </a:lnTo>
                <a:lnTo>
                  <a:pt x="62508" y="241102"/>
                </a:lnTo>
                <a:lnTo>
                  <a:pt x="71438" y="267891"/>
                </a:lnTo>
                <a:lnTo>
                  <a:pt x="71438" y="285750"/>
                </a:lnTo>
                <a:lnTo>
                  <a:pt x="80368" y="294680"/>
                </a:lnTo>
                <a:lnTo>
                  <a:pt x="80368" y="303610"/>
                </a:lnTo>
                <a:lnTo>
                  <a:pt x="80368" y="294680"/>
                </a:lnTo>
                <a:lnTo>
                  <a:pt x="80368" y="276821"/>
                </a:lnTo>
                <a:lnTo>
                  <a:pt x="71438" y="250032"/>
                </a:lnTo>
                <a:lnTo>
                  <a:pt x="53578" y="214313"/>
                </a:lnTo>
                <a:lnTo>
                  <a:pt x="44649" y="178594"/>
                </a:lnTo>
                <a:lnTo>
                  <a:pt x="26789" y="142875"/>
                </a:lnTo>
                <a:lnTo>
                  <a:pt x="17860" y="116086"/>
                </a:lnTo>
                <a:lnTo>
                  <a:pt x="8930" y="89297"/>
                </a:lnTo>
                <a:lnTo>
                  <a:pt x="0" y="62508"/>
                </a:lnTo>
                <a:lnTo>
                  <a:pt x="8930" y="53579"/>
                </a:lnTo>
                <a:lnTo>
                  <a:pt x="17860" y="44649"/>
                </a:lnTo>
                <a:lnTo>
                  <a:pt x="35719" y="35719"/>
                </a:lnTo>
                <a:lnTo>
                  <a:pt x="62508" y="26790"/>
                </a:lnTo>
                <a:lnTo>
                  <a:pt x="98227" y="26790"/>
                </a:lnTo>
                <a:lnTo>
                  <a:pt x="133946" y="17860"/>
                </a:lnTo>
                <a:lnTo>
                  <a:pt x="169664" y="17860"/>
                </a:lnTo>
                <a:lnTo>
                  <a:pt x="196453" y="8930"/>
                </a:lnTo>
                <a:lnTo>
                  <a:pt x="214313" y="0"/>
                </a:lnTo>
                <a:lnTo>
                  <a:pt x="223243" y="0"/>
                </a:lnTo>
                <a:lnTo>
                  <a:pt x="223243" y="0"/>
                </a:lnTo>
                <a:lnTo>
                  <a:pt x="214313" y="0"/>
                </a:lnTo>
                <a:lnTo>
                  <a:pt x="21431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473523" y="6116835"/>
            <a:ext cx="133947" cy="62509"/>
          </a:xfrm>
          <a:custGeom>
            <a:avLst/>
            <a:gdLst/>
            <a:ahLst/>
            <a:cxnLst/>
            <a:rect l="0" t="0" r="0" b="0"/>
            <a:pathLst>
              <a:path w="133947" h="62509">
                <a:moveTo>
                  <a:pt x="0" y="53578"/>
                </a:moveTo>
                <a:lnTo>
                  <a:pt x="8930" y="53578"/>
                </a:lnTo>
                <a:lnTo>
                  <a:pt x="17860" y="53578"/>
                </a:lnTo>
                <a:lnTo>
                  <a:pt x="26790" y="53578"/>
                </a:lnTo>
                <a:lnTo>
                  <a:pt x="53579" y="62508"/>
                </a:lnTo>
                <a:lnTo>
                  <a:pt x="80368" y="53578"/>
                </a:lnTo>
                <a:lnTo>
                  <a:pt x="98227" y="44649"/>
                </a:lnTo>
                <a:lnTo>
                  <a:pt x="116086" y="35719"/>
                </a:lnTo>
                <a:lnTo>
                  <a:pt x="125016" y="1786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616398" y="5884663"/>
            <a:ext cx="491134" cy="383978"/>
          </a:xfrm>
          <a:custGeom>
            <a:avLst/>
            <a:gdLst/>
            <a:ahLst/>
            <a:cxnLst/>
            <a:rect l="0" t="0" r="0" b="0"/>
            <a:pathLst>
              <a:path w="491134" h="383978">
                <a:moveTo>
                  <a:pt x="0" y="330399"/>
                </a:moveTo>
                <a:lnTo>
                  <a:pt x="0" y="330399"/>
                </a:lnTo>
                <a:lnTo>
                  <a:pt x="8930" y="339328"/>
                </a:lnTo>
                <a:lnTo>
                  <a:pt x="8930" y="348258"/>
                </a:lnTo>
                <a:lnTo>
                  <a:pt x="17860" y="357188"/>
                </a:lnTo>
                <a:lnTo>
                  <a:pt x="26790" y="357188"/>
                </a:lnTo>
                <a:lnTo>
                  <a:pt x="44649" y="348258"/>
                </a:lnTo>
                <a:lnTo>
                  <a:pt x="62508" y="339328"/>
                </a:lnTo>
                <a:lnTo>
                  <a:pt x="80368" y="312539"/>
                </a:lnTo>
                <a:lnTo>
                  <a:pt x="98227" y="285750"/>
                </a:lnTo>
                <a:lnTo>
                  <a:pt x="107157" y="258961"/>
                </a:lnTo>
                <a:lnTo>
                  <a:pt x="116086" y="223242"/>
                </a:lnTo>
                <a:lnTo>
                  <a:pt x="116086" y="196453"/>
                </a:lnTo>
                <a:lnTo>
                  <a:pt x="116086" y="178594"/>
                </a:lnTo>
                <a:lnTo>
                  <a:pt x="107157" y="178594"/>
                </a:lnTo>
                <a:lnTo>
                  <a:pt x="98227" y="196453"/>
                </a:lnTo>
                <a:lnTo>
                  <a:pt x="89297" y="223242"/>
                </a:lnTo>
                <a:lnTo>
                  <a:pt x="89297" y="267891"/>
                </a:lnTo>
                <a:lnTo>
                  <a:pt x="89297" y="303610"/>
                </a:lnTo>
                <a:lnTo>
                  <a:pt x="89297" y="339328"/>
                </a:lnTo>
                <a:lnTo>
                  <a:pt x="98227" y="366117"/>
                </a:lnTo>
                <a:lnTo>
                  <a:pt x="107157" y="383977"/>
                </a:lnTo>
                <a:lnTo>
                  <a:pt x="125016" y="383977"/>
                </a:lnTo>
                <a:lnTo>
                  <a:pt x="142875" y="366117"/>
                </a:lnTo>
                <a:lnTo>
                  <a:pt x="160735" y="348258"/>
                </a:lnTo>
                <a:lnTo>
                  <a:pt x="187524" y="312539"/>
                </a:lnTo>
                <a:lnTo>
                  <a:pt x="205383" y="267891"/>
                </a:lnTo>
                <a:lnTo>
                  <a:pt x="223243" y="214313"/>
                </a:lnTo>
                <a:lnTo>
                  <a:pt x="232172" y="160735"/>
                </a:lnTo>
                <a:lnTo>
                  <a:pt x="241102" y="107157"/>
                </a:lnTo>
                <a:lnTo>
                  <a:pt x="250032" y="71438"/>
                </a:lnTo>
                <a:lnTo>
                  <a:pt x="250032" y="62508"/>
                </a:lnTo>
                <a:lnTo>
                  <a:pt x="250032" y="89297"/>
                </a:lnTo>
                <a:lnTo>
                  <a:pt x="250032" y="133946"/>
                </a:lnTo>
                <a:lnTo>
                  <a:pt x="250032" y="187524"/>
                </a:lnTo>
                <a:lnTo>
                  <a:pt x="250032" y="250032"/>
                </a:lnTo>
                <a:lnTo>
                  <a:pt x="250032" y="303610"/>
                </a:lnTo>
                <a:lnTo>
                  <a:pt x="250032" y="348258"/>
                </a:lnTo>
                <a:lnTo>
                  <a:pt x="258961" y="375047"/>
                </a:lnTo>
                <a:lnTo>
                  <a:pt x="267891" y="383977"/>
                </a:lnTo>
                <a:lnTo>
                  <a:pt x="276821" y="366117"/>
                </a:lnTo>
                <a:lnTo>
                  <a:pt x="294680" y="339328"/>
                </a:lnTo>
                <a:lnTo>
                  <a:pt x="312540" y="303610"/>
                </a:lnTo>
                <a:lnTo>
                  <a:pt x="330399" y="241102"/>
                </a:lnTo>
                <a:lnTo>
                  <a:pt x="339329" y="178594"/>
                </a:lnTo>
                <a:lnTo>
                  <a:pt x="357188" y="133946"/>
                </a:lnTo>
                <a:lnTo>
                  <a:pt x="366118" y="98227"/>
                </a:lnTo>
                <a:lnTo>
                  <a:pt x="383977" y="80367"/>
                </a:lnTo>
                <a:lnTo>
                  <a:pt x="401836" y="89297"/>
                </a:lnTo>
                <a:lnTo>
                  <a:pt x="419696" y="107157"/>
                </a:lnTo>
                <a:lnTo>
                  <a:pt x="437555" y="133946"/>
                </a:lnTo>
                <a:lnTo>
                  <a:pt x="455415" y="151805"/>
                </a:lnTo>
                <a:lnTo>
                  <a:pt x="464344" y="151805"/>
                </a:lnTo>
                <a:lnTo>
                  <a:pt x="473274" y="142875"/>
                </a:lnTo>
                <a:lnTo>
                  <a:pt x="482204" y="116086"/>
                </a:lnTo>
                <a:lnTo>
                  <a:pt x="491133" y="62508"/>
                </a:lnTo>
                <a:lnTo>
                  <a:pt x="491133" y="0"/>
                </a:lnTo>
                <a:lnTo>
                  <a:pt x="49113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 in Decision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153400" cy="94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Here rules 4 and rule 9 are identical; redundant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9" y="1371600"/>
            <a:ext cx="7581481" cy="377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1982391" y="2562820"/>
            <a:ext cx="205383" cy="187525"/>
          </a:xfrm>
          <a:custGeom>
            <a:avLst/>
            <a:gdLst/>
            <a:ahLst/>
            <a:cxnLst/>
            <a:rect l="0" t="0" r="0" b="0"/>
            <a:pathLst>
              <a:path w="205383" h="187525">
                <a:moveTo>
                  <a:pt x="8929" y="44649"/>
                </a:move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6"/>
                </a:lnTo>
                <a:lnTo>
                  <a:pt x="17859" y="151805"/>
                </a:lnTo>
                <a:lnTo>
                  <a:pt x="17859" y="151805"/>
                </a:lnTo>
                <a:lnTo>
                  <a:pt x="17859" y="160735"/>
                </a:lnTo>
                <a:lnTo>
                  <a:pt x="17859" y="160735"/>
                </a:lnTo>
                <a:lnTo>
                  <a:pt x="17859" y="151805"/>
                </a:lnTo>
                <a:lnTo>
                  <a:pt x="17859" y="142875"/>
                </a:lnTo>
                <a:lnTo>
                  <a:pt x="8929" y="133946"/>
                </a:lnTo>
                <a:lnTo>
                  <a:pt x="8929" y="116086"/>
                </a:lnTo>
                <a:lnTo>
                  <a:pt x="8929" y="98227"/>
                </a:lnTo>
                <a:lnTo>
                  <a:pt x="8929" y="80368"/>
                </a:lnTo>
                <a:lnTo>
                  <a:pt x="0" y="62508"/>
                </a:lnTo>
                <a:lnTo>
                  <a:pt x="0" y="44649"/>
                </a:lnTo>
                <a:lnTo>
                  <a:pt x="8929" y="35719"/>
                </a:lnTo>
                <a:lnTo>
                  <a:pt x="8929" y="35719"/>
                </a:lnTo>
                <a:lnTo>
                  <a:pt x="17859" y="35719"/>
                </a:lnTo>
                <a:lnTo>
                  <a:pt x="17859" y="44649"/>
                </a:lnTo>
                <a:lnTo>
                  <a:pt x="26789" y="62508"/>
                </a:lnTo>
                <a:lnTo>
                  <a:pt x="35718" y="89297"/>
                </a:lnTo>
                <a:lnTo>
                  <a:pt x="53578" y="116086"/>
                </a:lnTo>
                <a:lnTo>
                  <a:pt x="62507" y="133946"/>
                </a:lnTo>
                <a:lnTo>
                  <a:pt x="71437" y="151805"/>
                </a:lnTo>
                <a:lnTo>
                  <a:pt x="80367" y="169664"/>
                </a:lnTo>
                <a:lnTo>
                  <a:pt x="80367" y="178594"/>
                </a:lnTo>
                <a:lnTo>
                  <a:pt x="89297" y="178594"/>
                </a:lnTo>
                <a:lnTo>
                  <a:pt x="89297" y="169664"/>
                </a:lnTo>
                <a:lnTo>
                  <a:pt x="89297" y="151805"/>
                </a:lnTo>
                <a:lnTo>
                  <a:pt x="89297" y="133946"/>
                </a:lnTo>
                <a:lnTo>
                  <a:pt x="89297" y="107157"/>
                </a:lnTo>
                <a:lnTo>
                  <a:pt x="89297" y="80368"/>
                </a:lnTo>
                <a:lnTo>
                  <a:pt x="89297" y="44649"/>
                </a:lnTo>
                <a:lnTo>
                  <a:pt x="89297" y="26789"/>
                </a:lnTo>
                <a:lnTo>
                  <a:pt x="98226" y="8930"/>
                </a:lnTo>
                <a:lnTo>
                  <a:pt x="98226" y="0"/>
                </a:lnTo>
                <a:lnTo>
                  <a:pt x="107156" y="8930"/>
                </a:lnTo>
                <a:lnTo>
                  <a:pt x="116086" y="35719"/>
                </a:lnTo>
                <a:lnTo>
                  <a:pt x="125015" y="62508"/>
                </a:lnTo>
                <a:lnTo>
                  <a:pt x="133945" y="98227"/>
                </a:lnTo>
                <a:lnTo>
                  <a:pt x="142875" y="133946"/>
                </a:lnTo>
                <a:lnTo>
                  <a:pt x="151804" y="160735"/>
                </a:lnTo>
                <a:lnTo>
                  <a:pt x="169664" y="178594"/>
                </a:lnTo>
                <a:lnTo>
                  <a:pt x="178593" y="187524"/>
                </a:lnTo>
                <a:lnTo>
                  <a:pt x="187523" y="187524"/>
                </a:lnTo>
                <a:lnTo>
                  <a:pt x="196453" y="169664"/>
                </a:lnTo>
                <a:lnTo>
                  <a:pt x="205382" y="142875"/>
                </a:lnTo>
                <a:lnTo>
                  <a:pt x="205382" y="107157"/>
                </a:lnTo>
                <a:lnTo>
                  <a:pt x="205382" y="62508"/>
                </a:lnTo>
                <a:lnTo>
                  <a:pt x="205382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52055" y="2527102"/>
            <a:ext cx="133946" cy="214313"/>
          </a:xfrm>
          <a:custGeom>
            <a:avLst/>
            <a:gdLst/>
            <a:ahLst/>
            <a:cxnLst/>
            <a:rect l="0" t="0" r="0" b="0"/>
            <a:pathLst>
              <a:path w="133946" h="214313">
                <a:moveTo>
                  <a:pt x="8929" y="53578"/>
                </a:moveTo>
                <a:lnTo>
                  <a:pt x="0" y="53578"/>
                </a:lnTo>
                <a:lnTo>
                  <a:pt x="0" y="53578"/>
                </a:lnTo>
                <a:lnTo>
                  <a:pt x="0" y="53578"/>
                </a:lnTo>
                <a:lnTo>
                  <a:pt x="0" y="44648"/>
                </a:lnTo>
                <a:lnTo>
                  <a:pt x="0" y="44648"/>
                </a:lnTo>
                <a:lnTo>
                  <a:pt x="0" y="44648"/>
                </a:lnTo>
                <a:lnTo>
                  <a:pt x="8929" y="35718"/>
                </a:lnTo>
                <a:lnTo>
                  <a:pt x="26789" y="26789"/>
                </a:lnTo>
                <a:lnTo>
                  <a:pt x="35718" y="17859"/>
                </a:lnTo>
                <a:lnTo>
                  <a:pt x="53578" y="8929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89297" y="8929"/>
                </a:lnTo>
                <a:lnTo>
                  <a:pt x="89297" y="26789"/>
                </a:lnTo>
                <a:lnTo>
                  <a:pt x="80367" y="44648"/>
                </a:lnTo>
                <a:lnTo>
                  <a:pt x="62508" y="62507"/>
                </a:lnTo>
                <a:lnTo>
                  <a:pt x="53578" y="80367"/>
                </a:lnTo>
                <a:lnTo>
                  <a:pt x="44648" y="89296"/>
                </a:lnTo>
                <a:lnTo>
                  <a:pt x="35718" y="98226"/>
                </a:lnTo>
                <a:lnTo>
                  <a:pt x="35718" y="107156"/>
                </a:lnTo>
                <a:lnTo>
                  <a:pt x="44648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80367" y="71437"/>
                </a:lnTo>
                <a:lnTo>
                  <a:pt x="98226" y="62507"/>
                </a:lnTo>
                <a:lnTo>
                  <a:pt x="107156" y="53578"/>
                </a:lnTo>
                <a:lnTo>
                  <a:pt x="125015" y="62507"/>
                </a:lnTo>
                <a:lnTo>
                  <a:pt x="133945" y="71437"/>
                </a:lnTo>
                <a:lnTo>
                  <a:pt x="133945" y="89296"/>
                </a:lnTo>
                <a:lnTo>
                  <a:pt x="125015" y="116086"/>
                </a:lnTo>
                <a:lnTo>
                  <a:pt x="116086" y="142875"/>
                </a:lnTo>
                <a:lnTo>
                  <a:pt x="98226" y="169664"/>
                </a:lnTo>
                <a:lnTo>
                  <a:pt x="80367" y="196453"/>
                </a:lnTo>
                <a:lnTo>
                  <a:pt x="71437" y="205382"/>
                </a:lnTo>
                <a:lnTo>
                  <a:pt x="62508" y="214312"/>
                </a:lnTo>
                <a:lnTo>
                  <a:pt x="62508" y="205382"/>
                </a:lnTo>
                <a:lnTo>
                  <a:pt x="71437" y="187523"/>
                </a:lnTo>
                <a:lnTo>
                  <a:pt x="80367" y="160734"/>
                </a:lnTo>
                <a:lnTo>
                  <a:pt x="98226" y="133945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321719" y="2544961"/>
            <a:ext cx="89298" cy="89298"/>
          </a:xfrm>
          <a:custGeom>
            <a:avLst/>
            <a:gdLst/>
            <a:ahLst/>
            <a:cxnLst/>
            <a:rect l="0" t="0" r="0" b="0"/>
            <a:pathLst>
              <a:path w="89298" h="89298">
                <a:moveTo>
                  <a:pt x="44648" y="17859"/>
                </a:moveTo>
                <a:lnTo>
                  <a:pt x="35719" y="17859"/>
                </a:lnTo>
                <a:lnTo>
                  <a:pt x="26789" y="26789"/>
                </a:lnTo>
                <a:lnTo>
                  <a:pt x="17859" y="35719"/>
                </a:lnTo>
                <a:lnTo>
                  <a:pt x="8929" y="53578"/>
                </a:lnTo>
                <a:lnTo>
                  <a:pt x="8929" y="71437"/>
                </a:lnTo>
                <a:lnTo>
                  <a:pt x="8929" y="80367"/>
                </a:lnTo>
                <a:lnTo>
                  <a:pt x="17859" y="89297"/>
                </a:lnTo>
                <a:lnTo>
                  <a:pt x="35719" y="89297"/>
                </a:lnTo>
                <a:lnTo>
                  <a:pt x="44648" y="89297"/>
                </a:lnTo>
                <a:lnTo>
                  <a:pt x="62508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89297" y="53578"/>
                </a:lnTo>
                <a:lnTo>
                  <a:pt x="89297" y="35719"/>
                </a:lnTo>
                <a:lnTo>
                  <a:pt x="71437" y="26789"/>
                </a:lnTo>
                <a:lnTo>
                  <a:pt x="53578" y="17859"/>
                </a:lnTo>
                <a:lnTo>
                  <a:pt x="35719" y="0"/>
                </a:ln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03859" y="2544961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803797" y="2419945"/>
            <a:ext cx="785813" cy="419696"/>
          </a:xfrm>
          <a:custGeom>
            <a:avLst/>
            <a:gdLst/>
            <a:ahLst/>
            <a:cxnLst/>
            <a:rect l="0" t="0" r="0" b="0"/>
            <a:pathLst>
              <a:path w="785813" h="419696">
                <a:moveTo>
                  <a:pt x="625078" y="107157"/>
                </a:moveTo>
                <a:lnTo>
                  <a:pt x="625078" y="98227"/>
                </a:lnTo>
                <a:lnTo>
                  <a:pt x="616148" y="89297"/>
                </a:lnTo>
                <a:lnTo>
                  <a:pt x="616148" y="80368"/>
                </a:lnTo>
                <a:lnTo>
                  <a:pt x="607219" y="71438"/>
                </a:lnTo>
                <a:lnTo>
                  <a:pt x="598289" y="53578"/>
                </a:lnTo>
                <a:lnTo>
                  <a:pt x="580430" y="44649"/>
                </a:lnTo>
                <a:lnTo>
                  <a:pt x="562570" y="26789"/>
                </a:lnTo>
                <a:lnTo>
                  <a:pt x="535781" y="17859"/>
                </a:lnTo>
                <a:lnTo>
                  <a:pt x="508992" y="8930"/>
                </a:lnTo>
                <a:lnTo>
                  <a:pt x="473273" y="0"/>
                </a:lnTo>
                <a:lnTo>
                  <a:pt x="428625" y="0"/>
                </a:lnTo>
                <a:lnTo>
                  <a:pt x="392906" y="0"/>
                </a:lnTo>
                <a:lnTo>
                  <a:pt x="339328" y="0"/>
                </a:lnTo>
                <a:lnTo>
                  <a:pt x="294680" y="8930"/>
                </a:lnTo>
                <a:lnTo>
                  <a:pt x="241101" y="26789"/>
                </a:lnTo>
                <a:lnTo>
                  <a:pt x="187523" y="35719"/>
                </a:lnTo>
                <a:lnTo>
                  <a:pt x="142875" y="62508"/>
                </a:lnTo>
                <a:lnTo>
                  <a:pt x="89297" y="80368"/>
                </a:lnTo>
                <a:lnTo>
                  <a:pt x="53578" y="107157"/>
                </a:lnTo>
                <a:lnTo>
                  <a:pt x="17859" y="142875"/>
                </a:lnTo>
                <a:lnTo>
                  <a:pt x="0" y="187524"/>
                </a:lnTo>
                <a:lnTo>
                  <a:pt x="8930" y="232172"/>
                </a:lnTo>
                <a:lnTo>
                  <a:pt x="26789" y="285750"/>
                </a:lnTo>
                <a:lnTo>
                  <a:pt x="62508" y="330399"/>
                </a:lnTo>
                <a:lnTo>
                  <a:pt x="125016" y="366118"/>
                </a:lnTo>
                <a:lnTo>
                  <a:pt x="196453" y="392906"/>
                </a:lnTo>
                <a:lnTo>
                  <a:pt x="276820" y="410766"/>
                </a:lnTo>
                <a:lnTo>
                  <a:pt x="366117" y="419695"/>
                </a:lnTo>
                <a:lnTo>
                  <a:pt x="455414" y="410766"/>
                </a:lnTo>
                <a:lnTo>
                  <a:pt x="535781" y="392906"/>
                </a:lnTo>
                <a:lnTo>
                  <a:pt x="616148" y="366118"/>
                </a:lnTo>
                <a:lnTo>
                  <a:pt x="687586" y="330399"/>
                </a:lnTo>
                <a:lnTo>
                  <a:pt x="750094" y="294680"/>
                </a:lnTo>
                <a:lnTo>
                  <a:pt x="776883" y="250032"/>
                </a:lnTo>
                <a:lnTo>
                  <a:pt x="785812" y="196453"/>
                </a:lnTo>
                <a:lnTo>
                  <a:pt x="767953" y="151805"/>
                </a:lnTo>
                <a:lnTo>
                  <a:pt x="732234" y="98227"/>
                </a:lnTo>
                <a:lnTo>
                  <a:pt x="678656" y="62508"/>
                </a:lnTo>
                <a:lnTo>
                  <a:pt x="616148" y="44649"/>
                </a:lnTo>
                <a:lnTo>
                  <a:pt x="562570" y="26789"/>
                </a:lnTo>
                <a:lnTo>
                  <a:pt x="517922" y="26789"/>
                </a:lnTo>
                <a:lnTo>
                  <a:pt x="482203" y="35719"/>
                </a:lnTo>
                <a:lnTo>
                  <a:pt x="455414" y="35719"/>
                </a:lnTo>
                <a:lnTo>
                  <a:pt x="446484" y="17859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28938" y="3580804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714625" y="3527226"/>
            <a:ext cx="321470" cy="419696"/>
          </a:xfrm>
          <a:custGeom>
            <a:avLst/>
            <a:gdLst/>
            <a:ahLst/>
            <a:cxnLst/>
            <a:rect l="0" t="0" r="0" b="0"/>
            <a:pathLst>
              <a:path w="321470" h="419696">
                <a:moveTo>
                  <a:pt x="214313" y="44649"/>
                </a:moveTo>
                <a:lnTo>
                  <a:pt x="214313" y="44649"/>
                </a:lnTo>
                <a:lnTo>
                  <a:pt x="205383" y="35719"/>
                </a:lnTo>
                <a:lnTo>
                  <a:pt x="205383" y="26789"/>
                </a:lnTo>
                <a:lnTo>
                  <a:pt x="205383" y="17860"/>
                </a:lnTo>
                <a:lnTo>
                  <a:pt x="196453" y="17860"/>
                </a:lnTo>
                <a:lnTo>
                  <a:pt x="196453" y="893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0"/>
                </a:lnTo>
                <a:lnTo>
                  <a:pt x="125016" y="8930"/>
                </a:lnTo>
                <a:lnTo>
                  <a:pt x="107156" y="8930"/>
                </a:lnTo>
                <a:lnTo>
                  <a:pt x="89297" y="26789"/>
                </a:lnTo>
                <a:lnTo>
                  <a:pt x="71438" y="35719"/>
                </a:lnTo>
                <a:lnTo>
                  <a:pt x="44648" y="53578"/>
                </a:lnTo>
                <a:lnTo>
                  <a:pt x="26789" y="80367"/>
                </a:lnTo>
                <a:lnTo>
                  <a:pt x="17859" y="116086"/>
                </a:lnTo>
                <a:lnTo>
                  <a:pt x="0" y="151805"/>
                </a:lnTo>
                <a:lnTo>
                  <a:pt x="0" y="196453"/>
                </a:lnTo>
                <a:lnTo>
                  <a:pt x="0" y="250031"/>
                </a:lnTo>
                <a:lnTo>
                  <a:pt x="17859" y="303610"/>
                </a:lnTo>
                <a:lnTo>
                  <a:pt x="35719" y="348258"/>
                </a:lnTo>
                <a:lnTo>
                  <a:pt x="62508" y="383977"/>
                </a:lnTo>
                <a:lnTo>
                  <a:pt x="98227" y="410766"/>
                </a:lnTo>
                <a:lnTo>
                  <a:pt x="133945" y="419695"/>
                </a:lnTo>
                <a:lnTo>
                  <a:pt x="178594" y="419695"/>
                </a:lnTo>
                <a:lnTo>
                  <a:pt x="214313" y="401836"/>
                </a:lnTo>
                <a:lnTo>
                  <a:pt x="258961" y="375047"/>
                </a:lnTo>
                <a:lnTo>
                  <a:pt x="285750" y="339328"/>
                </a:lnTo>
                <a:lnTo>
                  <a:pt x="312539" y="294680"/>
                </a:lnTo>
                <a:lnTo>
                  <a:pt x="321469" y="232172"/>
                </a:lnTo>
                <a:lnTo>
                  <a:pt x="312539" y="178594"/>
                </a:lnTo>
                <a:lnTo>
                  <a:pt x="294680" y="116086"/>
                </a:lnTo>
                <a:lnTo>
                  <a:pt x="267891" y="62508"/>
                </a:lnTo>
                <a:lnTo>
                  <a:pt x="241102" y="2678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78906" y="4188023"/>
            <a:ext cx="366118" cy="419696"/>
          </a:xfrm>
          <a:custGeom>
            <a:avLst/>
            <a:gdLst/>
            <a:ahLst/>
            <a:cxnLst/>
            <a:rect l="0" t="0" r="0" b="0"/>
            <a:pathLst>
              <a:path w="366118" h="419696">
                <a:moveTo>
                  <a:pt x="214313" y="17859"/>
                </a:moveTo>
                <a:lnTo>
                  <a:pt x="214313" y="17859"/>
                </a:lnTo>
                <a:lnTo>
                  <a:pt x="205383" y="8930"/>
                </a:lnTo>
                <a:lnTo>
                  <a:pt x="187524" y="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0"/>
                </a:lnTo>
                <a:lnTo>
                  <a:pt x="98227" y="17859"/>
                </a:lnTo>
                <a:lnTo>
                  <a:pt x="80367" y="35719"/>
                </a:lnTo>
                <a:lnTo>
                  <a:pt x="53578" y="62508"/>
                </a:lnTo>
                <a:lnTo>
                  <a:pt x="26789" y="98227"/>
                </a:lnTo>
                <a:lnTo>
                  <a:pt x="8930" y="151805"/>
                </a:lnTo>
                <a:lnTo>
                  <a:pt x="8930" y="205383"/>
                </a:lnTo>
                <a:lnTo>
                  <a:pt x="0" y="276820"/>
                </a:lnTo>
                <a:lnTo>
                  <a:pt x="17860" y="339328"/>
                </a:lnTo>
                <a:lnTo>
                  <a:pt x="35719" y="383977"/>
                </a:lnTo>
                <a:lnTo>
                  <a:pt x="71438" y="410766"/>
                </a:lnTo>
                <a:lnTo>
                  <a:pt x="107157" y="419695"/>
                </a:lnTo>
                <a:lnTo>
                  <a:pt x="160735" y="419695"/>
                </a:lnTo>
                <a:lnTo>
                  <a:pt x="214313" y="401836"/>
                </a:lnTo>
                <a:lnTo>
                  <a:pt x="258961" y="366117"/>
                </a:lnTo>
                <a:lnTo>
                  <a:pt x="312539" y="330398"/>
                </a:lnTo>
                <a:lnTo>
                  <a:pt x="348258" y="276820"/>
                </a:lnTo>
                <a:lnTo>
                  <a:pt x="366117" y="232172"/>
                </a:lnTo>
                <a:lnTo>
                  <a:pt x="366117" y="178594"/>
                </a:lnTo>
                <a:lnTo>
                  <a:pt x="348258" y="133945"/>
                </a:lnTo>
                <a:lnTo>
                  <a:pt x="312539" y="89297"/>
                </a:lnTo>
                <a:lnTo>
                  <a:pt x="267891" y="62508"/>
                </a:lnTo>
                <a:lnTo>
                  <a:pt x="223242" y="53578"/>
                </a:lnTo>
                <a:lnTo>
                  <a:pt x="187524" y="53578"/>
                </a:lnTo>
                <a:lnTo>
                  <a:pt x="160735" y="71438"/>
                </a:lnTo>
                <a:lnTo>
                  <a:pt x="133946" y="71438"/>
                </a:lnTo>
                <a:lnTo>
                  <a:pt x="133946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143000" y="3964781"/>
            <a:ext cx="116087" cy="285751"/>
          </a:xfrm>
          <a:custGeom>
            <a:avLst/>
            <a:gdLst/>
            <a:ahLst/>
            <a:cxnLst/>
            <a:rect l="0" t="0" r="0" b="0"/>
            <a:pathLst>
              <a:path w="116087" h="285751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17859" y="26789"/>
                </a:lnTo>
                <a:lnTo>
                  <a:pt x="26789" y="35719"/>
                </a:lnTo>
                <a:lnTo>
                  <a:pt x="26789" y="53578"/>
                </a:lnTo>
                <a:lnTo>
                  <a:pt x="44649" y="62508"/>
                </a:lnTo>
                <a:lnTo>
                  <a:pt x="53578" y="80367"/>
                </a:lnTo>
                <a:lnTo>
                  <a:pt x="62508" y="89297"/>
                </a:lnTo>
                <a:lnTo>
                  <a:pt x="71438" y="98226"/>
                </a:lnTo>
                <a:lnTo>
                  <a:pt x="71438" y="107156"/>
                </a:lnTo>
                <a:lnTo>
                  <a:pt x="80367" y="116086"/>
                </a:lnTo>
                <a:lnTo>
                  <a:pt x="80367" y="125015"/>
                </a:lnTo>
                <a:lnTo>
                  <a:pt x="80367" y="125015"/>
                </a:lnTo>
                <a:lnTo>
                  <a:pt x="89297" y="116086"/>
                </a:lnTo>
                <a:lnTo>
                  <a:pt x="89297" y="107156"/>
                </a:lnTo>
                <a:lnTo>
                  <a:pt x="89297" y="98226"/>
                </a:lnTo>
                <a:lnTo>
                  <a:pt x="89297" y="80367"/>
                </a:lnTo>
                <a:lnTo>
                  <a:pt x="89297" y="71437"/>
                </a:lnTo>
                <a:lnTo>
                  <a:pt x="98227" y="53578"/>
                </a:lnTo>
                <a:lnTo>
                  <a:pt x="98227" y="35719"/>
                </a:lnTo>
                <a:lnTo>
                  <a:pt x="107156" y="26789"/>
                </a:lnTo>
                <a:lnTo>
                  <a:pt x="107156" y="17859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59"/>
                </a:lnTo>
                <a:lnTo>
                  <a:pt x="107156" y="35719"/>
                </a:lnTo>
                <a:lnTo>
                  <a:pt x="107156" y="62508"/>
                </a:lnTo>
                <a:lnTo>
                  <a:pt x="98227" y="89297"/>
                </a:lnTo>
                <a:lnTo>
                  <a:pt x="89297" y="125015"/>
                </a:lnTo>
                <a:lnTo>
                  <a:pt x="80367" y="160734"/>
                </a:lnTo>
                <a:lnTo>
                  <a:pt x="71438" y="196453"/>
                </a:lnTo>
                <a:lnTo>
                  <a:pt x="71438" y="232172"/>
                </a:lnTo>
                <a:lnTo>
                  <a:pt x="71438" y="250031"/>
                </a:lnTo>
                <a:lnTo>
                  <a:pt x="71438" y="267890"/>
                </a:lnTo>
                <a:lnTo>
                  <a:pt x="80367" y="285750"/>
                </a:lnTo>
                <a:lnTo>
                  <a:pt x="80367" y="285750"/>
                </a:lnTo>
                <a:lnTo>
                  <a:pt x="89297" y="285750"/>
                </a:lnTo>
                <a:lnTo>
                  <a:pt x="89297" y="276820"/>
                </a:lnTo>
                <a:lnTo>
                  <a:pt x="98227" y="258961"/>
                </a:lnTo>
                <a:lnTo>
                  <a:pt x="107156" y="232172"/>
                </a:lnTo>
                <a:lnTo>
                  <a:pt x="107156" y="205383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85875" y="3955851"/>
            <a:ext cx="187524" cy="267892"/>
          </a:xfrm>
          <a:custGeom>
            <a:avLst/>
            <a:gdLst/>
            <a:ahLst/>
            <a:cxnLst/>
            <a:rect l="0" t="0" r="0" b="0"/>
            <a:pathLst>
              <a:path w="187524" h="267892">
                <a:moveTo>
                  <a:pt x="17859" y="53578"/>
                </a:moveTo>
                <a:lnTo>
                  <a:pt x="17859" y="62508"/>
                </a:lnTo>
                <a:lnTo>
                  <a:pt x="17859" y="62508"/>
                </a:lnTo>
                <a:lnTo>
                  <a:pt x="17859" y="71438"/>
                </a:lnTo>
                <a:lnTo>
                  <a:pt x="17859" y="89297"/>
                </a:lnTo>
                <a:lnTo>
                  <a:pt x="17859" y="98227"/>
                </a:lnTo>
                <a:lnTo>
                  <a:pt x="17859" y="116086"/>
                </a:lnTo>
                <a:lnTo>
                  <a:pt x="17859" y="133945"/>
                </a:lnTo>
                <a:lnTo>
                  <a:pt x="17859" y="151805"/>
                </a:lnTo>
                <a:lnTo>
                  <a:pt x="17859" y="169664"/>
                </a:lnTo>
                <a:lnTo>
                  <a:pt x="26789" y="187524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26789" y="205383"/>
                </a:lnTo>
                <a:lnTo>
                  <a:pt x="17859" y="196453"/>
                </a:lnTo>
                <a:lnTo>
                  <a:pt x="17859" y="178594"/>
                </a:lnTo>
                <a:lnTo>
                  <a:pt x="8930" y="160735"/>
                </a:lnTo>
                <a:lnTo>
                  <a:pt x="0" y="142875"/>
                </a:lnTo>
                <a:lnTo>
                  <a:pt x="0" y="125016"/>
                </a:lnTo>
                <a:lnTo>
                  <a:pt x="0" y="107156"/>
                </a:lnTo>
                <a:lnTo>
                  <a:pt x="0" y="89297"/>
                </a:lnTo>
                <a:lnTo>
                  <a:pt x="8930" y="71438"/>
                </a:lnTo>
                <a:lnTo>
                  <a:pt x="26789" y="53578"/>
                </a:lnTo>
                <a:lnTo>
                  <a:pt x="44648" y="35719"/>
                </a:lnTo>
                <a:lnTo>
                  <a:pt x="62508" y="26789"/>
                </a:lnTo>
                <a:lnTo>
                  <a:pt x="80367" y="17860"/>
                </a:lnTo>
                <a:lnTo>
                  <a:pt x="89297" y="8930"/>
                </a:lnTo>
                <a:lnTo>
                  <a:pt x="107156" y="8930"/>
                </a:lnTo>
                <a:lnTo>
                  <a:pt x="116086" y="0"/>
                </a:lnTo>
                <a:lnTo>
                  <a:pt x="116086" y="8930"/>
                </a:lnTo>
                <a:lnTo>
                  <a:pt x="116086" y="8930"/>
                </a:lnTo>
                <a:lnTo>
                  <a:pt x="116086" y="17860"/>
                </a:lnTo>
                <a:lnTo>
                  <a:pt x="116086" y="26789"/>
                </a:lnTo>
                <a:lnTo>
                  <a:pt x="107156" y="35719"/>
                </a:lnTo>
                <a:lnTo>
                  <a:pt x="107156" y="35719"/>
                </a:lnTo>
                <a:lnTo>
                  <a:pt x="107156" y="44649"/>
                </a:lnTo>
                <a:lnTo>
                  <a:pt x="98227" y="53578"/>
                </a:lnTo>
                <a:lnTo>
                  <a:pt x="98227" y="53578"/>
                </a:lnTo>
                <a:lnTo>
                  <a:pt x="89297" y="53578"/>
                </a:lnTo>
                <a:lnTo>
                  <a:pt x="80367" y="62508"/>
                </a:lnTo>
                <a:lnTo>
                  <a:pt x="71438" y="62508"/>
                </a:lnTo>
                <a:lnTo>
                  <a:pt x="53578" y="71438"/>
                </a:lnTo>
                <a:lnTo>
                  <a:pt x="44648" y="89297"/>
                </a:lnTo>
                <a:lnTo>
                  <a:pt x="35719" y="98227"/>
                </a:lnTo>
                <a:lnTo>
                  <a:pt x="35719" y="107156"/>
                </a:lnTo>
                <a:lnTo>
                  <a:pt x="35719" y="125016"/>
                </a:lnTo>
                <a:lnTo>
                  <a:pt x="53578" y="133945"/>
                </a:lnTo>
                <a:lnTo>
                  <a:pt x="71438" y="142875"/>
                </a:lnTo>
                <a:lnTo>
                  <a:pt x="80367" y="151805"/>
                </a:lnTo>
                <a:lnTo>
                  <a:pt x="98227" y="160735"/>
                </a:lnTo>
                <a:lnTo>
                  <a:pt x="116086" y="169664"/>
                </a:lnTo>
                <a:lnTo>
                  <a:pt x="133945" y="178594"/>
                </a:lnTo>
                <a:lnTo>
                  <a:pt x="142875" y="196453"/>
                </a:lnTo>
                <a:lnTo>
                  <a:pt x="142875" y="214313"/>
                </a:lnTo>
                <a:lnTo>
                  <a:pt x="151805" y="232172"/>
                </a:lnTo>
                <a:lnTo>
                  <a:pt x="151805" y="250031"/>
                </a:lnTo>
                <a:lnTo>
                  <a:pt x="160734" y="258961"/>
                </a:lnTo>
                <a:lnTo>
                  <a:pt x="169664" y="267891"/>
                </a:lnTo>
                <a:lnTo>
                  <a:pt x="187523" y="258961"/>
                </a:lnTo>
                <a:lnTo>
                  <a:pt x="187523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151930" y="3598664"/>
            <a:ext cx="241102" cy="223243"/>
          </a:xfrm>
          <a:custGeom>
            <a:avLst/>
            <a:gdLst/>
            <a:ahLst/>
            <a:cxnLst/>
            <a:rect l="0" t="0" r="0" b="0"/>
            <a:pathLst>
              <a:path w="241102" h="223243">
                <a:moveTo>
                  <a:pt x="17859" y="35718"/>
                </a:moveTo>
                <a:lnTo>
                  <a:pt x="17859" y="35718"/>
                </a:lnTo>
                <a:lnTo>
                  <a:pt x="17859" y="26789"/>
                </a:lnTo>
                <a:lnTo>
                  <a:pt x="1785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62507"/>
                </a:lnTo>
                <a:lnTo>
                  <a:pt x="8929" y="89297"/>
                </a:lnTo>
                <a:lnTo>
                  <a:pt x="8929" y="116086"/>
                </a:lnTo>
                <a:lnTo>
                  <a:pt x="8929" y="151804"/>
                </a:lnTo>
                <a:lnTo>
                  <a:pt x="0" y="169664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87523"/>
                </a:lnTo>
                <a:lnTo>
                  <a:pt x="0" y="178593"/>
                </a:lnTo>
                <a:lnTo>
                  <a:pt x="0" y="169664"/>
                </a:lnTo>
                <a:lnTo>
                  <a:pt x="8929" y="151804"/>
                </a:lnTo>
                <a:lnTo>
                  <a:pt x="8929" y="133945"/>
                </a:lnTo>
                <a:lnTo>
                  <a:pt x="17859" y="116086"/>
                </a:lnTo>
                <a:lnTo>
                  <a:pt x="17859" y="89297"/>
                </a:lnTo>
                <a:lnTo>
                  <a:pt x="26789" y="71437"/>
                </a:lnTo>
                <a:lnTo>
                  <a:pt x="35719" y="53578"/>
                </a:lnTo>
                <a:lnTo>
                  <a:pt x="44648" y="35718"/>
                </a:lnTo>
                <a:lnTo>
                  <a:pt x="44648" y="1785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7"/>
                </a:lnTo>
                <a:lnTo>
                  <a:pt x="62508" y="89297"/>
                </a:lnTo>
                <a:lnTo>
                  <a:pt x="62508" y="116086"/>
                </a:lnTo>
                <a:lnTo>
                  <a:pt x="62508" y="133945"/>
                </a:lnTo>
                <a:lnTo>
                  <a:pt x="71437" y="151804"/>
                </a:lnTo>
                <a:lnTo>
                  <a:pt x="80367" y="169664"/>
                </a:lnTo>
                <a:lnTo>
                  <a:pt x="80367" y="178593"/>
                </a:lnTo>
                <a:lnTo>
                  <a:pt x="89297" y="169664"/>
                </a:lnTo>
                <a:lnTo>
                  <a:pt x="98226" y="169664"/>
                </a:lnTo>
                <a:lnTo>
                  <a:pt x="98226" y="151804"/>
                </a:lnTo>
                <a:lnTo>
                  <a:pt x="107156" y="142875"/>
                </a:lnTo>
                <a:lnTo>
                  <a:pt x="116086" y="125015"/>
                </a:lnTo>
                <a:lnTo>
                  <a:pt x="116086" y="107156"/>
                </a:lnTo>
                <a:lnTo>
                  <a:pt x="125015" y="80367"/>
                </a:lnTo>
                <a:lnTo>
                  <a:pt x="142875" y="62507"/>
                </a:lnTo>
                <a:lnTo>
                  <a:pt x="151804" y="35718"/>
                </a:lnTo>
                <a:lnTo>
                  <a:pt x="160734" y="17859"/>
                </a:lnTo>
                <a:lnTo>
                  <a:pt x="169664" y="8929"/>
                </a:lnTo>
                <a:lnTo>
                  <a:pt x="169664" y="0"/>
                </a:lnTo>
                <a:lnTo>
                  <a:pt x="169664" y="8929"/>
                </a:lnTo>
                <a:lnTo>
                  <a:pt x="169664" y="17859"/>
                </a:lnTo>
                <a:lnTo>
                  <a:pt x="169664" y="44648"/>
                </a:lnTo>
                <a:lnTo>
                  <a:pt x="160734" y="71437"/>
                </a:lnTo>
                <a:lnTo>
                  <a:pt x="160734" y="98226"/>
                </a:lnTo>
                <a:lnTo>
                  <a:pt x="151804" y="133945"/>
                </a:lnTo>
                <a:lnTo>
                  <a:pt x="151804" y="169664"/>
                </a:lnTo>
                <a:lnTo>
                  <a:pt x="160734" y="196453"/>
                </a:lnTo>
                <a:lnTo>
                  <a:pt x="178593" y="214312"/>
                </a:lnTo>
                <a:lnTo>
                  <a:pt x="196453" y="223242"/>
                </a:lnTo>
                <a:lnTo>
                  <a:pt x="214312" y="223242"/>
                </a:lnTo>
                <a:lnTo>
                  <a:pt x="241101" y="223242"/>
                </a:lnTo>
                <a:lnTo>
                  <a:pt x="241101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241227" y="4348757"/>
            <a:ext cx="17860" cy="187525"/>
          </a:xfrm>
          <a:custGeom>
            <a:avLst/>
            <a:gdLst/>
            <a:ahLst/>
            <a:cxnLst/>
            <a:rect l="0" t="0" r="0" b="0"/>
            <a:pathLst>
              <a:path w="17860" h="187525">
                <a:moveTo>
                  <a:pt x="0" y="893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0" y="71438"/>
                </a:lnTo>
                <a:lnTo>
                  <a:pt x="8929" y="98227"/>
                </a:lnTo>
                <a:lnTo>
                  <a:pt x="8929" y="125016"/>
                </a:lnTo>
                <a:lnTo>
                  <a:pt x="17859" y="151805"/>
                </a:lnTo>
                <a:lnTo>
                  <a:pt x="17859" y="169664"/>
                </a:lnTo>
                <a:lnTo>
                  <a:pt x="17859" y="178594"/>
                </a:lnTo>
                <a:lnTo>
                  <a:pt x="17859" y="187524"/>
                </a:lnTo>
                <a:lnTo>
                  <a:pt x="17859" y="178594"/>
                </a:lnTo>
                <a:lnTo>
                  <a:pt x="17859" y="169664"/>
                </a:lnTo>
                <a:lnTo>
                  <a:pt x="17859" y="151805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1178719" y="4313039"/>
            <a:ext cx="232173" cy="232173"/>
          </a:xfrm>
          <a:custGeom>
            <a:avLst/>
            <a:gdLst/>
            <a:ahLst/>
            <a:cxnLst/>
            <a:rect l="0" t="0" r="0" b="0"/>
            <a:pathLst>
              <a:path w="232173" h="232173">
                <a:moveTo>
                  <a:pt x="0" y="26789"/>
                </a:move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35719" y="8929"/>
                </a:lnTo>
                <a:lnTo>
                  <a:pt x="62508" y="8929"/>
                </a:lnTo>
                <a:lnTo>
                  <a:pt x="98226" y="0"/>
                </a:lnTo>
                <a:lnTo>
                  <a:pt x="142875" y="0"/>
                </a:lnTo>
                <a:lnTo>
                  <a:pt x="178594" y="8929"/>
                </a:lnTo>
                <a:lnTo>
                  <a:pt x="205383" y="17859"/>
                </a:lnTo>
                <a:lnTo>
                  <a:pt x="223242" y="35718"/>
                </a:lnTo>
                <a:lnTo>
                  <a:pt x="232172" y="62507"/>
                </a:lnTo>
                <a:lnTo>
                  <a:pt x="214312" y="89297"/>
                </a:lnTo>
                <a:lnTo>
                  <a:pt x="196453" y="125015"/>
                </a:lnTo>
                <a:lnTo>
                  <a:pt x="160734" y="160734"/>
                </a:lnTo>
                <a:lnTo>
                  <a:pt x="133945" y="196453"/>
                </a:lnTo>
                <a:lnTo>
                  <a:pt x="107156" y="223242"/>
                </a:lnTo>
                <a:lnTo>
                  <a:pt x="89297" y="232172"/>
                </a:lnTo>
                <a:lnTo>
                  <a:pt x="80367" y="223242"/>
                </a:lnTo>
                <a:lnTo>
                  <a:pt x="89297" y="205382"/>
                </a:lnTo>
                <a:lnTo>
                  <a:pt x="89297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759898" y="3937992"/>
            <a:ext cx="437555" cy="482204"/>
          </a:xfrm>
          <a:custGeom>
            <a:avLst/>
            <a:gdLst/>
            <a:ahLst/>
            <a:cxnLst/>
            <a:rect l="0" t="0" r="0" b="0"/>
            <a:pathLst>
              <a:path w="437555" h="482204">
                <a:moveTo>
                  <a:pt x="17860" y="446484"/>
                </a:moveTo>
                <a:lnTo>
                  <a:pt x="17860" y="455414"/>
                </a:lnTo>
                <a:lnTo>
                  <a:pt x="17860" y="455414"/>
                </a:lnTo>
                <a:lnTo>
                  <a:pt x="8930" y="464344"/>
                </a:lnTo>
                <a:lnTo>
                  <a:pt x="8930" y="473273"/>
                </a:lnTo>
                <a:lnTo>
                  <a:pt x="0" y="482203"/>
                </a:lnTo>
                <a:lnTo>
                  <a:pt x="8930" y="482203"/>
                </a:lnTo>
                <a:lnTo>
                  <a:pt x="8930" y="473273"/>
                </a:lnTo>
                <a:lnTo>
                  <a:pt x="35719" y="446484"/>
                </a:lnTo>
                <a:lnTo>
                  <a:pt x="62508" y="401836"/>
                </a:lnTo>
                <a:lnTo>
                  <a:pt x="116086" y="339328"/>
                </a:lnTo>
                <a:lnTo>
                  <a:pt x="169665" y="258961"/>
                </a:lnTo>
                <a:lnTo>
                  <a:pt x="241102" y="178594"/>
                </a:lnTo>
                <a:lnTo>
                  <a:pt x="312540" y="107156"/>
                </a:lnTo>
                <a:lnTo>
                  <a:pt x="375047" y="53578"/>
                </a:lnTo>
                <a:lnTo>
                  <a:pt x="437554" y="0"/>
                </a:lnTo>
                <a:lnTo>
                  <a:pt x="43755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634258" y="5670351"/>
            <a:ext cx="26790" cy="8930"/>
          </a:xfrm>
          <a:custGeom>
            <a:avLst/>
            <a:gdLst/>
            <a:ahLst/>
            <a:cxnLst/>
            <a:rect l="0" t="0" r="0" b="0"/>
            <a:pathLst>
              <a:path w="26790" h="8930">
                <a:moveTo>
                  <a:pt x="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26789" y="0"/>
                </a:lnTo>
                <a:lnTo>
                  <a:pt x="267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669977" y="5652491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8929" y="0"/>
                </a:moveTo>
                <a:lnTo>
                  <a:pt x="8929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2553891" y="5688210"/>
            <a:ext cx="276821" cy="71439"/>
          </a:xfrm>
          <a:custGeom>
            <a:avLst/>
            <a:gdLst/>
            <a:ahLst/>
            <a:cxnLst/>
            <a:rect l="0" t="0" r="0" b="0"/>
            <a:pathLst>
              <a:path w="276821" h="71439">
                <a:moveTo>
                  <a:pt x="26789" y="35719"/>
                </a:moveTo>
                <a:lnTo>
                  <a:pt x="26789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8929" y="44649"/>
                </a:lnTo>
                <a:lnTo>
                  <a:pt x="8929" y="44649"/>
                </a:lnTo>
                <a:lnTo>
                  <a:pt x="8929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8"/>
                </a:lnTo>
                <a:lnTo>
                  <a:pt x="26789" y="71438"/>
                </a:lnTo>
                <a:lnTo>
                  <a:pt x="53578" y="62508"/>
                </a:lnTo>
                <a:lnTo>
                  <a:pt x="89297" y="62508"/>
                </a:lnTo>
                <a:lnTo>
                  <a:pt x="133945" y="44649"/>
                </a:lnTo>
                <a:lnTo>
                  <a:pt x="169664" y="35719"/>
                </a:lnTo>
                <a:lnTo>
                  <a:pt x="205382" y="26789"/>
                </a:lnTo>
                <a:lnTo>
                  <a:pt x="232172" y="17860"/>
                </a:lnTo>
                <a:lnTo>
                  <a:pt x="258961" y="8930"/>
                </a:lnTo>
                <a:lnTo>
                  <a:pt x="267890" y="8930"/>
                </a:lnTo>
                <a:lnTo>
                  <a:pt x="276820" y="0"/>
                </a:lnTo>
                <a:lnTo>
                  <a:pt x="276820" y="0"/>
                </a:lnTo>
                <a:lnTo>
                  <a:pt x="276820" y="8930"/>
                </a:lnTo>
                <a:lnTo>
                  <a:pt x="276820" y="8930"/>
                </a:lnTo>
                <a:lnTo>
                  <a:pt x="267890" y="8930"/>
                </a:lnTo>
                <a:lnTo>
                  <a:pt x="26789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14813" y="5714999"/>
            <a:ext cx="276821" cy="35720"/>
          </a:xfrm>
          <a:custGeom>
            <a:avLst/>
            <a:gdLst/>
            <a:ahLst/>
            <a:cxnLst/>
            <a:rect l="0" t="0" r="0" b="0"/>
            <a:pathLst>
              <a:path w="276821" h="35720">
                <a:moveTo>
                  <a:pt x="0" y="35719"/>
                </a:moveTo>
                <a:lnTo>
                  <a:pt x="0" y="35719"/>
                </a:lnTo>
                <a:lnTo>
                  <a:pt x="0" y="26789"/>
                </a:lnTo>
                <a:lnTo>
                  <a:pt x="8929" y="26789"/>
                </a:lnTo>
                <a:lnTo>
                  <a:pt x="17859" y="17860"/>
                </a:lnTo>
                <a:lnTo>
                  <a:pt x="35718" y="17860"/>
                </a:lnTo>
                <a:lnTo>
                  <a:pt x="53578" y="17860"/>
                </a:lnTo>
                <a:lnTo>
                  <a:pt x="89296" y="17860"/>
                </a:lnTo>
                <a:lnTo>
                  <a:pt x="125015" y="8930"/>
                </a:lnTo>
                <a:lnTo>
                  <a:pt x="169664" y="8930"/>
                </a:lnTo>
                <a:lnTo>
                  <a:pt x="205382" y="8930"/>
                </a:lnTo>
                <a:lnTo>
                  <a:pt x="241101" y="8930"/>
                </a:lnTo>
                <a:lnTo>
                  <a:pt x="258960" y="0"/>
                </a:lnTo>
                <a:lnTo>
                  <a:pt x="276820" y="0"/>
                </a:lnTo>
                <a:lnTo>
                  <a:pt x="267890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768703" y="3491507"/>
            <a:ext cx="723306" cy="1187650"/>
          </a:xfrm>
          <a:custGeom>
            <a:avLst/>
            <a:gdLst/>
            <a:ahLst/>
            <a:cxnLst/>
            <a:rect l="0" t="0" r="0" b="0"/>
            <a:pathLst>
              <a:path w="723306" h="1187650">
                <a:moveTo>
                  <a:pt x="491133" y="160735"/>
                </a:moveTo>
                <a:lnTo>
                  <a:pt x="482203" y="160735"/>
                </a:lnTo>
                <a:lnTo>
                  <a:pt x="482203" y="151805"/>
                </a:lnTo>
                <a:lnTo>
                  <a:pt x="473274" y="133946"/>
                </a:lnTo>
                <a:lnTo>
                  <a:pt x="473274" y="125016"/>
                </a:lnTo>
                <a:lnTo>
                  <a:pt x="464344" y="107157"/>
                </a:lnTo>
                <a:lnTo>
                  <a:pt x="455414" y="98227"/>
                </a:lnTo>
                <a:lnTo>
                  <a:pt x="446485" y="80368"/>
                </a:lnTo>
                <a:lnTo>
                  <a:pt x="437555" y="62508"/>
                </a:lnTo>
                <a:lnTo>
                  <a:pt x="419695" y="53579"/>
                </a:lnTo>
                <a:lnTo>
                  <a:pt x="401836" y="44649"/>
                </a:lnTo>
                <a:lnTo>
                  <a:pt x="383977" y="35719"/>
                </a:lnTo>
                <a:lnTo>
                  <a:pt x="366117" y="26789"/>
                </a:lnTo>
                <a:lnTo>
                  <a:pt x="339328" y="17860"/>
                </a:lnTo>
                <a:lnTo>
                  <a:pt x="312539" y="17860"/>
                </a:lnTo>
                <a:lnTo>
                  <a:pt x="294680" y="8930"/>
                </a:lnTo>
                <a:lnTo>
                  <a:pt x="267891" y="0"/>
                </a:lnTo>
                <a:lnTo>
                  <a:pt x="241102" y="0"/>
                </a:lnTo>
                <a:lnTo>
                  <a:pt x="214313" y="0"/>
                </a:lnTo>
                <a:lnTo>
                  <a:pt x="196453" y="0"/>
                </a:lnTo>
                <a:lnTo>
                  <a:pt x="169664" y="0"/>
                </a:lnTo>
                <a:lnTo>
                  <a:pt x="142875" y="8930"/>
                </a:lnTo>
                <a:lnTo>
                  <a:pt x="125016" y="17860"/>
                </a:lnTo>
                <a:lnTo>
                  <a:pt x="98227" y="26789"/>
                </a:lnTo>
                <a:lnTo>
                  <a:pt x="80367" y="44649"/>
                </a:lnTo>
                <a:lnTo>
                  <a:pt x="62508" y="62508"/>
                </a:lnTo>
                <a:lnTo>
                  <a:pt x="44649" y="89297"/>
                </a:lnTo>
                <a:lnTo>
                  <a:pt x="26789" y="125016"/>
                </a:lnTo>
                <a:lnTo>
                  <a:pt x="17860" y="160735"/>
                </a:lnTo>
                <a:lnTo>
                  <a:pt x="8930" y="205383"/>
                </a:lnTo>
                <a:lnTo>
                  <a:pt x="0" y="258961"/>
                </a:lnTo>
                <a:lnTo>
                  <a:pt x="0" y="312539"/>
                </a:lnTo>
                <a:lnTo>
                  <a:pt x="0" y="366118"/>
                </a:lnTo>
                <a:lnTo>
                  <a:pt x="0" y="428625"/>
                </a:lnTo>
                <a:lnTo>
                  <a:pt x="0" y="491133"/>
                </a:lnTo>
                <a:lnTo>
                  <a:pt x="0" y="553641"/>
                </a:lnTo>
                <a:lnTo>
                  <a:pt x="0" y="625079"/>
                </a:lnTo>
                <a:lnTo>
                  <a:pt x="8930" y="687586"/>
                </a:lnTo>
                <a:lnTo>
                  <a:pt x="17860" y="750094"/>
                </a:lnTo>
                <a:lnTo>
                  <a:pt x="26789" y="812602"/>
                </a:lnTo>
                <a:lnTo>
                  <a:pt x="35719" y="875110"/>
                </a:lnTo>
                <a:lnTo>
                  <a:pt x="53578" y="928688"/>
                </a:lnTo>
                <a:lnTo>
                  <a:pt x="71438" y="982266"/>
                </a:lnTo>
                <a:lnTo>
                  <a:pt x="98227" y="1035844"/>
                </a:lnTo>
                <a:lnTo>
                  <a:pt x="125016" y="1080493"/>
                </a:lnTo>
                <a:lnTo>
                  <a:pt x="151805" y="1116211"/>
                </a:lnTo>
                <a:lnTo>
                  <a:pt x="178594" y="1143000"/>
                </a:lnTo>
                <a:lnTo>
                  <a:pt x="214313" y="1169789"/>
                </a:lnTo>
                <a:lnTo>
                  <a:pt x="250031" y="1178719"/>
                </a:lnTo>
                <a:lnTo>
                  <a:pt x="285750" y="1187649"/>
                </a:lnTo>
                <a:lnTo>
                  <a:pt x="321469" y="1187649"/>
                </a:lnTo>
                <a:lnTo>
                  <a:pt x="366117" y="1178719"/>
                </a:lnTo>
                <a:lnTo>
                  <a:pt x="401836" y="1169789"/>
                </a:lnTo>
                <a:lnTo>
                  <a:pt x="437555" y="1143000"/>
                </a:lnTo>
                <a:lnTo>
                  <a:pt x="473274" y="1107282"/>
                </a:lnTo>
                <a:lnTo>
                  <a:pt x="508992" y="1062633"/>
                </a:lnTo>
                <a:lnTo>
                  <a:pt x="544711" y="1009055"/>
                </a:lnTo>
                <a:lnTo>
                  <a:pt x="580430" y="955477"/>
                </a:lnTo>
                <a:lnTo>
                  <a:pt x="607219" y="892969"/>
                </a:lnTo>
                <a:lnTo>
                  <a:pt x="634008" y="821532"/>
                </a:lnTo>
                <a:lnTo>
                  <a:pt x="660797" y="750094"/>
                </a:lnTo>
                <a:lnTo>
                  <a:pt x="678656" y="678657"/>
                </a:lnTo>
                <a:lnTo>
                  <a:pt x="696516" y="598289"/>
                </a:lnTo>
                <a:lnTo>
                  <a:pt x="705445" y="526852"/>
                </a:lnTo>
                <a:lnTo>
                  <a:pt x="714375" y="455414"/>
                </a:lnTo>
                <a:lnTo>
                  <a:pt x="714375" y="375047"/>
                </a:lnTo>
                <a:lnTo>
                  <a:pt x="723305" y="303610"/>
                </a:lnTo>
                <a:lnTo>
                  <a:pt x="723305" y="241102"/>
                </a:lnTo>
                <a:lnTo>
                  <a:pt x="714375" y="178594"/>
                </a:lnTo>
                <a:lnTo>
                  <a:pt x="705445" y="125016"/>
                </a:lnTo>
                <a:lnTo>
                  <a:pt x="669727" y="89297"/>
                </a:lnTo>
                <a:lnTo>
                  <a:pt x="625078" y="62508"/>
                </a:lnTo>
                <a:lnTo>
                  <a:pt x="562570" y="53579"/>
                </a:lnTo>
                <a:lnTo>
                  <a:pt x="500063" y="35719"/>
                </a:lnTo>
                <a:lnTo>
                  <a:pt x="500063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402086" y="3366492"/>
            <a:ext cx="821532" cy="1464470"/>
          </a:xfrm>
          <a:custGeom>
            <a:avLst/>
            <a:gdLst/>
            <a:ahLst/>
            <a:cxnLst/>
            <a:rect l="0" t="0" r="0" b="0"/>
            <a:pathLst>
              <a:path w="821532" h="1464470">
                <a:moveTo>
                  <a:pt x="562570" y="160734"/>
                </a:moveTo>
                <a:lnTo>
                  <a:pt x="562570" y="160734"/>
                </a:lnTo>
                <a:lnTo>
                  <a:pt x="562570" y="160734"/>
                </a:lnTo>
                <a:lnTo>
                  <a:pt x="562570" y="151804"/>
                </a:lnTo>
                <a:lnTo>
                  <a:pt x="553641" y="142875"/>
                </a:lnTo>
                <a:lnTo>
                  <a:pt x="553641" y="133945"/>
                </a:lnTo>
                <a:lnTo>
                  <a:pt x="553641" y="116086"/>
                </a:lnTo>
                <a:lnTo>
                  <a:pt x="544711" y="107156"/>
                </a:lnTo>
                <a:lnTo>
                  <a:pt x="535781" y="98226"/>
                </a:lnTo>
                <a:lnTo>
                  <a:pt x="526852" y="89297"/>
                </a:lnTo>
                <a:lnTo>
                  <a:pt x="517922" y="89297"/>
                </a:lnTo>
                <a:lnTo>
                  <a:pt x="508992" y="80367"/>
                </a:lnTo>
                <a:lnTo>
                  <a:pt x="491133" y="80367"/>
                </a:lnTo>
                <a:lnTo>
                  <a:pt x="473273" y="80367"/>
                </a:lnTo>
                <a:lnTo>
                  <a:pt x="446484" y="80367"/>
                </a:lnTo>
                <a:lnTo>
                  <a:pt x="428625" y="89297"/>
                </a:lnTo>
                <a:lnTo>
                  <a:pt x="392906" y="89297"/>
                </a:lnTo>
                <a:lnTo>
                  <a:pt x="366117" y="98226"/>
                </a:lnTo>
                <a:lnTo>
                  <a:pt x="339328" y="116086"/>
                </a:lnTo>
                <a:lnTo>
                  <a:pt x="303609" y="125015"/>
                </a:lnTo>
                <a:lnTo>
                  <a:pt x="276820" y="133945"/>
                </a:lnTo>
                <a:lnTo>
                  <a:pt x="241102" y="151804"/>
                </a:lnTo>
                <a:lnTo>
                  <a:pt x="214312" y="169664"/>
                </a:lnTo>
                <a:lnTo>
                  <a:pt x="187523" y="187523"/>
                </a:lnTo>
                <a:lnTo>
                  <a:pt x="160734" y="223242"/>
                </a:lnTo>
                <a:lnTo>
                  <a:pt x="133945" y="258961"/>
                </a:lnTo>
                <a:lnTo>
                  <a:pt x="107156" y="294679"/>
                </a:lnTo>
                <a:lnTo>
                  <a:pt x="80367" y="348258"/>
                </a:lnTo>
                <a:lnTo>
                  <a:pt x="53578" y="401836"/>
                </a:lnTo>
                <a:lnTo>
                  <a:pt x="35719" y="464344"/>
                </a:lnTo>
                <a:lnTo>
                  <a:pt x="26789" y="526851"/>
                </a:lnTo>
                <a:lnTo>
                  <a:pt x="8930" y="598289"/>
                </a:lnTo>
                <a:lnTo>
                  <a:pt x="0" y="678656"/>
                </a:lnTo>
                <a:lnTo>
                  <a:pt x="0" y="750094"/>
                </a:lnTo>
                <a:lnTo>
                  <a:pt x="8930" y="830461"/>
                </a:lnTo>
                <a:lnTo>
                  <a:pt x="17859" y="910828"/>
                </a:lnTo>
                <a:lnTo>
                  <a:pt x="35719" y="1000125"/>
                </a:lnTo>
                <a:lnTo>
                  <a:pt x="62508" y="1080492"/>
                </a:lnTo>
                <a:lnTo>
                  <a:pt x="98227" y="1169789"/>
                </a:lnTo>
                <a:lnTo>
                  <a:pt x="142875" y="1250156"/>
                </a:lnTo>
                <a:lnTo>
                  <a:pt x="187523" y="1321594"/>
                </a:lnTo>
                <a:lnTo>
                  <a:pt x="232172" y="1384101"/>
                </a:lnTo>
                <a:lnTo>
                  <a:pt x="285750" y="1428750"/>
                </a:lnTo>
                <a:lnTo>
                  <a:pt x="330398" y="1455539"/>
                </a:lnTo>
                <a:lnTo>
                  <a:pt x="383977" y="1464469"/>
                </a:lnTo>
                <a:lnTo>
                  <a:pt x="428625" y="1464469"/>
                </a:lnTo>
                <a:lnTo>
                  <a:pt x="473273" y="1437679"/>
                </a:lnTo>
                <a:lnTo>
                  <a:pt x="508992" y="1401961"/>
                </a:lnTo>
                <a:lnTo>
                  <a:pt x="553641" y="1348383"/>
                </a:lnTo>
                <a:lnTo>
                  <a:pt x="589359" y="1285875"/>
                </a:lnTo>
                <a:lnTo>
                  <a:pt x="625078" y="1214437"/>
                </a:lnTo>
                <a:lnTo>
                  <a:pt x="660797" y="1134070"/>
                </a:lnTo>
                <a:lnTo>
                  <a:pt x="696516" y="1053703"/>
                </a:lnTo>
                <a:lnTo>
                  <a:pt x="732234" y="973336"/>
                </a:lnTo>
                <a:lnTo>
                  <a:pt x="759023" y="892969"/>
                </a:lnTo>
                <a:lnTo>
                  <a:pt x="785812" y="812601"/>
                </a:lnTo>
                <a:lnTo>
                  <a:pt x="812602" y="732234"/>
                </a:lnTo>
                <a:lnTo>
                  <a:pt x="821531" y="642937"/>
                </a:lnTo>
                <a:lnTo>
                  <a:pt x="821531" y="562570"/>
                </a:lnTo>
                <a:lnTo>
                  <a:pt x="821531" y="482203"/>
                </a:lnTo>
                <a:lnTo>
                  <a:pt x="803672" y="401836"/>
                </a:lnTo>
                <a:lnTo>
                  <a:pt x="776883" y="321469"/>
                </a:lnTo>
                <a:lnTo>
                  <a:pt x="741164" y="250031"/>
                </a:lnTo>
                <a:lnTo>
                  <a:pt x="696516" y="178594"/>
                </a:lnTo>
                <a:lnTo>
                  <a:pt x="642937" y="125015"/>
                </a:lnTo>
                <a:lnTo>
                  <a:pt x="589359" y="71437"/>
                </a:lnTo>
                <a:lnTo>
                  <a:pt x="526852" y="35719"/>
                </a:lnTo>
                <a:lnTo>
                  <a:pt x="464344" y="8929"/>
                </a:lnTo>
                <a:lnTo>
                  <a:pt x="410766" y="0"/>
                </a:lnTo>
                <a:lnTo>
                  <a:pt x="357187" y="8929"/>
                </a:lnTo>
                <a:lnTo>
                  <a:pt x="321469" y="17859"/>
                </a:lnTo>
                <a:lnTo>
                  <a:pt x="285750" y="35719"/>
                </a:lnTo>
                <a:lnTo>
                  <a:pt x="258961" y="62508"/>
                </a:lnTo>
                <a:lnTo>
                  <a:pt x="241102" y="89297"/>
                </a:lnTo>
                <a:lnTo>
                  <a:pt x="214312" y="107156"/>
                </a:lnTo>
                <a:lnTo>
                  <a:pt x="187523" y="125015"/>
                </a:lnTo>
                <a:lnTo>
                  <a:pt x="187523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Redundancy OK; but Inconsistency?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consider rules 4 and 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646951" cy="357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580680" y="3571875"/>
            <a:ext cx="848321" cy="2321719"/>
          </a:xfrm>
          <a:custGeom>
            <a:avLst/>
            <a:gdLst/>
            <a:ahLst/>
            <a:cxnLst/>
            <a:rect l="0" t="0" r="0" b="0"/>
            <a:pathLst>
              <a:path w="848321" h="2321719">
                <a:moveTo>
                  <a:pt x="508992" y="35718"/>
                </a:moveTo>
                <a:lnTo>
                  <a:pt x="508992" y="35718"/>
                </a:lnTo>
                <a:lnTo>
                  <a:pt x="508992" y="44648"/>
                </a:lnTo>
                <a:lnTo>
                  <a:pt x="500062" y="44648"/>
                </a:lnTo>
                <a:lnTo>
                  <a:pt x="500062" y="44648"/>
                </a:lnTo>
                <a:lnTo>
                  <a:pt x="500062" y="44648"/>
                </a:lnTo>
                <a:lnTo>
                  <a:pt x="491133" y="44648"/>
                </a:lnTo>
                <a:lnTo>
                  <a:pt x="491133" y="44648"/>
                </a:lnTo>
                <a:lnTo>
                  <a:pt x="491133" y="35718"/>
                </a:lnTo>
                <a:lnTo>
                  <a:pt x="491133" y="35718"/>
                </a:lnTo>
                <a:lnTo>
                  <a:pt x="482203" y="35718"/>
                </a:lnTo>
                <a:lnTo>
                  <a:pt x="482203" y="35718"/>
                </a:lnTo>
                <a:lnTo>
                  <a:pt x="473273" y="26789"/>
                </a:lnTo>
                <a:lnTo>
                  <a:pt x="464343" y="26789"/>
                </a:lnTo>
                <a:lnTo>
                  <a:pt x="446484" y="26789"/>
                </a:lnTo>
                <a:lnTo>
                  <a:pt x="428625" y="26789"/>
                </a:lnTo>
                <a:lnTo>
                  <a:pt x="419695" y="26789"/>
                </a:lnTo>
                <a:lnTo>
                  <a:pt x="401836" y="26789"/>
                </a:lnTo>
                <a:lnTo>
                  <a:pt x="383976" y="35718"/>
                </a:lnTo>
                <a:lnTo>
                  <a:pt x="375047" y="44648"/>
                </a:lnTo>
                <a:lnTo>
                  <a:pt x="357187" y="44648"/>
                </a:lnTo>
                <a:lnTo>
                  <a:pt x="339328" y="53578"/>
                </a:lnTo>
                <a:lnTo>
                  <a:pt x="321468" y="62507"/>
                </a:lnTo>
                <a:lnTo>
                  <a:pt x="312539" y="71437"/>
                </a:lnTo>
                <a:lnTo>
                  <a:pt x="294679" y="89296"/>
                </a:lnTo>
                <a:lnTo>
                  <a:pt x="276820" y="98226"/>
                </a:lnTo>
                <a:lnTo>
                  <a:pt x="267890" y="107156"/>
                </a:lnTo>
                <a:lnTo>
                  <a:pt x="250031" y="125015"/>
                </a:lnTo>
                <a:lnTo>
                  <a:pt x="232172" y="142875"/>
                </a:lnTo>
                <a:lnTo>
                  <a:pt x="223242" y="151804"/>
                </a:lnTo>
                <a:lnTo>
                  <a:pt x="205383" y="178593"/>
                </a:lnTo>
                <a:lnTo>
                  <a:pt x="196453" y="196453"/>
                </a:lnTo>
                <a:lnTo>
                  <a:pt x="178593" y="214312"/>
                </a:lnTo>
                <a:lnTo>
                  <a:pt x="169664" y="241101"/>
                </a:lnTo>
                <a:lnTo>
                  <a:pt x="160734" y="258961"/>
                </a:lnTo>
                <a:lnTo>
                  <a:pt x="151804" y="285750"/>
                </a:lnTo>
                <a:lnTo>
                  <a:pt x="142875" y="312539"/>
                </a:lnTo>
                <a:lnTo>
                  <a:pt x="142875" y="330398"/>
                </a:lnTo>
                <a:lnTo>
                  <a:pt x="133945" y="348257"/>
                </a:lnTo>
                <a:lnTo>
                  <a:pt x="125015" y="366117"/>
                </a:lnTo>
                <a:lnTo>
                  <a:pt x="125015" y="392906"/>
                </a:lnTo>
                <a:lnTo>
                  <a:pt x="116086" y="410765"/>
                </a:lnTo>
                <a:lnTo>
                  <a:pt x="107156" y="437554"/>
                </a:lnTo>
                <a:lnTo>
                  <a:pt x="107156" y="455414"/>
                </a:lnTo>
                <a:lnTo>
                  <a:pt x="98226" y="482203"/>
                </a:lnTo>
                <a:lnTo>
                  <a:pt x="89297" y="508992"/>
                </a:lnTo>
                <a:lnTo>
                  <a:pt x="89297" y="535781"/>
                </a:lnTo>
                <a:lnTo>
                  <a:pt x="80367" y="571500"/>
                </a:lnTo>
                <a:lnTo>
                  <a:pt x="80367" y="598289"/>
                </a:lnTo>
                <a:lnTo>
                  <a:pt x="71437" y="625078"/>
                </a:lnTo>
                <a:lnTo>
                  <a:pt x="71437" y="660796"/>
                </a:lnTo>
                <a:lnTo>
                  <a:pt x="62508" y="696515"/>
                </a:lnTo>
                <a:lnTo>
                  <a:pt x="62508" y="732234"/>
                </a:lnTo>
                <a:lnTo>
                  <a:pt x="53578" y="767953"/>
                </a:lnTo>
                <a:lnTo>
                  <a:pt x="44648" y="812601"/>
                </a:lnTo>
                <a:lnTo>
                  <a:pt x="44648" y="857250"/>
                </a:lnTo>
                <a:lnTo>
                  <a:pt x="35718" y="901898"/>
                </a:lnTo>
                <a:lnTo>
                  <a:pt x="26789" y="955476"/>
                </a:lnTo>
                <a:lnTo>
                  <a:pt x="17859" y="1009054"/>
                </a:lnTo>
                <a:lnTo>
                  <a:pt x="8929" y="1071562"/>
                </a:lnTo>
                <a:lnTo>
                  <a:pt x="8929" y="1125140"/>
                </a:lnTo>
                <a:lnTo>
                  <a:pt x="0" y="1187648"/>
                </a:lnTo>
                <a:lnTo>
                  <a:pt x="0" y="1241226"/>
                </a:lnTo>
                <a:lnTo>
                  <a:pt x="0" y="1303734"/>
                </a:lnTo>
                <a:lnTo>
                  <a:pt x="0" y="1357313"/>
                </a:lnTo>
                <a:lnTo>
                  <a:pt x="8929" y="1401961"/>
                </a:lnTo>
                <a:lnTo>
                  <a:pt x="8929" y="1455539"/>
                </a:lnTo>
                <a:lnTo>
                  <a:pt x="8929" y="1509117"/>
                </a:lnTo>
                <a:lnTo>
                  <a:pt x="8929" y="1553766"/>
                </a:lnTo>
                <a:lnTo>
                  <a:pt x="8929" y="1607344"/>
                </a:lnTo>
                <a:lnTo>
                  <a:pt x="17859" y="1660922"/>
                </a:lnTo>
                <a:lnTo>
                  <a:pt x="17859" y="1714500"/>
                </a:lnTo>
                <a:lnTo>
                  <a:pt x="26789" y="1777008"/>
                </a:lnTo>
                <a:lnTo>
                  <a:pt x="35718" y="1830586"/>
                </a:lnTo>
                <a:lnTo>
                  <a:pt x="53578" y="1884164"/>
                </a:lnTo>
                <a:lnTo>
                  <a:pt x="71437" y="1928813"/>
                </a:lnTo>
                <a:lnTo>
                  <a:pt x="89297" y="1973461"/>
                </a:lnTo>
                <a:lnTo>
                  <a:pt x="116086" y="2018109"/>
                </a:lnTo>
                <a:lnTo>
                  <a:pt x="142875" y="2062757"/>
                </a:lnTo>
                <a:lnTo>
                  <a:pt x="169664" y="2107405"/>
                </a:lnTo>
                <a:lnTo>
                  <a:pt x="196453" y="2143124"/>
                </a:lnTo>
                <a:lnTo>
                  <a:pt x="223242" y="2178843"/>
                </a:lnTo>
                <a:lnTo>
                  <a:pt x="241101" y="2214562"/>
                </a:lnTo>
                <a:lnTo>
                  <a:pt x="267890" y="2250280"/>
                </a:lnTo>
                <a:lnTo>
                  <a:pt x="294679" y="2268140"/>
                </a:lnTo>
                <a:lnTo>
                  <a:pt x="321468" y="2285999"/>
                </a:lnTo>
                <a:lnTo>
                  <a:pt x="348258" y="2303859"/>
                </a:lnTo>
                <a:lnTo>
                  <a:pt x="375047" y="2312788"/>
                </a:lnTo>
                <a:lnTo>
                  <a:pt x="410765" y="2321718"/>
                </a:lnTo>
                <a:lnTo>
                  <a:pt x="446484" y="2321718"/>
                </a:lnTo>
                <a:lnTo>
                  <a:pt x="491133" y="2312788"/>
                </a:lnTo>
                <a:lnTo>
                  <a:pt x="526851" y="2294929"/>
                </a:lnTo>
                <a:lnTo>
                  <a:pt x="571500" y="2277070"/>
                </a:lnTo>
                <a:lnTo>
                  <a:pt x="607218" y="2250280"/>
                </a:lnTo>
                <a:lnTo>
                  <a:pt x="642937" y="2214562"/>
                </a:lnTo>
                <a:lnTo>
                  <a:pt x="669726" y="2178843"/>
                </a:lnTo>
                <a:lnTo>
                  <a:pt x="705445" y="2134195"/>
                </a:lnTo>
                <a:lnTo>
                  <a:pt x="732234" y="2089546"/>
                </a:lnTo>
                <a:lnTo>
                  <a:pt x="759023" y="2044898"/>
                </a:lnTo>
                <a:lnTo>
                  <a:pt x="785812" y="1982391"/>
                </a:lnTo>
                <a:lnTo>
                  <a:pt x="803672" y="1919883"/>
                </a:lnTo>
                <a:lnTo>
                  <a:pt x="821531" y="1848445"/>
                </a:lnTo>
                <a:lnTo>
                  <a:pt x="830461" y="1777008"/>
                </a:lnTo>
                <a:lnTo>
                  <a:pt x="839390" y="1696641"/>
                </a:lnTo>
                <a:lnTo>
                  <a:pt x="848320" y="1607344"/>
                </a:lnTo>
                <a:lnTo>
                  <a:pt x="848320" y="1509117"/>
                </a:lnTo>
                <a:lnTo>
                  <a:pt x="848320" y="1419820"/>
                </a:lnTo>
                <a:lnTo>
                  <a:pt x="848320" y="1312664"/>
                </a:lnTo>
                <a:lnTo>
                  <a:pt x="839390" y="1214437"/>
                </a:lnTo>
                <a:lnTo>
                  <a:pt x="839390" y="1116211"/>
                </a:lnTo>
                <a:lnTo>
                  <a:pt x="830461" y="1017984"/>
                </a:lnTo>
                <a:lnTo>
                  <a:pt x="821531" y="928687"/>
                </a:lnTo>
                <a:lnTo>
                  <a:pt x="803672" y="839390"/>
                </a:lnTo>
                <a:lnTo>
                  <a:pt x="776883" y="741164"/>
                </a:lnTo>
                <a:lnTo>
                  <a:pt x="759023" y="651867"/>
                </a:lnTo>
                <a:lnTo>
                  <a:pt x="732234" y="562570"/>
                </a:lnTo>
                <a:lnTo>
                  <a:pt x="714375" y="491132"/>
                </a:lnTo>
                <a:lnTo>
                  <a:pt x="687586" y="419695"/>
                </a:lnTo>
                <a:lnTo>
                  <a:pt x="660797" y="348257"/>
                </a:lnTo>
                <a:lnTo>
                  <a:pt x="634008" y="294679"/>
                </a:lnTo>
                <a:lnTo>
                  <a:pt x="607218" y="241101"/>
                </a:lnTo>
                <a:lnTo>
                  <a:pt x="571500" y="205382"/>
                </a:lnTo>
                <a:lnTo>
                  <a:pt x="544711" y="160734"/>
                </a:lnTo>
                <a:lnTo>
                  <a:pt x="508992" y="125015"/>
                </a:lnTo>
                <a:lnTo>
                  <a:pt x="473273" y="98226"/>
                </a:lnTo>
                <a:lnTo>
                  <a:pt x="437554" y="80367"/>
                </a:lnTo>
                <a:lnTo>
                  <a:pt x="410765" y="62507"/>
                </a:lnTo>
                <a:lnTo>
                  <a:pt x="383976" y="44648"/>
                </a:lnTo>
                <a:lnTo>
                  <a:pt x="366117" y="26789"/>
                </a:lnTo>
                <a:lnTo>
                  <a:pt x="348258" y="17859"/>
                </a:lnTo>
                <a:lnTo>
                  <a:pt x="339328" y="8929"/>
                </a:lnTo>
                <a:lnTo>
                  <a:pt x="330398" y="8929"/>
                </a:lnTo>
                <a:lnTo>
                  <a:pt x="330398" y="0"/>
                </a:lnTo>
                <a:lnTo>
                  <a:pt x="321468" y="8929"/>
                </a:lnTo>
                <a:lnTo>
                  <a:pt x="321468" y="8929"/>
                </a:lnTo>
                <a:lnTo>
                  <a:pt x="321468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7090172" y="3429000"/>
            <a:ext cx="1223367" cy="2544961"/>
          </a:xfrm>
          <a:custGeom>
            <a:avLst/>
            <a:gdLst/>
            <a:ahLst/>
            <a:cxnLst/>
            <a:rect l="0" t="0" r="0" b="0"/>
            <a:pathLst>
              <a:path w="1223367" h="2544961">
                <a:moveTo>
                  <a:pt x="875109" y="169664"/>
                </a:moveTo>
                <a:lnTo>
                  <a:pt x="866180" y="169664"/>
                </a:lnTo>
                <a:lnTo>
                  <a:pt x="857250" y="160734"/>
                </a:lnTo>
                <a:lnTo>
                  <a:pt x="848320" y="142875"/>
                </a:lnTo>
                <a:lnTo>
                  <a:pt x="839391" y="133945"/>
                </a:lnTo>
                <a:lnTo>
                  <a:pt x="830461" y="116086"/>
                </a:lnTo>
                <a:lnTo>
                  <a:pt x="821531" y="107156"/>
                </a:lnTo>
                <a:lnTo>
                  <a:pt x="812601" y="89296"/>
                </a:lnTo>
                <a:lnTo>
                  <a:pt x="794742" y="71437"/>
                </a:lnTo>
                <a:lnTo>
                  <a:pt x="776883" y="53578"/>
                </a:lnTo>
                <a:lnTo>
                  <a:pt x="750094" y="44648"/>
                </a:lnTo>
                <a:lnTo>
                  <a:pt x="714375" y="35718"/>
                </a:lnTo>
                <a:lnTo>
                  <a:pt x="687586" y="26789"/>
                </a:lnTo>
                <a:lnTo>
                  <a:pt x="651867" y="17859"/>
                </a:lnTo>
                <a:lnTo>
                  <a:pt x="616148" y="8929"/>
                </a:lnTo>
                <a:lnTo>
                  <a:pt x="580430" y="8929"/>
                </a:lnTo>
                <a:lnTo>
                  <a:pt x="544711" y="0"/>
                </a:lnTo>
                <a:lnTo>
                  <a:pt x="517922" y="0"/>
                </a:lnTo>
                <a:lnTo>
                  <a:pt x="482203" y="0"/>
                </a:lnTo>
                <a:lnTo>
                  <a:pt x="455414" y="0"/>
                </a:lnTo>
                <a:lnTo>
                  <a:pt x="428625" y="8929"/>
                </a:lnTo>
                <a:lnTo>
                  <a:pt x="392906" y="17859"/>
                </a:lnTo>
                <a:lnTo>
                  <a:pt x="366117" y="26789"/>
                </a:lnTo>
                <a:lnTo>
                  <a:pt x="339328" y="35718"/>
                </a:lnTo>
                <a:lnTo>
                  <a:pt x="312539" y="62507"/>
                </a:lnTo>
                <a:lnTo>
                  <a:pt x="285750" y="80367"/>
                </a:lnTo>
                <a:lnTo>
                  <a:pt x="258961" y="107156"/>
                </a:lnTo>
                <a:lnTo>
                  <a:pt x="241101" y="142875"/>
                </a:lnTo>
                <a:lnTo>
                  <a:pt x="214312" y="187523"/>
                </a:lnTo>
                <a:lnTo>
                  <a:pt x="196453" y="232171"/>
                </a:lnTo>
                <a:lnTo>
                  <a:pt x="178594" y="276820"/>
                </a:lnTo>
                <a:lnTo>
                  <a:pt x="151805" y="330398"/>
                </a:lnTo>
                <a:lnTo>
                  <a:pt x="133945" y="383976"/>
                </a:lnTo>
                <a:lnTo>
                  <a:pt x="125016" y="437554"/>
                </a:lnTo>
                <a:lnTo>
                  <a:pt x="107156" y="500062"/>
                </a:lnTo>
                <a:lnTo>
                  <a:pt x="89297" y="553640"/>
                </a:lnTo>
                <a:lnTo>
                  <a:pt x="80367" y="616148"/>
                </a:lnTo>
                <a:lnTo>
                  <a:pt x="71437" y="669726"/>
                </a:lnTo>
                <a:lnTo>
                  <a:pt x="62508" y="741164"/>
                </a:lnTo>
                <a:lnTo>
                  <a:pt x="53578" y="803671"/>
                </a:lnTo>
                <a:lnTo>
                  <a:pt x="44648" y="884039"/>
                </a:lnTo>
                <a:lnTo>
                  <a:pt x="35719" y="955476"/>
                </a:lnTo>
                <a:lnTo>
                  <a:pt x="26789" y="1026914"/>
                </a:lnTo>
                <a:lnTo>
                  <a:pt x="17859" y="1107281"/>
                </a:lnTo>
                <a:lnTo>
                  <a:pt x="8930" y="1178718"/>
                </a:lnTo>
                <a:lnTo>
                  <a:pt x="8930" y="1259086"/>
                </a:lnTo>
                <a:lnTo>
                  <a:pt x="0" y="1339453"/>
                </a:lnTo>
                <a:lnTo>
                  <a:pt x="0" y="1419820"/>
                </a:lnTo>
                <a:lnTo>
                  <a:pt x="8930" y="1500188"/>
                </a:lnTo>
                <a:lnTo>
                  <a:pt x="8930" y="1580555"/>
                </a:lnTo>
                <a:lnTo>
                  <a:pt x="17859" y="1669852"/>
                </a:lnTo>
                <a:lnTo>
                  <a:pt x="26789" y="1759148"/>
                </a:lnTo>
                <a:lnTo>
                  <a:pt x="35719" y="1839516"/>
                </a:lnTo>
                <a:lnTo>
                  <a:pt x="53578" y="1919883"/>
                </a:lnTo>
                <a:lnTo>
                  <a:pt x="62508" y="2000250"/>
                </a:lnTo>
                <a:lnTo>
                  <a:pt x="80367" y="2071688"/>
                </a:lnTo>
                <a:lnTo>
                  <a:pt x="89297" y="2143125"/>
                </a:lnTo>
                <a:lnTo>
                  <a:pt x="107156" y="2214562"/>
                </a:lnTo>
                <a:lnTo>
                  <a:pt x="125016" y="2277070"/>
                </a:lnTo>
                <a:lnTo>
                  <a:pt x="142875" y="2330648"/>
                </a:lnTo>
                <a:lnTo>
                  <a:pt x="169664" y="2384226"/>
                </a:lnTo>
                <a:lnTo>
                  <a:pt x="196453" y="2428874"/>
                </a:lnTo>
                <a:lnTo>
                  <a:pt x="232172" y="2464593"/>
                </a:lnTo>
                <a:lnTo>
                  <a:pt x="276820" y="2500312"/>
                </a:lnTo>
                <a:lnTo>
                  <a:pt x="321469" y="2518171"/>
                </a:lnTo>
                <a:lnTo>
                  <a:pt x="375047" y="2536030"/>
                </a:lnTo>
                <a:lnTo>
                  <a:pt x="428625" y="2544960"/>
                </a:lnTo>
                <a:lnTo>
                  <a:pt x="482203" y="2544960"/>
                </a:lnTo>
                <a:lnTo>
                  <a:pt x="535781" y="2544960"/>
                </a:lnTo>
                <a:lnTo>
                  <a:pt x="589359" y="2536030"/>
                </a:lnTo>
                <a:lnTo>
                  <a:pt x="642937" y="2518171"/>
                </a:lnTo>
                <a:lnTo>
                  <a:pt x="696516" y="2509241"/>
                </a:lnTo>
                <a:lnTo>
                  <a:pt x="750094" y="2491382"/>
                </a:lnTo>
                <a:lnTo>
                  <a:pt x="794742" y="2473523"/>
                </a:lnTo>
                <a:lnTo>
                  <a:pt x="848320" y="2446734"/>
                </a:lnTo>
                <a:lnTo>
                  <a:pt x="892969" y="2411015"/>
                </a:lnTo>
                <a:lnTo>
                  <a:pt x="937617" y="2375296"/>
                </a:lnTo>
                <a:lnTo>
                  <a:pt x="973336" y="2330648"/>
                </a:lnTo>
                <a:lnTo>
                  <a:pt x="1009055" y="2268140"/>
                </a:lnTo>
                <a:lnTo>
                  <a:pt x="1044773" y="2196702"/>
                </a:lnTo>
                <a:lnTo>
                  <a:pt x="1080492" y="2116336"/>
                </a:lnTo>
                <a:lnTo>
                  <a:pt x="1107280" y="2035969"/>
                </a:lnTo>
                <a:lnTo>
                  <a:pt x="1134069" y="1937742"/>
                </a:lnTo>
                <a:lnTo>
                  <a:pt x="1160858" y="1848445"/>
                </a:lnTo>
                <a:lnTo>
                  <a:pt x="1178718" y="1741289"/>
                </a:lnTo>
                <a:lnTo>
                  <a:pt x="1205507" y="1625203"/>
                </a:lnTo>
                <a:lnTo>
                  <a:pt x="1214437" y="1509117"/>
                </a:lnTo>
                <a:lnTo>
                  <a:pt x="1223366" y="1384101"/>
                </a:lnTo>
                <a:lnTo>
                  <a:pt x="1223366" y="1259086"/>
                </a:lnTo>
                <a:lnTo>
                  <a:pt x="1223366" y="1125140"/>
                </a:lnTo>
                <a:lnTo>
                  <a:pt x="1223366" y="991195"/>
                </a:lnTo>
                <a:lnTo>
                  <a:pt x="1223366" y="866179"/>
                </a:lnTo>
                <a:lnTo>
                  <a:pt x="1214437" y="750093"/>
                </a:lnTo>
                <a:lnTo>
                  <a:pt x="1214437" y="634007"/>
                </a:lnTo>
                <a:lnTo>
                  <a:pt x="1205507" y="535781"/>
                </a:lnTo>
                <a:lnTo>
                  <a:pt x="1187648" y="455414"/>
                </a:lnTo>
                <a:lnTo>
                  <a:pt x="1160858" y="375046"/>
                </a:lnTo>
                <a:lnTo>
                  <a:pt x="1134069" y="312539"/>
                </a:lnTo>
                <a:lnTo>
                  <a:pt x="1098351" y="258961"/>
                </a:lnTo>
                <a:lnTo>
                  <a:pt x="1053703" y="223242"/>
                </a:lnTo>
                <a:lnTo>
                  <a:pt x="1009055" y="196453"/>
                </a:lnTo>
                <a:lnTo>
                  <a:pt x="964406" y="169664"/>
                </a:lnTo>
                <a:lnTo>
                  <a:pt x="919758" y="151804"/>
                </a:lnTo>
                <a:lnTo>
                  <a:pt x="884039" y="133945"/>
                </a:lnTo>
                <a:lnTo>
                  <a:pt x="839391" y="116086"/>
                </a:lnTo>
                <a:lnTo>
                  <a:pt x="812601" y="89296"/>
                </a:lnTo>
                <a:lnTo>
                  <a:pt x="776883" y="62507"/>
                </a:lnTo>
                <a:lnTo>
                  <a:pt x="759023" y="35718"/>
                </a:lnTo>
                <a:lnTo>
                  <a:pt x="759023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393281" y="5848945"/>
            <a:ext cx="1178720" cy="357188"/>
          </a:xfrm>
          <a:custGeom>
            <a:avLst/>
            <a:gdLst/>
            <a:ahLst/>
            <a:cxnLst/>
            <a:rect l="0" t="0" r="0" b="0"/>
            <a:pathLst>
              <a:path w="1178720" h="357188">
                <a:moveTo>
                  <a:pt x="8930" y="0"/>
                </a:moveTo>
                <a:lnTo>
                  <a:pt x="8930" y="0"/>
                </a:lnTo>
                <a:lnTo>
                  <a:pt x="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26789" y="26789"/>
                </a:lnTo>
                <a:lnTo>
                  <a:pt x="53578" y="44648"/>
                </a:lnTo>
                <a:lnTo>
                  <a:pt x="89297" y="71437"/>
                </a:lnTo>
                <a:lnTo>
                  <a:pt x="133946" y="98226"/>
                </a:lnTo>
                <a:lnTo>
                  <a:pt x="178594" y="133945"/>
                </a:lnTo>
                <a:lnTo>
                  <a:pt x="232172" y="169664"/>
                </a:lnTo>
                <a:lnTo>
                  <a:pt x="294680" y="214312"/>
                </a:lnTo>
                <a:lnTo>
                  <a:pt x="357188" y="258960"/>
                </a:lnTo>
                <a:lnTo>
                  <a:pt x="428625" y="294679"/>
                </a:lnTo>
                <a:lnTo>
                  <a:pt x="508992" y="321468"/>
                </a:lnTo>
                <a:lnTo>
                  <a:pt x="589360" y="339328"/>
                </a:lnTo>
                <a:lnTo>
                  <a:pt x="660797" y="348257"/>
                </a:lnTo>
                <a:lnTo>
                  <a:pt x="741164" y="357187"/>
                </a:lnTo>
                <a:lnTo>
                  <a:pt x="812602" y="357187"/>
                </a:lnTo>
                <a:lnTo>
                  <a:pt x="875110" y="348257"/>
                </a:lnTo>
                <a:lnTo>
                  <a:pt x="946547" y="339328"/>
                </a:lnTo>
                <a:lnTo>
                  <a:pt x="1009055" y="330398"/>
                </a:lnTo>
                <a:lnTo>
                  <a:pt x="1071563" y="321468"/>
                </a:lnTo>
                <a:lnTo>
                  <a:pt x="1116211" y="312539"/>
                </a:lnTo>
                <a:lnTo>
                  <a:pt x="1151930" y="294679"/>
                </a:lnTo>
                <a:lnTo>
                  <a:pt x="1178719" y="285750"/>
                </a:lnTo>
                <a:lnTo>
                  <a:pt x="1178719" y="28575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822031" y="5777507"/>
            <a:ext cx="330400" cy="491134"/>
          </a:xfrm>
          <a:custGeom>
            <a:avLst/>
            <a:gdLst/>
            <a:ahLst/>
            <a:cxnLst/>
            <a:rect l="0" t="0" r="0" b="0"/>
            <a:pathLst>
              <a:path w="330400" h="491134">
                <a:moveTo>
                  <a:pt x="205383" y="258961"/>
                </a:moveTo>
                <a:lnTo>
                  <a:pt x="196453" y="250031"/>
                </a:lnTo>
                <a:lnTo>
                  <a:pt x="178594" y="241102"/>
                </a:lnTo>
                <a:lnTo>
                  <a:pt x="160735" y="232172"/>
                </a:lnTo>
                <a:lnTo>
                  <a:pt x="133946" y="214313"/>
                </a:lnTo>
                <a:lnTo>
                  <a:pt x="116086" y="205383"/>
                </a:lnTo>
                <a:lnTo>
                  <a:pt x="89297" y="205383"/>
                </a:lnTo>
                <a:lnTo>
                  <a:pt x="71438" y="214313"/>
                </a:lnTo>
                <a:lnTo>
                  <a:pt x="53578" y="241102"/>
                </a:lnTo>
                <a:lnTo>
                  <a:pt x="26789" y="276820"/>
                </a:lnTo>
                <a:lnTo>
                  <a:pt x="17860" y="321469"/>
                </a:lnTo>
                <a:lnTo>
                  <a:pt x="0" y="375047"/>
                </a:lnTo>
                <a:lnTo>
                  <a:pt x="0" y="419695"/>
                </a:lnTo>
                <a:lnTo>
                  <a:pt x="0" y="446484"/>
                </a:lnTo>
                <a:lnTo>
                  <a:pt x="8930" y="473273"/>
                </a:lnTo>
                <a:lnTo>
                  <a:pt x="17860" y="473273"/>
                </a:lnTo>
                <a:lnTo>
                  <a:pt x="44649" y="464344"/>
                </a:lnTo>
                <a:lnTo>
                  <a:pt x="71438" y="446484"/>
                </a:lnTo>
                <a:lnTo>
                  <a:pt x="107157" y="410766"/>
                </a:lnTo>
                <a:lnTo>
                  <a:pt x="133946" y="375047"/>
                </a:lnTo>
                <a:lnTo>
                  <a:pt x="160735" y="330398"/>
                </a:lnTo>
                <a:lnTo>
                  <a:pt x="187524" y="285750"/>
                </a:lnTo>
                <a:lnTo>
                  <a:pt x="196453" y="223242"/>
                </a:lnTo>
                <a:lnTo>
                  <a:pt x="214313" y="169664"/>
                </a:lnTo>
                <a:lnTo>
                  <a:pt x="214313" y="116086"/>
                </a:lnTo>
                <a:lnTo>
                  <a:pt x="205383" y="62508"/>
                </a:lnTo>
                <a:lnTo>
                  <a:pt x="196453" y="26789"/>
                </a:lnTo>
                <a:lnTo>
                  <a:pt x="187524" y="0"/>
                </a:lnTo>
                <a:lnTo>
                  <a:pt x="169664" y="0"/>
                </a:lnTo>
                <a:lnTo>
                  <a:pt x="160735" y="17859"/>
                </a:lnTo>
                <a:lnTo>
                  <a:pt x="142875" y="62508"/>
                </a:lnTo>
                <a:lnTo>
                  <a:pt x="133946" y="116086"/>
                </a:lnTo>
                <a:lnTo>
                  <a:pt x="125016" y="196453"/>
                </a:lnTo>
                <a:lnTo>
                  <a:pt x="125016" y="267891"/>
                </a:lnTo>
                <a:lnTo>
                  <a:pt x="142875" y="348258"/>
                </a:lnTo>
                <a:lnTo>
                  <a:pt x="151805" y="401836"/>
                </a:lnTo>
                <a:lnTo>
                  <a:pt x="187524" y="446484"/>
                </a:lnTo>
                <a:lnTo>
                  <a:pt x="214313" y="473273"/>
                </a:lnTo>
                <a:lnTo>
                  <a:pt x="241102" y="491133"/>
                </a:lnTo>
                <a:lnTo>
                  <a:pt x="267891" y="491133"/>
                </a:lnTo>
                <a:lnTo>
                  <a:pt x="294680" y="482203"/>
                </a:lnTo>
                <a:lnTo>
                  <a:pt x="330399" y="464344"/>
                </a:lnTo>
                <a:lnTo>
                  <a:pt x="330399" y="4643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179219" y="6081116"/>
            <a:ext cx="44649" cy="205384"/>
          </a:xfrm>
          <a:custGeom>
            <a:avLst/>
            <a:gdLst/>
            <a:ahLst/>
            <a:cxnLst/>
            <a:rect l="0" t="0" r="0" b="0"/>
            <a:pathLst>
              <a:path w="44649" h="205384">
                <a:moveTo>
                  <a:pt x="44648" y="0"/>
                </a:moveTo>
                <a:lnTo>
                  <a:pt x="35719" y="17860"/>
                </a:lnTo>
                <a:lnTo>
                  <a:pt x="26789" y="44649"/>
                </a:lnTo>
                <a:lnTo>
                  <a:pt x="17859" y="80368"/>
                </a:lnTo>
                <a:lnTo>
                  <a:pt x="0" y="116086"/>
                </a:lnTo>
                <a:lnTo>
                  <a:pt x="0" y="160735"/>
                </a:lnTo>
                <a:lnTo>
                  <a:pt x="0" y="187524"/>
                </a:lnTo>
                <a:lnTo>
                  <a:pt x="0" y="205383"/>
                </a:lnTo>
                <a:lnTo>
                  <a:pt x="8929" y="205383"/>
                </a:lnTo>
                <a:lnTo>
                  <a:pt x="17859" y="187524"/>
                </a:lnTo>
                <a:lnTo>
                  <a:pt x="26789" y="160735"/>
                </a:lnTo>
                <a:lnTo>
                  <a:pt x="35719" y="125016"/>
                </a:lnTo>
                <a:lnTo>
                  <a:pt x="3571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22094" y="5750718"/>
            <a:ext cx="80368" cy="26790"/>
          </a:xfrm>
          <a:custGeom>
            <a:avLst/>
            <a:gdLst/>
            <a:ahLst/>
            <a:cxnLst/>
            <a:rect l="0" t="0" r="0" b="0"/>
            <a:pathLst>
              <a:path w="80368" h="26790">
                <a:moveTo>
                  <a:pt x="80367" y="26789"/>
                </a:moveTo>
                <a:lnTo>
                  <a:pt x="80367" y="26789"/>
                </a:lnTo>
                <a:lnTo>
                  <a:pt x="71437" y="17859"/>
                </a:lnTo>
                <a:lnTo>
                  <a:pt x="62508" y="8930"/>
                </a:lnTo>
                <a:lnTo>
                  <a:pt x="53578" y="0"/>
                </a:lnTo>
                <a:lnTo>
                  <a:pt x="44648" y="0"/>
                </a:lnTo>
                <a:lnTo>
                  <a:pt x="26789" y="0"/>
                </a:lnTo>
                <a:lnTo>
                  <a:pt x="1785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95305" y="5857874"/>
            <a:ext cx="285751" cy="508993"/>
          </a:xfrm>
          <a:custGeom>
            <a:avLst/>
            <a:gdLst/>
            <a:ahLst/>
            <a:cxnLst/>
            <a:rect l="0" t="0" r="0" b="0"/>
            <a:pathLst>
              <a:path w="285751" h="508993">
                <a:moveTo>
                  <a:pt x="196453" y="0"/>
                </a:moveTo>
                <a:lnTo>
                  <a:pt x="196453" y="0"/>
                </a:lnTo>
                <a:lnTo>
                  <a:pt x="178593" y="0"/>
                </a:lnTo>
                <a:lnTo>
                  <a:pt x="160734" y="8930"/>
                </a:lnTo>
                <a:lnTo>
                  <a:pt x="142875" y="8930"/>
                </a:lnTo>
                <a:lnTo>
                  <a:pt x="125015" y="35719"/>
                </a:lnTo>
                <a:lnTo>
                  <a:pt x="116086" y="62508"/>
                </a:lnTo>
                <a:lnTo>
                  <a:pt x="98226" y="98227"/>
                </a:lnTo>
                <a:lnTo>
                  <a:pt x="98226" y="151805"/>
                </a:lnTo>
                <a:lnTo>
                  <a:pt x="107156" y="205383"/>
                </a:lnTo>
                <a:lnTo>
                  <a:pt x="116086" y="267891"/>
                </a:lnTo>
                <a:lnTo>
                  <a:pt x="125015" y="321469"/>
                </a:lnTo>
                <a:lnTo>
                  <a:pt x="133945" y="375047"/>
                </a:lnTo>
                <a:lnTo>
                  <a:pt x="142875" y="419696"/>
                </a:lnTo>
                <a:lnTo>
                  <a:pt x="142875" y="455414"/>
                </a:lnTo>
                <a:lnTo>
                  <a:pt x="142875" y="482203"/>
                </a:lnTo>
                <a:lnTo>
                  <a:pt x="125015" y="500063"/>
                </a:lnTo>
                <a:lnTo>
                  <a:pt x="107156" y="508992"/>
                </a:lnTo>
                <a:lnTo>
                  <a:pt x="80367" y="508992"/>
                </a:lnTo>
                <a:lnTo>
                  <a:pt x="53578" y="508992"/>
                </a:lnTo>
                <a:lnTo>
                  <a:pt x="26789" y="491133"/>
                </a:lnTo>
                <a:lnTo>
                  <a:pt x="8929" y="464344"/>
                </a:lnTo>
                <a:lnTo>
                  <a:pt x="0" y="437555"/>
                </a:lnTo>
                <a:lnTo>
                  <a:pt x="0" y="410766"/>
                </a:lnTo>
                <a:lnTo>
                  <a:pt x="17859" y="392906"/>
                </a:lnTo>
                <a:lnTo>
                  <a:pt x="35718" y="375047"/>
                </a:lnTo>
                <a:lnTo>
                  <a:pt x="71437" y="366117"/>
                </a:lnTo>
                <a:lnTo>
                  <a:pt x="116086" y="366117"/>
                </a:lnTo>
                <a:lnTo>
                  <a:pt x="160734" y="366117"/>
                </a:lnTo>
                <a:lnTo>
                  <a:pt x="205383" y="357188"/>
                </a:lnTo>
                <a:lnTo>
                  <a:pt x="250031" y="348258"/>
                </a:lnTo>
                <a:lnTo>
                  <a:pt x="285750" y="330399"/>
                </a:lnTo>
                <a:lnTo>
                  <a:pt x="285750" y="33039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73898" y="5804296"/>
            <a:ext cx="375048" cy="598290"/>
          </a:xfrm>
          <a:custGeom>
            <a:avLst/>
            <a:gdLst/>
            <a:ahLst/>
            <a:cxnLst/>
            <a:rect l="0" t="0" r="0" b="0"/>
            <a:pathLst>
              <a:path w="375048" h="598290">
                <a:moveTo>
                  <a:pt x="267891" y="0"/>
                </a:moveTo>
                <a:lnTo>
                  <a:pt x="258961" y="0"/>
                </a:lnTo>
                <a:lnTo>
                  <a:pt x="241102" y="0"/>
                </a:lnTo>
                <a:lnTo>
                  <a:pt x="232172" y="8930"/>
                </a:lnTo>
                <a:lnTo>
                  <a:pt x="214313" y="26789"/>
                </a:lnTo>
                <a:lnTo>
                  <a:pt x="205383" y="62508"/>
                </a:lnTo>
                <a:lnTo>
                  <a:pt x="196454" y="98227"/>
                </a:lnTo>
                <a:lnTo>
                  <a:pt x="187524" y="151805"/>
                </a:lnTo>
                <a:lnTo>
                  <a:pt x="178594" y="205383"/>
                </a:lnTo>
                <a:lnTo>
                  <a:pt x="178594" y="276820"/>
                </a:lnTo>
                <a:lnTo>
                  <a:pt x="187524" y="348258"/>
                </a:lnTo>
                <a:lnTo>
                  <a:pt x="187524" y="410766"/>
                </a:lnTo>
                <a:lnTo>
                  <a:pt x="196454" y="473274"/>
                </a:lnTo>
                <a:lnTo>
                  <a:pt x="196454" y="526852"/>
                </a:lnTo>
                <a:lnTo>
                  <a:pt x="187524" y="562570"/>
                </a:lnTo>
                <a:lnTo>
                  <a:pt x="178594" y="589359"/>
                </a:lnTo>
                <a:lnTo>
                  <a:pt x="151805" y="598289"/>
                </a:lnTo>
                <a:lnTo>
                  <a:pt x="125016" y="598289"/>
                </a:lnTo>
                <a:lnTo>
                  <a:pt x="98227" y="580430"/>
                </a:lnTo>
                <a:lnTo>
                  <a:pt x="62508" y="544711"/>
                </a:lnTo>
                <a:lnTo>
                  <a:pt x="35719" y="491133"/>
                </a:lnTo>
                <a:lnTo>
                  <a:pt x="17860" y="446484"/>
                </a:lnTo>
                <a:lnTo>
                  <a:pt x="0" y="392906"/>
                </a:lnTo>
                <a:lnTo>
                  <a:pt x="0" y="357188"/>
                </a:lnTo>
                <a:lnTo>
                  <a:pt x="17860" y="330399"/>
                </a:lnTo>
                <a:lnTo>
                  <a:pt x="44649" y="321469"/>
                </a:lnTo>
                <a:lnTo>
                  <a:pt x="80368" y="312539"/>
                </a:lnTo>
                <a:lnTo>
                  <a:pt x="125016" y="312539"/>
                </a:lnTo>
                <a:lnTo>
                  <a:pt x="178594" y="312539"/>
                </a:lnTo>
                <a:lnTo>
                  <a:pt x="241102" y="312539"/>
                </a:lnTo>
                <a:lnTo>
                  <a:pt x="285750" y="312539"/>
                </a:lnTo>
                <a:lnTo>
                  <a:pt x="330399" y="303609"/>
                </a:lnTo>
                <a:lnTo>
                  <a:pt x="357188" y="294680"/>
                </a:lnTo>
                <a:lnTo>
                  <a:pt x="375047" y="276820"/>
                </a:lnTo>
                <a:lnTo>
                  <a:pt x="375047" y="2768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795367" y="5866804"/>
            <a:ext cx="785814" cy="508993"/>
          </a:xfrm>
          <a:custGeom>
            <a:avLst/>
            <a:gdLst/>
            <a:ahLst/>
            <a:cxnLst/>
            <a:rect l="0" t="0" r="0" b="0"/>
            <a:pathLst>
              <a:path w="785814" h="508993">
                <a:moveTo>
                  <a:pt x="0" y="357187"/>
                </a:moveTo>
                <a:lnTo>
                  <a:pt x="8930" y="357187"/>
                </a:lnTo>
                <a:lnTo>
                  <a:pt x="8930" y="348258"/>
                </a:lnTo>
                <a:lnTo>
                  <a:pt x="26789" y="330398"/>
                </a:lnTo>
                <a:lnTo>
                  <a:pt x="35719" y="312539"/>
                </a:lnTo>
                <a:lnTo>
                  <a:pt x="44649" y="294680"/>
                </a:lnTo>
                <a:lnTo>
                  <a:pt x="53578" y="267891"/>
                </a:lnTo>
                <a:lnTo>
                  <a:pt x="62508" y="241101"/>
                </a:lnTo>
                <a:lnTo>
                  <a:pt x="62508" y="214312"/>
                </a:lnTo>
                <a:lnTo>
                  <a:pt x="53578" y="205383"/>
                </a:lnTo>
                <a:lnTo>
                  <a:pt x="44649" y="196453"/>
                </a:lnTo>
                <a:lnTo>
                  <a:pt x="35719" y="214312"/>
                </a:lnTo>
                <a:lnTo>
                  <a:pt x="26789" y="250031"/>
                </a:lnTo>
                <a:lnTo>
                  <a:pt x="8930" y="294680"/>
                </a:lnTo>
                <a:lnTo>
                  <a:pt x="0" y="348258"/>
                </a:lnTo>
                <a:lnTo>
                  <a:pt x="0" y="401836"/>
                </a:lnTo>
                <a:lnTo>
                  <a:pt x="8930" y="446484"/>
                </a:lnTo>
                <a:lnTo>
                  <a:pt x="17860" y="482203"/>
                </a:lnTo>
                <a:lnTo>
                  <a:pt x="44649" y="500062"/>
                </a:lnTo>
                <a:lnTo>
                  <a:pt x="71438" y="500062"/>
                </a:lnTo>
                <a:lnTo>
                  <a:pt x="98227" y="482203"/>
                </a:lnTo>
                <a:lnTo>
                  <a:pt x="125016" y="455414"/>
                </a:lnTo>
                <a:lnTo>
                  <a:pt x="142875" y="428625"/>
                </a:lnTo>
                <a:lnTo>
                  <a:pt x="160735" y="383976"/>
                </a:lnTo>
                <a:lnTo>
                  <a:pt x="169664" y="339328"/>
                </a:lnTo>
                <a:lnTo>
                  <a:pt x="178594" y="294680"/>
                </a:lnTo>
                <a:lnTo>
                  <a:pt x="187524" y="258961"/>
                </a:lnTo>
                <a:lnTo>
                  <a:pt x="196453" y="241101"/>
                </a:lnTo>
                <a:lnTo>
                  <a:pt x="196453" y="232172"/>
                </a:lnTo>
                <a:lnTo>
                  <a:pt x="205383" y="250031"/>
                </a:lnTo>
                <a:lnTo>
                  <a:pt x="214313" y="285750"/>
                </a:lnTo>
                <a:lnTo>
                  <a:pt x="214313" y="330398"/>
                </a:lnTo>
                <a:lnTo>
                  <a:pt x="223242" y="383976"/>
                </a:lnTo>
                <a:lnTo>
                  <a:pt x="223242" y="428625"/>
                </a:lnTo>
                <a:lnTo>
                  <a:pt x="232172" y="464344"/>
                </a:lnTo>
                <a:lnTo>
                  <a:pt x="241102" y="491133"/>
                </a:lnTo>
                <a:lnTo>
                  <a:pt x="250031" y="500062"/>
                </a:lnTo>
                <a:lnTo>
                  <a:pt x="258961" y="500062"/>
                </a:lnTo>
                <a:lnTo>
                  <a:pt x="267891" y="482203"/>
                </a:lnTo>
                <a:lnTo>
                  <a:pt x="285750" y="455414"/>
                </a:lnTo>
                <a:lnTo>
                  <a:pt x="294680" y="410766"/>
                </a:lnTo>
                <a:lnTo>
                  <a:pt x="303610" y="366117"/>
                </a:lnTo>
                <a:lnTo>
                  <a:pt x="303610" y="321469"/>
                </a:lnTo>
                <a:lnTo>
                  <a:pt x="312539" y="276820"/>
                </a:lnTo>
                <a:lnTo>
                  <a:pt x="312539" y="258961"/>
                </a:lnTo>
                <a:lnTo>
                  <a:pt x="312539" y="250031"/>
                </a:lnTo>
                <a:lnTo>
                  <a:pt x="312539" y="267891"/>
                </a:lnTo>
                <a:lnTo>
                  <a:pt x="303610" y="303609"/>
                </a:lnTo>
                <a:lnTo>
                  <a:pt x="294680" y="357187"/>
                </a:lnTo>
                <a:lnTo>
                  <a:pt x="285750" y="410766"/>
                </a:lnTo>
                <a:lnTo>
                  <a:pt x="285750" y="455414"/>
                </a:lnTo>
                <a:lnTo>
                  <a:pt x="285750" y="482203"/>
                </a:lnTo>
                <a:lnTo>
                  <a:pt x="285750" y="508992"/>
                </a:lnTo>
                <a:lnTo>
                  <a:pt x="294680" y="508992"/>
                </a:lnTo>
                <a:lnTo>
                  <a:pt x="303610" y="500062"/>
                </a:lnTo>
                <a:lnTo>
                  <a:pt x="321469" y="473273"/>
                </a:lnTo>
                <a:lnTo>
                  <a:pt x="348258" y="437555"/>
                </a:lnTo>
                <a:lnTo>
                  <a:pt x="366117" y="392906"/>
                </a:lnTo>
                <a:lnTo>
                  <a:pt x="383977" y="348258"/>
                </a:lnTo>
                <a:lnTo>
                  <a:pt x="410766" y="312539"/>
                </a:lnTo>
                <a:lnTo>
                  <a:pt x="419696" y="285750"/>
                </a:lnTo>
                <a:lnTo>
                  <a:pt x="428625" y="276820"/>
                </a:lnTo>
                <a:lnTo>
                  <a:pt x="437555" y="294680"/>
                </a:lnTo>
                <a:lnTo>
                  <a:pt x="437555" y="321469"/>
                </a:lnTo>
                <a:lnTo>
                  <a:pt x="437555" y="357187"/>
                </a:lnTo>
                <a:lnTo>
                  <a:pt x="446485" y="392906"/>
                </a:lnTo>
                <a:lnTo>
                  <a:pt x="446485" y="428625"/>
                </a:lnTo>
                <a:lnTo>
                  <a:pt x="446485" y="446484"/>
                </a:lnTo>
                <a:lnTo>
                  <a:pt x="446485" y="464344"/>
                </a:lnTo>
                <a:lnTo>
                  <a:pt x="446485" y="464344"/>
                </a:lnTo>
                <a:lnTo>
                  <a:pt x="464344" y="455414"/>
                </a:lnTo>
                <a:lnTo>
                  <a:pt x="473274" y="437555"/>
                </a:lnTo>
                <a:lnTo>
                  <a:pt x="482203" y="410766"/>
                </a:lnTo>
                <a:lnTo>
                  <a:pt x="500063" y="392906"/>
                </a:lnTo>
                <a:lnTo>
                  <a:pt x="508992" y="375047"/>
                </a:lnTo>
                <a:lnTo>
                  <a:pt x="526852" y="375047"/>
                </a:lnTo>
                <a:lnTo>
                  <a:pt x="535781" y="383976"/>
                </a:lnTo>
                <a:lnTo>
                  <a:pt x="553641" y="392906"/>
                </a:lnTo>
                <a:lnTo>
                  <a:pt x="562571" y="410766"/>
                </a:lnTo>
                <a:lnTo>
                  <a:pt x="580430" y="419695"/>
                </a:lnTo>
                <a:lnTo>
                  <a:pt x="589360" y="428625"/>
                </a:lnTo>
                <a:lnTo>
                  <a:pt x="598289" y="419695"/>
                </a:lnTo>
                <a:lnTo>
                  <a:pt x="607219" y="410766"/>
                </a:lnTo>
                <a:lnTo>
                  <a:pt x="607219" y="392906"/>
                </a:lnTo>
                <a:lnTo>
                  <a:pt x="607219" y="357187"/>
                </a:lnTo>
                <a:lnTo>
                  <a:pt x="607219" y="330398"/>
                </a:lnTo>
                <a:lnTo>
                  <a:pt x="616149" y="285750"/>
                </a:lnTo>
                <a:lnTo>
                  <a:pt x="616149" y="232172"/>
                </a:lnTo>
                <a:lnTo>
                  <a:pt x="616149" y="178594"/>
                </a:lnTo>
                <a:lnTo>
                  <a:pt x="625078" y="116086"/>
                </a:lnTo>
                <a:lnTo>
                  <a:pt x="625078" y="71437"/>
                </a:lnTo>
                <a:lnTo>
                  <a:pt x="625078" y="26789"/>
                </a:lnTo>
                <a:lnTo>
                  <a:pt x="634008" y="8930"/>
                </a:lnTo>
                <a:lnTo>
                  <a:pt x="625078" y="0"/>
                </a:lnTo>
                <a:lnTo>
                  <a:pt x="625078" y="0"/>
                </a:lnTo>
                <a:lnTo>
                  <a:pt x="616149" y="26789"/>
                </a:lnTo>
                <a:lnTo>
                  <a:pt x="598289" y="71437"/>
                </a:lnTo>
                <a:lnTo>
                  <a:pt x="580430" y="116086"/>
                </a:lnTo>
                <a:lnTo>
                  <a:pt x="571500" y="169664"/>
                </a:lnTo>
                <a:lnTo>
                  <a:pt x="553641" y="223242"/>
                </a:lnTo>
                <a:lnTo>
                  <a:pt x="544711" y="276820"/>
                </a:lnTo>
                <a:lnTo>
                  <a:pt x="544711" y="321469"/>
                </a:lnTo>
                <a:lnTo>
                  <a:pt x="553641" y="357187"/>
                </a:lnTo>
                <a:lnTo>
                  <a:pt x="553641" y="383976"/>
                </a:lnTo>
                <a:lnTo>
                  <a:pt x="553641" y="392906"/>
                </a:lnTo>
                <a:lnTo>
                  <a:pt x="562571" y="392906"/>
                </a:lnTo>
                <a:lnTo>
                  <a:pt x="553641" y="375047"/>
                </a:lnTo>
                <a:lnTo>
                  <a:pt x="544711" y="339328"/>
                </a:lnTo>
                <a:lnTo>
                  <a:pt x="526852" y="294680"/>
                </a:lnTo>
                <a:lnTo>
                  <a:pt x="500063" y="250031"/>
                </a:lnTo>
                <a:lnTo>
                  <a:pt x="473274" y="205383"/>
                </a:lnTo>
                <a:lnTo>
                  <a:pt x="455414" y="169664"/>
                </a:lnTo>
                <a:lnTo>
                  <a:pt x="437555" y="133945"/>
                </a:lnTo>
                <a:lnTo>
                  <a:pt x="437555" y="116086"/>
                </a:lnTo>
                <a:lnTo>
                  <a:pt x="446485" y="98226"/>
                </a:lnTo>
                <a:lnTo>
                  <a:pt x="473274" y="89297"/>
                </a:lnTo>
                <a:lnTo>
                  <a:pt x="517922" y="80367"/>
                </a:lnTo>
                <a:lnTo>
                  <a:pt x="580430" y="80367"/>
                </a:lnTo>
                <a:lnTo>
                  <a:pt x="642938" y="71437"/>
                </a:lnTo>
                <a:lnTo>
                  <a:pt x="696516" y="71437"/>
                </a:lnTo>
                <a:lnTo>
                  <a:pt x="741164" y="62508"/>
                </a:lnTo>
                <a:lnTo>
                  <a:pt x="776883" y="53578"/>
                </a:lnTo>
                <a:lnTo>
                  <a:pt x="785813" y="44648"/>
                </a:lnTo>
                <a:lnTo>
                  <a:pt x="785813" y="44648"/>
                </a:lnTo>
                <a:lnTo>
                  <a:pt x="785813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536531" y="6090046"/>
            <a:ext cx="151806" cy="330400"/>
          </a:xfrm>
          <a:custGeom>
            <a:avLst/>
            <a:gdLst/>
            <a:ahLst/>
            <a:cxnLst/>
            <a:rect l="0" t="0" r="0" b="0"/>
            <a:pathLst>
              <a:path w="151806" h="330400">
                <a:moveTo>
                  <a:pt x="26789" y="17859"/>
                </a:moveTo>
                <a:lnTo>
                  <a:pt x="26789" y="8930"/>
                </a:lnTo>
                <a:lnTo>
                  <a:pt x="26789" y="8930"/>
                </a:lnTo>
                <a:lnTo>
                  <a:pt x="26789" y="0"/>
                </a:lnTo>
                <a:lnTo>
                  <a:pt x="26789" y="8930"/>
                </a:lnTo>
                <a:lnTo>
                  <a:pt x="26789" y="35719"/>
                </a:lnTo>
                <a:lnTo>
                  <a:pt x="26789" y="80367"/>
                </a:lnTo>
                <a:lnTo>
                  <a:pt x="17860" y="133945"/>
                </a:lnTo>
                <a:lnTo>
                  <a:pt x="8930" y="196453"/>
                </a:lnTo>
                <a:lnTo>
                  <a:pt x="0" y="250031"/>
                </a:lnTo>
                <a:lnTo>
                  <a:pt x="0" y="294680"/>
                </a:lnTo>
                <a:lnTo>
                  <a:pt x="0" y="321469"/>
                </a:lnTo>
                <a:lnTo>
                  <a:pt x="17860" y="321469"/>
                </a:lnTo>
                <a:lnTo>
                  <a:pt x="35719" y="312539"/>
                </a:lnTo>
                <a:lnTo>
                  <a:pt x="53578" y="285750"/>
                </a:lnTo>
                <a:lnTo>
                  <a:pt x="80367" y="232172"/>
                </a:lnTo>
                <a:lnTo>
                  <a:pt x="107157" y="187524"/>
                </a:lnTo>
                <a:lnTo>
                  <a:pt x="125016" y="133945"/>
                </a:lnTo>
                <a:lnTo>
                  <a:pt x="142875" y="98227"/>
                </a:lnTo>
                <a:lnTo>
                  <a:pt x="151805" y="80367"/>
                </a:lnTo>
                <a:lnTo>
                  <a:pt x="151805" y="80367"/>
                </a:lnTo>
                <a:lnTo>
                  <a:pt x="151805" y="107156"/>
                </a:lnTo>
                <a:lnTo>
                  <a:pt x="151805" y="151805"/>
                </a:lnTo>
                <a:lnTo>
                  <a:pt x="142875" y="205383"/>
                </a:lnTo>
                <a:lnTo>
                  <a:pt x="133946" y="250031"/>
                </a:lnTo>
                <a:lnTo>
                  <a:pt x="125016" y="294680"/>
                </a:lnTo>
                <a:lnTo>
                  <a:pt x="125016" y="321469"/>
                </a:lnTo>
                <a:lnTo>
                  <a:pt x="116086" y="330399"/>
                </a:lnTo>
                <a:lnTo>
                  <a:pt x="116086" y="330399"/>
                </a:lnTo>
                <a:lnTo>
                  <a:pt x="125016" y="303609"/>
                </a:lnTo>
                <a:lnTo>
                  <a:pt x="125016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670477" y="5884663"/>
            <a:ext cx="285751" cy="535783"/>
          </a:xfrm>
          <a:custGeom>
            <a:avLst/>
            <a:gdLst/>
            <a:ahLst/>
            <a:cxnLst/>
            <a:rect l="0" t="0" r="0" b="0"/>
            <a:pathLst>
              <a:path w="285751" h="535783">
                <a:moveTo>
                  <a:pt x="80367" y="267891"/>
                </a:moveTo>
                <a:lnTo>
                  <a:pt x="71437" y="294680"/>
                </a:lnTo>
                <a:lnTo>
                  <a:pt x="53578" y="330399"/>
                </a:lnTo>
                <a:lnTo>
                  <a:pt x="35718" y="375047"/>
                </a:lnTo>
                <a:lnTo>
                  <a:pt x="8929" y="428625"/>
                </a:lnTo>
                <a:lnTo>
                  <a:pt x="0" y="473274"/>
                </a:lnTo>
                <a:lnTo>
                  <a:pt x="8929" y="508992"/>
                </a:lnTo>
                <a:lnTo>
                  <a:pt x="17859" y="526852"/>
                </a:lnTo>
                <a:lnTo>
                  <a:pt x="44648" y="535782"/>
                </a:lnTo>
                <a:lnTo>
                  <a:pt x="71437" y="526852"/>
                </a:lnTo>
                <a:lnTo>
                  <a:pt x="107156" y="508992"/>
                </a:lnTo>
                <a:lnTo>
                  <a:pt x="142875" y="473274"/>
                </a:lnTo>
                <a:lnTo>
                  <a:pt x="169664" y="428625"/>
                </a:lnTo>
                <a:lnTo>
                  <a:pt x="205382" y="375047"/>
                </a:lnTo>
                <a:lnTo>
                  <a:pt x="232171" y="312539"/>
                </a:lnTo>
                <a:lnTo>
                  <a:pt x="258961" y="241102"/>
                </a:lnTo>
                <a:lnTo>
                  <a:pt x="276820" y="160735"/>
                </a:lnTo>
                <a:lnTo>
                  <a:pt x="285750" y="98227"/>
                </a:lnTo>
                <a:lnTo>
                  <a:pt x="285750" y="44649"/>
                </a:lnTo>
                <a:lnTo>
                  <a:pt x="276820" y="8930"/>
                </a:lnTo>
                <a:lnTo>
                  <a:pt x="258961" y="0"/>
                </a:lnTo>
                <a:lnTo>
                  <a:pt x="241101" y="8930"/>
                </a:lnTo>
                <a:lnTo>
                  <a:pt x="205382" y="35719"/>
                </a:lnTo>
                <a:lnTo>
                  <a:pt x="169664" y="71438"/>
                </a:lnTo>
                <a:lnTo>
                  <a:pt x="142875" y="125016"/>
                </a:lnTo>
                <a:lnTo>
                  <a:pt x="125015" y="178594"/>
                </a:lnTo>
                <a:lnTo>
                  <a:pt x="125015" y="241102"/>
                </a:lnTo>
                <a:lnTo>
                  <a:pt x="125015" y="303610"/>
                </a:lnTo>
                <a:lnTo>
                  <a:pt x="142875" y="357188"/>
                </a:lnTo>
                <a:lnTo>
                  <a:pt x="169664" y="410766"/>
                </a:lnTo>
                <a:lnTo>
                  <a:pt x="196453" y="455414"/>
                </a:lnTo>
                <a:lnTo>
                  <a:pt x="223242" y="491133"/>
                </a:lnTo>
                <a:lnTo>
                  <a:pt x="241101" y="517922"/>
                </a:lnTo>
                <a:lnTo>
                  <a:pt x="250031" y="526852"/>
                </a:lnTo>
                <a:lnTo>
                  <a:pt x="250031" y="517922"/>
                </a:lnTo>
                <a:lnTo>
                  <a:pt x="241101" y="500063"/>
                </a:lnTo>
                <a:lnTo>
                  <a:pt x="214312" y="464344"/>
                </a:lnTo>
                <a:lnTo>
                  <a:pt x="187523" y="428625"/>
                </a:lnTo>
                <a:lnTo>
                  <a:pt x="142875" y="375047"/>
                </a:lnTo>
                <a:lnTo>
                  <a:pt x="107156" y="321469"/>
                </a:lnTo>
                <a:lnTo>
                  <a:pt x="107156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661547" y="6072187"/>
            <a:ext cx="312540" cy="80368"/>
          </a:xfrm>
          <a:custGeom>
            <a:avLst/>
            <a:gdLst/>
            <a:ahLst/>
            <a:cxnLst/>
            <a:rect l="0" t="0" r="0" b="0"/>
            <a:pathLst>
              <a:path w="312540" h="80368">
                <a:moveTo>
                  <a:pt x="0" y="17859"/>
                </a:moveTo>
                <a:lnTo>
                  <a:pt x="0" y="1785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8" y="17859"/>
                </a:lnTo>
                <a:lnTo>
                  <a:pt x="98226" y="17859"/>
                </a:lnTo>
                <a:lnTo>
                  <a:pt x="151805" y="17859"/>
                </a:lnTo>
                <a:lnTo>
                  <a:pt x="205383" y="17859"/>
                </a:lnTo>
                <a:lnTo>
                  <a:pt x="250031" y="8929"/>
                </a:lnTo>
                <a:lnTo>
                  <a:pt x="276820" y="8929"/>
                </a:lnTo>
                <a:lnTo>
                  <a:pt x="303609" y="0"/>
                </a:lnTo>
                <a:lnTo>
                  <a:pt x="312539" y="0"/>
                </a:lnTo>
                <a:lnTo>
                  <a:pt x="312539" y="8929"/>
                </a:lnTo>
                <a:lnTo>
                  <a:pt x="303609" y="26789"/>
                </a:lnTo>
                <a:lnTo>
                  <a:pt x="294680" y="53578"/>
                </a:lnTo>
                <a:lnTo>
                  <a:pt x="285750" y="80367"/>
                </a:lnTo>
                <a:lnTo>
                  <a:pt x="28575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000875" y="6295429"/>
            <a:ext cx="44649" cy="80368"/>
          </a:xfrm>
          <a:custGeom>
            <a:avLst/>
            <a:gdLst/>
            <a:ahLst/>
            <a:cxnLst/>
            <a:rect l="0" t="0" r="0" b="0"/>
            <a:pathLst>
              <a:path w="44649" h="80368">
                <a:moveTo>
                  <a:pt x="26789" y="0"/>
                </a:moveTo>
                <a:lnTo>
                  <a:pt x="26789" y="8930"/>
                </a:lnTo>
                <a:lnTo>
                  <a:pt x="35719" y="17859"/>
                </a:lnTo>
                <a:lnTo>
                  <a:pt x="44648" y="35719"/>
                </a:lnTo>
                <a:lnTo>
                  <a:pt x="44648" y="53578"/>
                </a:lnTo>
                <a:lnTo>
                  <a:pt x="44648" y="71437"/>
                </a:lnTo>
                <a:lnTo>
                  <a:pt x="44648" y="80367"/>
                </a:lnTo>
                <a:lnTo>
                  <a:pt x="26789" y="80367"/>
                </a:lnTo>
                <a:lnTo>
                  <a:pt x="17859" y="71437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090172" y="6054327"/>
            <a:ext cx="35720" cy="62509"/>
          </a:xfrm>
          <a:custGeom>
            <a:avLst/>
            <a:gdLst/>
            <a:ahLst/>
            <a:cxnLst/>
            <a:rect l="0" t="0" r="0" b="0"/>
            <a:pathLst>
              <a:path w="35720" h="62509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8930" y="35719"/>
                </a:lnTo>
                <a:lnTo>
                  <a:pt x="17859" y="53578"/>
                </a:lnTo>
                <a:lnTo>
                  <a:pt x="26789" y="6250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143750" y="6152554"/>
            <a:ext cx="321470" cy="196454"/>
          </a:xfrm>
          <a:custGeom>
            <a:avLst/>
            <a:gdLst/>
            <a:ahLst/>
            <a:cxnLst/>
            <a:rect l="0" t="0" r="0" b="0"/>
            <a:pathLst>
              <a:path w="321470" h="196454">
                <a:moveTo>
                  <a:pt x="0" y="178594"/>
                </a:moveTo>
                <a:lnTo>
                  <a:pt x="0" y="178594"/>
                </a:lnTo>
                <a:lnTo>
                  <a:pt x="0" y="187523"/>
                </a:lnTo>
                <a:lnTo>
                  <a:pt x="8930" y="196453"/>
                </a:lnTo>
                <a:lnTo>
                  <a:pt x="17859" y="196453"/>
                </a:lnTo>
                <a:lnTo>
                  <a:pt x="17859" y="196453"/>
                </a:lnTo>
                <a:lnTo>
                  <a:pt x="26789" y="178594"/>
                </a:lnTo>
                <a:lnTo>
                  <a:pt x="26789" y="160734"/>
                </a:lnTo>
                <a:lnTo>
                  <a:pt x="26789" y="133945"/>
                </a:lnTo>
                <a:lnTo>
                  <a:pt x="26789" y="107156"/>
                </a:lnTo>
                <a:lnTo>
                  <a:pt x="26789" y="89297"/>
                </a:lnTo>
                <a:lnTo>
                  <a:pt x="26789" y="71437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71437"/>
                </a:lnTo>
                <a:lnTo>
                  <a:pt x="26789" y="89297"/>
                </a:lnTo>
                <a:lnTo>
                  <a:pt x="35719" y="107156"/>
                </a:lnTo>
                <a:lnTo>
                  <a:pt x="35719" y="116086"/>
                </a:lnTo>
                <a:lnTo>
                  <a:pt x="44648" y="133945"/>
                </a:lnTo>
                <a:lnTo>
                  <a:pt x="53578" y="142875"/>
                </a:lnTo>
                <a:lnTo>
                  <a:pt x="62508" y="142875"/>
                </a:lnTo>
                <a:lnTo>
                  <a:pt x="71438" y="133945"/>
                </a:lnTo>
                <a:lnTo>
                  <a:pt x="80367" y="125016"/>
                </a:lnTo>
                <a:lnTo>
                  <a:pt x="98227" y="116086"/>
                </a:lnTo>
                <a:lnTo>
                  <a:pt x="107156" y="98226"/>
                </a:lnTo>
                <a:lnTo>
                  <a:pt x="125016" y="80367"/>
                </a:lnTo>
                <a:lnTo>
                  <a:pt x="133945" y="71437"/>
                </a:lnTo>
                <a:lnTo>
                  <a:pt x="151805" y="71437"/>
                </a:lnTo>
                <a:lnTo>
                  <a:pt x="160734" y="80367"/>
                </a:lnTo>
                <a:lnTo>
                  <a:pt x="160734" y="98226"/>
                </a:lnTo>
                <a:lnTo>
                  <a:pt x="169664" y="116086"/>
                </a:lnTo>
                <a:lnTo>
                  <a:pt x="178594" y="133945"/>
                </a:lnTo>
                <a:lnTo>
                  <a:pt x="187523" y="142875"/>
                </a:lnTo>
                <a:lnTo>
                  <a:pt x="196453" y="142875"/>
                </a:lnTo>
                <a:lnTo>
                  <a:pt x="214313" y="142875"/>
                </a:lnTo>
                <a:lnTo>
                  <a:pt x="223242" y="133945"/>
                </a:lnTo>
                <a:lnTo>
                  <a:pt x="232172" y="125016"/>
                </a:lnTo>
                <a:lnTo>
                  <a:pt x="250031" y="107156"/>
                </a:lnTo>
                <a:lnTo>
                  <a:pt x="258961" y="98226"/>
                </a:lnTo>
                <a:lnTo>
                  <a:pt x="276820" y="89297"/>
                </a:lnTo>
                <a:lnTo>
                  <a:pt x="285750" y="89297"/>
                </a:lnTo>
                <a:lnTo>
                  <a:pt x="294680" y="98226"/>
                </a:lnTo>
                <a:lnTo>
                  <a:pt x="294680" y="107156"/>
                </a:lnTo>
                <a:lnTo>
                  <a:pt x="285750" y="125016"/>
                </a:lnTo>
                <a:lnTo>
                  <a:pt x="267891" y="151805"/>
                </a:lnTo>
                <a:lnTo>
                  <a:pt x="258961" y="160734"/>
                </a:lnTo>
                <a:lnTo>
                  <a:pt x="241102" y="169664"/>
                </a:lnTo>
                <a:lnTo>
                  <a:pt x="214313" y="169664"/>
                </a:lnTo>
                <a:lnTo>
                  <a:pt x="205383" y="169664"/>
                </a:lnTo>
                <a:lnTo>
                  <a:pt x="196453" y="151805"/>
                </a:lnTo>
                <a:lnTo>
                  <a:pt x="205383" y="125016"/>
                </a:lnTo>
                <a:lnTo>
                  <a:pt x="214313" y="98226"/>
                </a:lnTo>
                <a:lnTo>
                  <a:pt x="241102" y="71437"/>
                </a:lnTo>
                <a:lnTo>
                  <a:pt x="267891" y="44648"/>
                </a:lnTo>
                <a:lnTo>
                  <a:pt x="294680" y="17859"/>
                </a:lnTo>
                <a:lnTo>
                  <a:pt x="321469" y="0"/>
                </a:lnTo>
                <a:lnTo>
                  <a:pt x="32146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759898" y="4911328"/>
            <a:ext cx="946548" cy="1384102"/>
          </a:xfrm>
          <a:custGeom>
            <a:avLst/>
            <a:gdLst/>
            <a:ahLst/>
            <a:cxnLst/>
            <a:rect l="0" t="0" r="0" b="0"/>
            <a:pathLst>
              <a:path w="946548" h="1384102">
                <a:moveTo>
                  <a:pt x="17860" y="1303734"/>
                </a:moveTo>
                <a:lnTo>
                  <a:pt x="8930" y="1303734"/>
                </a:lnTo>
                <a:lnTo>
                  <a:pt x="0" y="1303734"/>
                </a:lnTo>
                <a:lnTo>
                  <a:pt x="0" y="1312663"/>
                </a:lnTo>
                <a:lnTo>
                  <a:pt x="0" y="1321593"/>
                </a:lnTo>
                <a:lnTo>
                  <a:pt x="0" y="1339452"/>
                </a:lnTo>
                <a:lnTo>
                  <a:pt x="17860" y="1357312"/>
                </a:lnTo>
                <a:lnTo>
                  <a:pt x="26790" y="1366242"/>
                </a:lnTo>
                <a:lnTo>
                  <a:pt x="44649" y="1375171"/>
                </a:lnTo>
                <a:lnTo>
                  <a:pt x="71438" y="1384101"/>
                </a:lnTo>
                <a:lnTo>
                  <a:pt x="107157" y="1384101"/>
                </a:lnTo>
                <a:lnTo>
                  <a:pt x="142875" y="1375171"/>
                </a:lnTo>
                <a:lnTo>
                  <a:pt x="187524" y="1366242"/>
                </a:lnTo>
                <a:lnTo>
                  <a:pt x="232172" y="1348382"/>
                </a:lnTo>
                <a:lnTo>
                  <a:pt x="276821" y="1321593"/>
                </a:lnTo>
                <a:lnTo>
                  <a:pt x="330399" y="1294804"/>
                </a:lnTo>
                <a:lnTo>
                  <a:pt x="383977" y="1259085"/>
                </a:lnTo>
                <a:lnTo>
                  <a:pt x="437554" y="1223367"/>
                </a:lnTo>
                <a:lnTo>
                  <a:pt x="500062" y="1178718"/>
                </a:lnTo>
                <a:lnTo>
                  <a:pt x="553640" y="1125140"/>
                </a:lnTo>
                <a:lnTo>
                  <a:pt x="616148" y="1071562"/>
                </a:lnTo>
                <a:lnTo>
                  <a:pt x="669726" y="1017984"/>
                </a:lnTo>
                <a:lnTo>
                  <a:pt x="714375" y="964406"/>
                </a:lnTo>
                <a:lnTo>
                  <a:pt x="750093" y="919757"/>
                </a:lnTo>
                <a:lnTo>
                  <a:pt x="785812" y="866179"/>
                </a:lnTo>
                <a:lnTo>
                  <a:pt x="812601" y="812601"/>
                </a:lnTo>
                <a:lnTo>
                  <a:pt x="839390" y="759023"/>
                </a:lnTo>
                <a:lnTo>
                  <a:pt x="866179" y="696515"/>
                </a:lnTo>
                <a:lnTo>
                  <a:pt x="892968" y="642938"/>
                </a:lnTo>
                <a:lnTo>
                  <a:pt x="910828" y="589360"/>
                </a:lnTo>
                <a:lnTo>
                  <a:pt x="919757" y="535781"/>
                </a:lnTo>
                <a:lnTo>
                  <a:pt x="928687" y="491133"/>
                </a:lnTo>
                <a:lnTo>
                  <a:pt x="937617" y="437555"/>
                </a:lnTo>
                <a:lnTo>
                  <a:pt x="937617" y="392906"/>
                </a:lnTo>
                <a:lnTo>
                  <a:pt x="946547" y="348258"/>
                </a:lnTo>
                <a:lnTo>
                  <a:pt x="937617" y="312539"/>
                </a:lnTo>
                <a:lnTo>
                  <a:pt x="928687" y="267891"/>
                </a:lnTo>
                <a:lnTo>
                  <a:pt x="901898" y="232172"/>
                </a:lnTo>
                <a:lnTo>
                  <a:pt x="875109" y="187524"/>
                </a:lnTo>
                <a:lnTo>
                  <a:pt x="857250" y="160735"/>
                </a:lnTo>
                <a:lnTo>
                  <a:pt x="830461" y="125016"/>
                </a:lnTo>
                <a:lnTo>
                  <a:pt x="803672" y="98227"/>
                </a:lnTo>
                <a:lnTo>
                  <a:pt x="776882" y="80367"/>
                </a:lnTo>
                <a:lnTo>
                  <a:pt x="741164" y="62508"/>
                </a:lnTo>
                <a:lnTo>
                  <a:pt x="723304" y="53578"/>
                </a:lnTo>
                <a:lnTo>
                  <a:pt x="696515" y="44649"/>
                </a:lnTo>
                <a:lnTo>
                  <a:pt x="678656" y="35719"/>
                </a:lnTo>
                <a:lnTo>
                  <a:pt x="669726" y="35719"/>
                </a:lnTo>
                <a:lnTo>
                  <a:pt x="651867" y="35719"/>
                </a:lnTo>
                <a:lnTo>
                  <a:pt x="651867" y="26789"/>
                </a:lnTo>
                <a:lnTo>
                  <a:pt x="642937" y="26789"/>
                </a:lnTo>
                <a:lnTo>
                  <a:pt x="642937" y="26789"/>
                </a:lnTo>
                <a:lnTo>
                  <a:pt x="634007" y="26789"/>
                </a:lnTo>
                <a:lnTo>
                  <a:pt x="634007" y="26789"/>
                </a:lnTo>
                <a:lnTo>
                  <a:pt x="642937" y="35719"/>
                </a:lnTo>
                <a:lnTo>
                  <a:pt x="642937" y="35719"/>
                </a:lnTo>
                <a:lnTo>
                  <a:pt x="651867" y="44649"/>
                </a:lnTo>
                <a:lnTo>
                  <a:pt x="651867" y="44649"/>
                </a:lnTo>
                <a:lnTo>
                  <a:pt x="651867" y="44649"/>
                </a:lnTo>
                <a:lnTo>
                  <a:pt x="660797" y="44649"/>
                </a:lnTo>
                <a:lnTo>
                  <a:pt x="660797" y="44649"/>
                </a:lnTo>
                <a:lnTo>
                  <a:pt x="660797" y="44649"/>
                </a:lnTo>
                <a:lnTo>
                  <a:pt x="669726" y="35719"/>
                </a:lnTo>
                <a:lnTo>
                  <a:pt x="678656" y="17860"/>
                </a:lnTo>
                <a:lnTo>
                  <a:pt x="687586" y="8930"/>
                </a:lnTo>
                <a:lnTo>
                  <a:pt x="696515" y="0"/>
                </a:lnTo>
                <a:lnTo>
                  <a:pt x="69651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313538" y="4866679"/>
            <a:ext cx="250033" cy="187525"/>
          </a:xfrm>
          <a:custGeom>
            <a:avLst/>
            <a:gdLst/>
            <a:ahLst/>
            <a:cxnLst/>
            <a:rect l="0" t="0" r="0" b="0"/>
            <a:pathLst>
              <a:path w="250033" h="187525">
                <a:moveTo>
                  <a:pt x="178594" y="8930"/>
                </a:moveTo>
                <a:lnTo>
                  <a:pt x="178594" y="893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16086" y="8930"/>
                </a:lnTo>
                <a:lnTo>
                  <a:pt x="80367" y="26790"/>
                </a:lnTo>
                <a:lnTo>
                  <a:pt x="44649" y="44649"/>
                </a:lnTo>
                <a:lnTo>
                  <a:pt x="17860" y="62509"/>
                </a:lnTo>
                <a:lnTo>
                  <a:pt x="0" y="71438"/>
                </a:lnTo>
                <a:lnTo>
                  <a:pt x="8930" y="89298"/>
                </a:lnTo>
                <a:lnTo>
                  <a:pt x="35719" y="98227"/>
                </a:lnTo>
                <a:lnTo>
                  <a:pt x="89297" y="116087"/>
                </a:lnTo>
                <a:lnTo>
                  <a:pt x="142875" y="133946"/>
                </a:lnTo>
                <a:lnTo>
                  <a:pt x="196453" y="151805"/>
                </a:lnTo>
                <a:lnTo>
                  <a:pt x="232172" y="169665"/>
                </a:lnTo>
                <a:lnTo>
                  <a:pt x="250032" y="178594"/>
                </a:lnTo>
                <a:lnTo>
                  <a:pt x="241102" y="187524"/>
                </a:lnTo>
                <a:lnTo>
                  <a:pt x="214313" y="187524"/>
                </a:lnTo>
                <a:lnTo>
                  <a:pt x="178594" y="178594"/>
                </a:lnTo>
                <a:lnTo>
                  <a:pt x="116086" y="160735"/>
                </a:lnTo>
                <a:lnTo>
                  <a:pt x="116086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Last Time</a:t>
            </a:r>
          </a:p>
          <a:p>
            <a:r>
              <a:rPr lang="en-US" sz="2400" dirty="0"/>
              <a:t>Equivalence Class </a:t>
            </a:r>
            <a:r>
              <a:rPr lang="en-US" sz="2400" dirty="0" smtClean="0"/>
              <a:t>Testing</a:t>
            </a:r>
          </a:p>
          <a:p>
            <a:r>
              <a:rPr lang="en-US" sz="2400" dirty="0" smtClean="0"/>
              <a:t>Revision Control Systems</a:t>
            </a:r>
          </a:p>
          <a:p>
            <a:r>
              <a:rPr lang="en-US" sz="2400" dirty="0" err="1" smtClean="0"/>
              <a:t>Git</a:t>
            </a:r>
            <a:r>
              <a:rPr lang="en-US" sz="2400" dirty="0" smtClean="0"/>
              <a:t> intro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Today</a:t>
            </a:r>
          </a:p>
          <a:p>
            <a:r>
              <a:rPr lang="en-US" dirty="0"/>
              <a:t>Decision Table Based Testing</a:t>
            </a:r>
          </a:p>
          <a:p>
            <a:r>
              <a:rPr lang="en-US" b="1" dirty="0" err="1" smtClean="0"/>
              <a:t>Ch</a:t>
            </a:r>
            <a:r>
              <a:rPr lang="en-US" b="1" dirty="0" smtClean="0"/>
              <a:t> 7 </a:t>
            </a:r>
            <a:r>
              <a:rPr lang="en-US" b="1" dirty="0" err="1" smtClean="0"/>
              <a:t>pp</a:t>
            </a:r>
            <a:r>
              <a:rPr lang="en-US" b="1" dirty="0" smtClean="0"/>
              <a:t> 103-116</a:t>
            </a:r>
          </a:p>
          <a:p>
            <a:r>
              <a:rPr lang="en-US" dirty="0" smtClean="0"/>
              <a:t>Decision Trees</a:t>
            </a:r>
          </a:p>
          <a:p>
            <a:r>
              <a:rPr lang="en-US" b="1" dirty="0" smtClean="0"/>
              <a:t>Decision Tables for Business Logic</a:t>
            </a:r>
          </a:p>
          <a:p>
            <a:r>
              <a:rPr lang="en-US" dirty="0" smtClean="0"/>
              <a:t>Decision Tables for Testing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73609" y="6273225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396B2-B634-432C-971D-8A9B8D7B51C1}" type="datetime1">
              <a:rPr lang="en-US" smtClean="0"/>
              <a:t>9/9/2013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A088-014F-4063-A783-67FAA4BA51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Cases for the Triangle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 test cases</a:t>
            </a:r>
          </a:p>
          <a:p>
            <a:pPr lvl="1"/>
            <a:r>
              <a:rPr lang="en-US" dirty="0" smtClean="0"/>
              <a:t>3 impossible</a:t>
            </a:r>
          </a:p>
          <a:p>
            <a:pPr lvl="1"/>
            <a:r>
              <a:rPr lang="en-US" dirty="0" smtClean="0"/>
              <a:t>3 not triangle</a:t>
            </a:r>
          </a:p>
          <a:p>
            <a:pPr lvl="1"/>
            <a:r>
              <a:rPr lang="en-US" dirty="0" smtClean="0"/>
              <a:t>1 equilateral</a:t>
            </a:r>
          </a:p>
          <a:p>
            <a:pPr lvl="1"/>
            <a:r>
              <a:rPr lang="en-US" dirty="0" smtClean="0"/>
              <a:t>1 scalene</a:t>
            </a:r>
          </a:p>
          <a:p>
            <a:pPr lvl="1"/>
            <a:r>
              <a:rPr lang="en-US" dirty="0" smtClean="0"/>
              <a:t>3 isosceles</a:t>
            </a:r>
          </a:p>
          <a:p>
            <a:r>
              <a:rPr lang="en-US" dirty="0" smtClean="0"/>
              <a:t>? means invalid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270943"/>
            <a:ext cx="4672012" cy="48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902273" y="2553891"/>
            <a:ext cx="428626" cy="2982516"/>
          </a:xfrm>
          <a:custGeom>
            <a:avLst/>
            <a:gdLst/>
            <a:ahLst/>
            <a:cxnLst/>
            <a:rect l="0" t="0" r="0" b="0"/>
            <a:pathLst>
              <a:path w="428626" h="2982516">
                <a:moveTo>
                  <a:pt x="312540" y="0"/>
                </a:moveTo>
                <a:lnTo>
                  <a:pt x="312540" y="0"/>
                </a:lnTo>
                <a:lnTo>
                  <a:pt x="303610" y="17859"/>
                </a:lnTo>
                <a:lnTo>
                  <a:pt x="285750" y="26789"/>
                </a:lnTo>
                <a:lnTo>
                  <a:pt x="267891" y="44648"/>
                </a:lnTo>
                <a:lnTo>
                  <a:pt x="250032" y="62507"/>
                </a:lnTo>
                <a:lnTo>
                  <a:pt x="232172" y="80367"/>
                </a:lnTo>
                <a:lnTo>
                  <a:pt x="214313" y="107156"/>
                </a:lnTo>
                <a:lnTo>
                  <a:pt x="205383" y="125015"/>
                </a:lnTo>
                <a:lnTo>
                  <a:pt x="187524" y="142875"/>
                </a:lnTo>
                <a:lnTo>
                  <a:pt x="178594" y="160734"/>
                </a:lnTo>
                <a:lnTo>
                  <a:pt x="169665" y="178593"/>
                </a:lnTo>
                <a:lnTo>
                  <a:pt x="160735" y="196453"/>
                </a:lnTo>
                <a:lnTo>
                  <a:pt x="142875" y="214312"/>
                </a:lnTo>
                <a:lnTo>
                  <a:pt x="133946" y="232172"/>
                </a:lnTo>
                <a:lnTo>
                  <a:pt x="116086" y="250030"/>
                </a:lnTo>
                <a:lnTo>
                  <a:pt x="98227" y="267890"/>
                </a:lnTo>
                <a:lnTo>
                  <a:pt x="80368" y="294679"/>
                </a:lnTo>
                <a:lnTo>
                  <a:pt x="62508" y="312538"/>
                </a:lnTo>
                <a:lnTo>
                  <a:pt x="53579" y="339327"/>
                </a:lnTo>
                <a:lnTo>
                  <a:pt x="35719" y="357187"/>
                </a:lnTo>
                <a:lnTo>
                  <a:pt x="26790" y="375046"/>
                </a:lnTo>
                <a:lnTo>
                  <a:pt x="17860" y="383976"/>
                </a:lnTo>
                <a:lnTo>
                  <a:pt x="0" y="392905"/>
                </a:lnTo>
                <a:lnTo>
                  <a:pt x="0" y="401835"/>
                </a:lnTo>
                <a:lnTo>
                  <a:pt x="0" y="410765"/>
                </a:lnTo>
                <a:lnTo>
                  <a:pt x="0" y="410765"/>
                </a:lnTo>
                <a:lnTo>
                  <a:pt x="8930" y="419695"/>
                </a:lnTo>
                <a:lnTo>
                  <a:pt x="17860" y="419695"/>
                </a:lnTo>
                <a:lnTo>
                  <a:pt x="35719" y="419695"/>
                </a:lnTo>
                <a:lnTo>
                  <a:pt x="53579" y="419695"/>
                </a:lnTo>
                <a:lnTo>
                  <a:pt x="71438" y="428624"/>
                </a:lnTo>
                <a:lnTo>
                  <a:pt x="98227" y="428624"/>
                </a:lnTo>
                <a:lnTo>
                  <a:pt x="125016" y="437554"/>
                </a:lnTo>
                <a:lnTo>
                  <a:pt x="142875" y="455413"/>
                </a:lnTo>
                <a:lnTo>
                  <a:pt x="160735" y="473273"/>
                </a:lnTo>
                <a:lnTo>
                  <a:pt x="187524" y="491132"/>
                </a:lnTo>
                <a:lnTo>
                  <a:pt x="196454" y="517921"/>
                </a:lnTo>
                <a:lnTo>
                  <a:pt x="205383" y="544710"/>
                </a:lnTo>
                <a:lnTo>
                  <a:pt x="214313" y="580429"/>
                </a:lnTo>
                <a:lnTo>
                  <a:pt x="223243" y="616148"/>
                </a:lnTo>
                <a:lnTo>
                  <a:pt x="223243" y="660796"/>
                </a:lnTo>
                <a:lnTo>
                  <a:pt x="223243" y="714374"/>
                </a:lnTo>
                <a:lnTo>
                  <a:pt x="223243" y="759023"/>
                </a:lnTo>
                <a:lnTo>
                  <a:pt x="214313" y="812601"/>
                </a:lnTo>
                <a:lnTo>
                  <a:pt x="214313" y="866179"/>
                </a:lnTo>
                <a:lnTo>
                  <a:pt x="214313" y="919757"/>
                </a:lnTo>
                <a:lnTo>
                  <a:pt x="205383" y="973335"/>
                </a:lnTo>
                <a:lnTo>
                  <a:pt x="205383" y="1017984"/>
                </a:lnTo>
                <a:lnTo>
                  <a:pt x="196454" y="1080491"/>
                </a:lnTo>
                <a:lnTo>
                  <a:pt x="187524" y="1134070"/>
                </a:lnTo>
                <a:lnTo>
                  <a:pt x="187524" y="1187648"/>
                </a:lnTo>
                <a:lnTo>
                  <a:pt x="187524" y="1241226"/>
                </a:lnTo>
                <a:lnTo>
                  <a:pt x="187524" y="1285874"/>
                </a:lnTo>
                <a:lnTo>
                  <a:pt x="187524" y="1330523"/>
                </a:lnTo>
                <a:lnTo>
                  <a:pt x="196454" y="1375171"/>
                </a:lnTo>
                <a:lnTo>
                  <a:pt x="205383" y="1410890"/>
                </a:lnTo>
                <a:lnTo>
                  <a:pt x="223243" y="1437679"/>
                </a:lnTo>
                <a:lnTo>
                  <a:pt x="241102" y="1473398"/>
                </a:lnTo>
                <a:lnTo>
                  <a:pt x="250032" y="1509116"/>
                </a:lnTo>
                <a:lnTo>
                  <a:pt x="258961" y="1553765"/>
                </a:lnTo>
                <a:lnTo>
                  <a:pt x="258961" y="1607343"/>
                </a:lnTo>
                <a:lnTo>
                  <a:pt x="250032" y="1669851"/>
                </a:lnTo>
                <a:lnTo>
                  <a:pt x="241102" y="1750218"/>
                </a:lnTo>
                <a:lnTo>
                  <a:pt x="214313" y="1839515"/>
                </a:lnTo>
                <a:lnTo>
                  <a:pt x="196454" y="1937741"/>
                </a:lnTo>
                <a:lnTo>
                  <a:pt x="178594" y="2044898"/>
                </a:lnTo>
                <a:lnTo>
                  <a:pt x="169665" y="2134195"/>
                </a:lnTo>
                <a:lnTo>
                  <a:pt x="169665" y="2232421"/>
                </a:lnTo>
                <a:lnTo>
                  <a:pt x="178594" y="2312788"/>
                </a:lnTo>
                <a:lnTo>
                  <a:pt x="196454" y="2393156"/>
                </a:lnTo>
                <a:lnTo>
                  <a:pt x="223243" y="2464593"/>
                </a:lnTo>
                <a:lnTo>
                  <a:pt x="250032" y="2536031"/>
                </a:lnTo>
                <a:lnTo>
                  <a:pt x="276821" y="2607468"/>
                </a:lnTo>
                <a:lnTo>
                  <a:pt x="303610" y="2669976"/>
                </a:lnTo>
                <a:lnTo>
                  <a:pt x="312540" y="2741414"/>
                </a:lnTo>
                <a:lnTo>
                  <a:pt x="321469" y="2803922"/>
                </a:lnTo>
                <a:lnTo>
                  <a:pt x="321469" y="2857500"/>
                </a:lnTo>
                <a:lnTo>
                  <a:pt x="321469" y="2911078"/>
                </a:lnTo>
                <a:lnTo>
                  <a:pt x="321469" y="2946797"/>
                </a:lnTo>
                <a:lnTo>
                  <a:pt x="321469" y="2973586"/>
                </a:lnTo>
                <a:lnTo>
                  <a:pt x="330399" y="2982515"/>
                </a:lnTo>
                <a:lnTo>
                  <a:pt x="348258" y="2982515"/>
                </a:lnTo>
                <a:lnTo>
                  <a:pt x="366118" y="2964656"/>
                </a:lnTo>
                <a:lnTo>
                  <a:pt x="392907" y="2937867"/>
                </a:lnTo>
                <a:lnTo>
                  <a:pt x="428625" y="2911078"/>
                </a:lnTo>
                <a:lnTo>
                  <a:pt x="428625" y="29110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6125" y="3643312"/>
            <a:ext cx="62509" cy="196454"/>
          </a:xfrm>
          <a:custGeom>
            <a:avLst/>
            <a:gdLst/>
            <a:ahLst/>
            <a:cxnLst/>
            <a:rect l="0" t="0" r="0" b="0"/>
            <a:pathLst>
              <a:path w="62509" h="196454">
                <a:moveTo>
                  <a:pt x="35719" y="8930"/>
                </a:move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8930" y="8930"/>
                </a:lnTo>
                <a:lnTo>
                  <a:pt x="8930" y="35719"/>
                </a:lnTo>
                <a:lnTo>
                  <a:pt x="0" y="53578"/>
                </a:lnTo>
                <a:lnTo>
                  <a:pt x="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69664"/>
                </a:lnTo>
                <a:lnTo>
                  <a:pt x="8930" y="187524"/>
                </a:lnTo>
                <a:lnTo>
                  <a:pt x="17859" y="196453"/>
                </a:lnTo>
                <a:lnTo>
                  <a:pt x="35719" y="196453"/>
                </a:lnTo>
                <a:lnTo>
                  <a:pt x="44648" y="187524"/>
                </a:lnTo>
                <a:lnTo>
                  <a:pt x="53578" y="178594"/>
                </a:lnTo>
                <a:lnTo>
                  <a:pt x="62508" y="151805"/>
                </a:lnTo>
                <a:lnTo>
                  <a:pt x="62508" y="125016"/>
                </a:lnTo>
                <a:lnTo>
                  <a:pt x="62508" y="98227"/>
                </a:lnTo>
                <a:lnTo>
                  <a:pt x="53578" y="62508"/>
                </a:lnTo>
                <a:lnTo>
                  <a:pt x="44648" y="35719"/>
                </a:lnTo>
                <a:lnTo>
                  <a:pt x="35719" y="17859"/>
                </a:lnTo>
                <a:lnTo>
                  <a:pt x="26789" y="8930"/>
                </a:lnTo>
                <a:lnTo>
                  <a:pt x="17859" y="8930"/>
                </a:lnTo>
                <a:lnTo>
                  <a:pt x="17859" y="26789"/>
                </a:lnTo>
                <a:lnTo>
                  <a:pt x="17859" y="35719"/>
                </a:lnTo>
                <a:lnTo>
                  <a:pt x="17859" y="53578"/>
                </a:lnTo>
                <a:lnTo>
                  <a:pt x="26789" y="62508"/>
                </a:lnTo>
                <a:lnTo>
                  <a:pt x="44648" y="62508"/>
                </a:lnTo>
                <a:lnTo>
                  <a:pt x="53578" y="53578"/>
                </a:lnTo>
                <a:lnTo>
                  <a:pt x="62508" y="44649"/>
                </a:lnTo>
                <a:lnTo>
                  <a:pt x="62508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20070" y="3562945"/>
            <a:ext cx="160736" cy="178595"/>
          </a:xfrm>
          <a:custGeom>
            <a:avLst/>
            <a:gdLst/>
            <a:ahLst/>
            <a:cxnLst/>
            <a:rect l="0" t="0" r="0" b="0"/>
            <a:pathLst>
              <a:path w="160736" h="178595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0" y="107156"/>
                </a:lnTo>
                <a:lnTo>
                  <a:pt x="0" y="125016"/>
                </a:lnTo>
                <a:lnTo>
                  <a:pt x="0" y="142875"/>
                </a:lnTo>
                <a:lnTo>
                  <a:pt x="8930" y="160734"/>
                </a:lnTo>
                <a:lnTo>
                  <a:pt x="8930" y="169664"/>
                </a:lnTo>
                <a:lnTo>
                  <a:pt x="8930" y="178594"/>
                </a:lnTo>
                <a:lnTo>
                  <a:pt x="17860" y="178594"/>
                </a:lnTo>
                <a:lnTo>
                  <a:pt x="17860" y="178594"/>
                </a:lnTo>
                <a:lnTo>
                  <a:pt x="17860" y="160734"/>
                </a:lnTo>
                <a:lnTo>
                  <a:pt x="17860" y="133945"/>
                </a:lnTo>
                <a:lnTo>
                  <a:pt x="17860" y="98226"/>
                </a:lnTo>
                <a:lnTo>
                  <a:pt x="17860" y="62508"/>
                </a:lnTo>
                <a:lnTo>
                  <a:pt x="26789" y="26789"/>
                </a:lnTo>
                <a:lnTo>
                  <a:pt x="35719" y="8930"/>
                </a:lnTo>
                <a:lnTo>
                  <a:pt x="53578" y="0"/>
                </a:lnTo>
                <a:lnTo>
                  <a:pt x="62508" y="0"/>
                </a:lnTo>
                <a:lnTo>
                  <a:pt x="80368" y="17859"/>
                </a:lnTo>
                <a:lnTo>
                  <a:pt x="89297" y="44648"/>
                </a:lnTo>
                <a:lnTo>
                  <a:pt x="98227" y="71437"/>
                </a:lnTo>
                <a:lnTo>
                  <a:pt x="107157" y="98226"/>
                </a:lnTo>
                <a:lnTo>
                  <a:pt x="116086" y="116086"/>
                </a:lnTo>
                <a:lnTo>
                  <a:pt x="116086" y="133945"/>
                </a:lnTo>
                <a:lnTo>
                  <a:pt x="125016" y="133945"/>
                </a:lnTo>
                <a:lnTo>
                  <a:pt x="133946" y="125016"/>
                </a:lnTo>
                <a:lnTo>
                  <a:pt x="142875" y="98226"/>
                </a:lnTo>
                <a:lnTo>
                  <a:pt x="151805" y="62508"/>
                </a:lnTo>
                <a:lnTo>
                  <a:pt x="160735" y="26789"/>
                </a:lnTo>
                <a:lnTo>
                  <a:pt x="16073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62945" y="3455789"/>
            <a:ext cx="178595" cy="232173"/>
          </a:xfrm>
          <a:custGeom>
            <a:avLst/>
            <a:gdLst/>
            <a:ahLst/>
            <a:cxnLst/>
            <a:rect l="0" t="0" r="0" b="0"/>
            <a:pathLst>
              <a:path w="178595" h="232173">
                <a:moveTo>
                  <a:pt x="0" y="151804"/>
                </a:move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26789" y="133945"/>
                </a:lnTo>
                <a:lnTo>
                  <a:pt x="53578" y="116086"/>
                </a:lnTo>
                <a:lnTo>
                  <a:pt x="71438" y="98226"/>
                </a:lnTo>
                <a:lnTo>
                  <a:pt x="98227" y="71437"/>
                </a:lnTo>
                <a:lnTo>
                  <a:pt x="116086" y="44648"/>
                </a:lnTo>
                <a:lnTo>
                  <a:pt x="133946" y="26789"/>
                </a:lnTo>
                <a:lnTo>
                  <a:pt x="125016" y="8929"/>
                </a:lnTo>
                <a:lnTo>
                  <a:pt x="125016" y="0"/>
                </a:lnTo>
                <a:lnTo>
                  <a:pt x="107157" y="0"/>
                </a:lnTo>
                <a:lnTo>
                  <a:pt x="89297" y="17859"/>
                </a:lnTo>
                <a:lnTo>
                  <a:pt x="62508" y="44648"/>
                </a:lnTo>
                <a:lnTo>
                  <a:pt x="53578" y="80367"/>
                </a:lnTo>
                <a:lnTo>
                  <a:pt x="53578" y="125015"/>
                </a:lnTo>
                <a:lnTo>
                  <a:pt x="62508" y="160734"/>
                </a:lnTo>
                <a:lnTo>
                  <a:pt x="80368" y="187523"/>
                </a:lnTo>
                <a:lnTo>
                  <a:pt x="107157" y="214312"/>
                </a:lnTo>
                <a:lnTo>
                  <a:pt x="142875" y="223242"/>
                </a:lnTo>
                <a:lnTo>
                  <a:pt x="178594" y="232172"/>
                </a:lnTo>
                <a:lnTo>
                  <a:pt x="178594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68266" y="3911203"/>
            <a:ext cx="89298" cy="357188"/>
          </a:xfrm>
          <a:custGeom>
            <a:avLst/>
            <a:gdLst/>
            <a:ahLst/>
            <a:cxnLst/>
            <a:rect l="0" t="0" r="0" b="0"/>
            <a:pathLst>
              <a:path w="89298" h="357188">
                <a:moveTo>
                  <a:pt x="53578" y="0"/>
                </a:moveTo>
                <a:lnTo>
                  <a:pt x="53578" y="0"/>
                </a:lnTo>
                <a:lnTo>
                  <a:pt x="53578" y="17859"/>
                </a:lnTo>
                <a:lnTo>
                  <a:pt x="44648" y="35718"/>
                </a:lnTo>
                <a:lnTo>
                  <a:pt x="53578" y="62508"/>
                </a:lnTo>
                <a:lnTo>
                  <a:pt x="53578" y="89297"/>
                </a:lnTo>
                <a:lnTo>
                  <a:pt x="62507" y="125015"/>
                </a:lnTo>
                <a:lnTo>
                  <a:pt x="71437" y="151804"/>
                </a:lnTo>
                <a:lnTo>
                  <a:pt x="80367" y="187523"/>
                </a:lnTo>
                <a:lnTo>
                  <a:pt x="89297" y="223242"/>
                </a:lnTo>
                <a:lnTo>
                  <a:pt x="89297" y="258961"/>
                </a:lnTo>
                <a:lnTo>
                  <a:pt x="80367" y="294679"/>
                </a:lnTo>
                <a:lnTo>
                  <a:pt x="71437" y="321468"/>
                </a:lnTo>
                <a:lnTo>
                  <a:pt x="53578" y="348258"/>
                </a:lnTo>
                <a:lnTo>
                  <a:pt x="26789" y="357187"/>
                </a:lnTo>
                <a:lnTo>
                  <a:pt x="0" y="357187"/>
                </a:lnTo>
                <a:lnTo>
                  <a:pt x="0" y="3571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70039" y="4045148"/>
            <a:ext cx="321470" cy="151806"/>
          </a:xfrm>
          <a:custGeom>
            <a:avLst/>
            <a:gdLst/>
            <a:ahLst/>
            <a:cxnLst/>
            <a:rect l="0" t="0" r="0" b="0"/>
            <a:pathLst>
              <a:path w="321470" h="151806">
                <a:moveTo>
                  <a:pt x="0" y="116086"/>
                </a:moveTo>
                <a:lnTo>
                  <a:pt x="8930" y="116086"/>
                </a:lnTo>
                <a:lnTo>
                  <a:pt x="17859" y="107156"/>
                </a:lnTo>
                <a:lnTo>
                  <a:pt x="35719" y="107156"/>
                </a:lnTo>
                <a:lnTo>
                  <a:pt x="53578" y="98227"/>
                </a:lnTo>
                <a:lnTo>
                  <a:pt x="89297" y="80367"/>
                </a:lnTo>
                <a:lnTo>
                  <a:pt x="116086" y="71438"/>
                </a:lnTo>
                <a:lnTo>
                  <a:pt x="151805" y="62508"/>
                </a:lnTo>
                <a:lnTo>
                  <a:pt x="178594" y="53578"/>
                </a:lnTo>
                <a:lnTo>
                  <a:pt x="196453" y="44648"/>
                </a:lnTo>
                <a:lnTo>
                  <a:pt x="223242" y="44648"/>
                </a:lnTo>
                <a:lnTo>
                  <a:pt x="232172" y="53578"/>
                </a:lnTo>
                <a:lnTo>
                  <a:pt x="241102" y="71438"/>
                </a:lnTo>
                <a:lnTo>
                  <a:pt x="241102" y="89297"/>
                </a:lnTo>
                <a:lnTo>
                  <a:pt x="250031" y="107156"/>
                </a:lnTo>
                <a:lnTo>
                  <a:pt x="250031" y="125016"/>
                </a:lnTo>
                <a:lnTo>
                  <a:pt x="258961" y="142875"/>
                </a:lnTo>
                <a:lnTo>
                  <a:pt x="267891" y="151805"/>
                </a:lnTo>
                <a:lnTo>
                  <a:pt x="285750" y="142875"/>
                </a:lnTo>
                <a:lnTo>
                  <a:pt x="294680" y="133945"/>
                </a:lnTo>
                <a:lnTo>
                  <a:pt x="303609" y="116086"/>
                </a:lnTo>
                <a:lnTo>
                  <a:pt x="312539" y="98227"/>
                </a:lnTo>
                <a:lnTo>
                  <a:pt x="312539" y="71438"/>
                </a:lnTo>
                <a:lnTo>
                  <a:pt x="312539" y="44648"/>
                </a:lnTo>
                <a:lnTo>
                  <a:pt x="294680" y="17859"/>
                </a:lnTo>
                <a:lnTo>
                  <a:pt x="285750" y="0"/>
                </a:lnTo>
                <a:lnTo>
                  <a:pt x="267891" y="0"/>
                </a:lnTo>
                <a:lnTo>
                  <a:pt x="258961" y="0"/>
                </a:lnTo>
                <a:lnTo>
                  <a:pt x="250031" y="17859"/>
                </a:lnTo>
                <a:lnTo>
                  <a:pt x="241102" y="35719"/>
                </a:lnTo>
                <a:lnTo>
                  <a:pt x="250031" y="53578"/>
                </a:lnTo>
                <a:lnTo>
                  <a:pt x="258961" y="62508"/>
                </a:lnTo>
                <a:lnTo>
                  <a:pt x="276820" y="71438"/>
                </a:lnTo>
                <a:lnTo>
                  <a:pt x="294680" y="62508"/>
                </a:lnTo>
                <a:lnTo>
                  <a:pt x="312539" y="53578"/>
                </a:lnTo>
                <a:lnTo>
                  <a:pt x="321469" y="44648"/>
                </a:lnTo>
                <a:lnTo>
                  <a:pt x="321469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09367" y="3937992"/>
            <a:ext cx="98228" cy="196454"/>
          </a:xfrm>
          <a:custGeom>
            <a:avLst/>
            <a:gdLst/>
            <a:ahLst/>
            <a:cxnLst/>
            <a:rect l="0" t="0" r="0" b="0"/>
            <a:pathLst>
              <a:path w="98228" h="196454">
                <a:moveTo>
                  <a:pt x="0" y="62508"/>
                </a:moveTo>
                <a:lnTo>
                  <a:pt x="0" y="71437"/>
                </a:lnTo>
                <a:lnTo>
                  <a:pt x="0" y="80367"/>
                </a:lnTo>
                <a:lnTo>
                  <a:pt x="8930" y="107156"/>
                </a:lnTo>
                <a:lnTo>
                  <a:pt x="17860" y="125015"/>
                </a:lnTo>
                <a:lnTo>
                  <a:pt x="26789" y="151804"/>
                </a:lnTo>
                <a:lnTo>
                  <a:pt x="35719" y="169664"/>
                </a:lnTo>
                <a:lnTo>
                  <a:pt x="44649" y="187523"/>
                </a:lnTo>
                <a:lnTo>
                  <a:pt x="53578" y="196453"/>
                </a:lnTo>
                <a:lnTo>
                  <a:pt x="53578" y="196453"/>
                </a:lnTo>
                <a:lnTo>
                  <a:pt x="53578" y="187523"/>
                </a:lnTo>
                <a:lnTo>
                  <a:pt x="53578" y="169664"/>
                </a:lnTo>
                <a:lnTo>
                  <a:pt x="53578" y="142875"/>
                </a:lnTo>
                <a:lnTo>
                  <a:pt x="53578" y="107156"/>
                </a:lnTo>
                <a:lnTo>
                  <a:pt x="53578" y="71437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8" y="17859"/>
                </a:lnTo>
                <a:lnTo>
                  <a:pt x="80367" y="8929"/>
                </a:lnTo>
                <a:lnTo>
                  <a:pt x="98227" y="0"/>
                </a:lnTo>
                <a:lnTo>
                  <a:pt x="9822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366492" y="4420195"/>
            <a:ext cx="151806" cy="223243"/>
          </a:xfrm>
          <a:custGeom>
            <a:avLst/>
            <a:gdLst/>
            <a:ahLst/>
            <a:cxnLst/>
            <a:rect l="0" t="0" r="0" b="0"/>
            <a:pathLst>
              <a:path w="151806" h="223243">
                <a:moveTo>
                  <a:pt x="0" y="178594"/>
                </a:moveTo>
                <a:lnTo>
                  <a:pt x="0" y="178594"/>
                </a:lnTo>
                <a:lnTo>
                  <a:pt x="8930" y="160734"/>
                </a:lnTo>
                <a:lnTo>
                  <a:pt x="8930" y="142875"/>
                </a:lnTo>
                <a:lnTo>
                  <a:pt x="26789" y="125016"/>
                </a:lnTo>
                <a:lnTo>
                  <a:pt x="35719" y="89297"/>
                </a:lnTo>
                <a:lnTo>
                  <a:pt x="44649" y="62508"/>
                </a:lnTo>
                <a:lnTo>
                  <a:pt x="53578" y="35719"/>
                </a:lnTo>
                <a:lnTo>
                  <a:pt x="62508" y="8930"/>
                </a:ln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3571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35719" y="160734"/>
                </a:lnTo>
                <a:lnTo>
                  <a:pt x="44649" y="196453"/>
                </a:lnTo>
                <a:lnTo>
                  <a:pt x="53578" y="214312"/>
                </a:lnTo>
                <a:lnTo>
                  <a:pt x="71438" y="223242"/>
                </a:lnTo>
                <a:lnTo>
                  <a:pt x="89297" y="223242"/>
                </a:lnTo>
                <a:lnTo>
                  <a:pt x="116086" y="214312"/>
                </a:lnTo>
                <a:lnTo>
                  <a:pt x="133946" y="187523"/>
                </a:lnTo>
                <a:lnTo>
                  <a:pt x="142875" y="160734"/>
                </a:lnTo>
                <a:lnTo>
                  <a:pt x="151805" y="125016"/>
                </a:lnTo>
                <a:lnTo>
                  <a:pt x="151805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36156" y="4375546"/>
            <a:ext cx="160736" cy="205384"/>
          </a:xfrm>
          <a:custGeom>
            <a:avLst/>
            <a:gdLst/>
            <a:ahLst/>
            <a:cxnLst/>
            <a:rect l="0" t="0" r="0" b="0"/>
            <a:pathLst>
              <a:path w="160736" h="205384">
                <a:moveTo>
                  <a:pt x="0" y="53579"/>
                </a:moveTo>
                <a:lnTo>
                  <a:pt x="0" y="71438"/>
                </a:lnTo>
                <a:lnTo>
                  <a:pt x="0" y="89297"/>
                </a:lnTo>
                <a:lnTo>
                  <a:pt x="0" y="125016"/>
                </a:lnTo>
                <a:lnTo>
                  <a:pt x="0" y="160735"/>
                </a:lnTo>
                <a:lnTo>
                  <a:pt x="8930" y="187524"/>
                </a:lnTo>
                <a:lnTo>
                  <a:pt x="17860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9" y="196454"/>
                </a:lnTo>
                <a:lnTo>
                  <a:pt x="53578" y="169665"/>
                </a:lnTo>
                <a:lnTo>
                  <a:pt x="62508" y="142875"/>
                </a:lnTo>
                <a:lnTo>
                  <a:pt x="62508" y="107157"/>
                </a:lnTo>
                <a:lnTo>
                  <a:pt x="62508" y="62508"/>
                </a:lnTo>
                <a:lnTo>
                  <a:pt x="53578" y="26790"/>
                </a:lnTo>
                <a:lnTo>
                  <a:pt x="53578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62508" y="35719"/>
                </a:lnTo>
                <a:lnTo>
                  <a:pt x="71438" y="62508"/>
                </a:lnTo>
                <a:lnTo>
                  <a:pt x="89297" y="89297"/>
                </a:lnTo>
                <a:lnTo>
                  <a:pt x="98227" y="116086"/>
                </a:lnTo>
                <a:lnTo>
                  <a:pt x="107157" y="133946"/>
                </a:lnTo>
                <a:lnTo>
                  <a:pt x="116086" y="151805"/>
                </a:lnTo>
                <a:lnTo>
                  <a:pt x="125016" y="151805"/>
                </a:lnTo>
                <a:lnTo>
                  <a:pt x="142875" y="142875"/>
                </a:lnTo>
                <a:lnTo>
                  <a:pt x="151805" y="133946"/>
                </a:lnTo>
                <a:lnTo>
                  <a:pt x="151805" y="107157"/>
                </a:lnTo>
                <a:lnTo>
                  <a:pt x="160735" y="80368"/>
                </a:lnTo>
                <a:lnTo>
                  <a:pt x="160735" y="44649"/>
                </a:lnTo>
                <a:lnTo>
                  <a:pt x="160735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696891" y="4179093"/>
            <a:ext cx="250032" cy="330400"/>
          </a:xfrm>
          <a:custGeom>
            <a:avLst/>
            <a:gdLst/>
            <a:ahLst/>
            <a:cxnLst/>
            <a:rect l="0" t="0" r="0" b="0"/>
            <a:pathLst>
              <a:path w="250032" h="330400">
                <a:moveTo>
                  <a:pt x="8929" y="142875"/>
                </a:moveTo>
                <a:lnTo>
                  <a:pt x="0" y="151805"/>
                </a:lnTo>
                <a:lnTo>
                  <a:pt x="0" y="169664"/>
                </a:lnTo>
                <a:lnTo>
                  <a:pt x="0" y="187524"/>
                </a:lnTo>
                <a:lnTo>
                  <a:pt x="0" y="223243"/>
                </a:lnTo>
                <a:lnTo>
                  <a:pt x="0" y="258961"/>
                </a:lnTo>
                <a:lnTo>
                  <a:pt x="8929" y="285750"/>
                </a:lnTo>
                <a:lnTo>
                  <a:pt x="17859" y="312539"/>
                </a:lnTo>
                <a:lnTo>
                  <a:pt x="26789" y="321469"/>
                </a:lnTo>
                <a:lnTo>
                  <a:pt x="35718" y="330399"/>
                </a:lnTo>
                <a:lnTo>
                  <a:pt x="53578" y="321469"/>
                </a:lnTo>
                <a:lnTo>
                  <a:pt x="71437" y="312539"/>
                </a:lnTo>
                <a:lnTo>
                  <a:pt x="80367" y="285750"/>
                </a:lnTo>
                <a:lnTo>
                  <a:pt x="98226" y="258961"/>
                </a:lnTo>
                <a:lnTo>
                  <a:pt x="98226" y="223243"/>
                </a:lnTo>
                <a:lnTo>
                  <a:pt x="98226" y="178594"/>
                </a:lnTo>
                <a:lnTo>
                  <a:pt x="89297" y="133946"/>
                </a:lnTo>
                <a:lnTo>
                  <a:pt x="89297" y="80368"/>
                </a:lnTo>
                <a:lnTo>
                  <a:pt x="80367" y="35719"/>
                </a:lnTo>
                <a:lnTo>
                  <a:pt x="71437" y="8930"/>
                </a:lnTo>
                <a:lnTo>
                  <a:pt x="71437" y="0"/>
                </a:lnTo>
                <a:lnTo>
                  <a:pt x="71437" y="17860"/>
                </a:lnTo>
                <a:lnTo>
                  <a:pt x="71437" y="44649"/>
                </a:lnTo>
                <a:lnTo>
                  <a:pt x="80367" y="89297"/>
                </a:lnTo>
                <a:lnTo>
                  <a:pt x="89297" y="133946"/>
                </a:lnTo>
                <a:lnTo>
                  <a:pt x="98226" y="187524"/>
                </a:lnTo>
                <a:lnTo>
                  <a:pt x="98226" y="223243"/>
                </a:lnTo>
                <a:lnTo>
                  <a:pt x="107156" y="250032"/>
                </a:lnTo>
                <a:lnTo>
                  <a:pt x="116086" y="267891"/>
                </a:lnTo>
                <a:lnTo>
                  <a:pt x="116086" y="267891"/>
                </a:lnTo>
                <a:lnTo>
                  <a:pt x="125015" y="250032"/>
                </a:lnTo>
                <a:lnTo>
                  <a:pt x="133945" y="223243"/>
                </a:lnTo>
                <a:lnTo>
                  <a:pt x="151804" y="187524"/>
                </a:lnTo>
                <a:lnTo>
                  <a:pt x="169664" y="160735"/>
                </a:lnTo>
                <a:lnTo>
                  <a:pt x="178593" y="133946"/>
                </a:lnTo>
                <a:lnTo>
                  <a:pt x="205382" y="116086"/>
                </a:lnTo>
                <a:lnTo>
                  <a:pt x="214312" y="125016"/>
                </a:lnTo>
                <a:lnTo>
                  <a:pt x="232172" y="133946"/>
                </a:lnTo>
                <a:lnTo>
                  <a:pt x="241101" y="151805"/>
                </a:lnTo>
                <a:lnTo>
                  <a:pt x="241101" y="169664"/>
                </a:lnTo>
                <a:lnTo>
                  <a:pt x="250031" y="187524"/>
                </a:lnTo>
                <a:lnTo>
                  <a:pt x="250031" y="196453"/>
                </a:lnTo>
                <a:lnTo>
                  <a:pt x="250031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45086" y="4688086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0" y="0"/>
                </a:moveTo>
                <a:lnTo>
                  <a:pt x="0" y="8929"/>
                </a:lnTo>
                <a:lnTo>
                  <a:pt x="0" y="17859"/>
                </a:lnTo>
                <a:lnTo>
                  <a:pt x="17859" y="44648"/>
                </a:lnTo>
                <a:lnTo>
                  <a:pt x="26789" y="80367"/>
                </a:lnTo>
                <a:lnTo>
                  <a:pt x="53578" y="116085"/>
                </a:lnTo>
                <a:lnTo>
                  <a:pt x="71437" y="160734"/>
                </a:lnTo>
                <a:lnTo>
                  <a:pt x="89297" y="196453"/>
                </a:lnTo>
                <a:lnTo>
                  <a:pt x="107156" y="232172"/>
                </a:lnTo>
                <a:lnTo>
                  <a:pt x="116086" y="250031"/>
                </a:lnTo>
                <a:lnTo>
                  <a:pt x="125016" y="258961"/>
                </a:lnTo>
                <a:lnTo>
                  <a:pt x="133945" y="250031"/>
                </a:lnTo>
                <a:lnTo>
                  <a:pt x="133945" y="241102"/>
                </a:lnTo>
                <a:lnTo>
                  <a:pt x="125016" y="205383"/>
                </a:lnTo>
                <a:lnTo>
                  <a:pt x="125016" y="169664"/>
                </a:lnTo>
                <a:lnTo>
                  <a:pt x="125016" y="116085"/>
                </a:lnTo>
                <a:lnTo>
                  <a:pt x="125016" y="71437"/>
                </a:lnTo>
                <a:lnTo>
                  <a:pt x="133945" y="26789"/>
                </a:lnTo>
                <a:lnTo>
                  <a:pt x="142875" y="8929"/>
                </a:lnTo>
                <a:lnTo>
                  <a:pt x="160734" y="0"/>
                </a:lnTo>
                <a:lnTo>
                  <a:pt x="178594" y="8929"/>
                </a:lnTo>
                <a:lnTo>
                  <a:pt x="196453" y="17859"/>
                </a:lnTo>
                <a:lnTo>
                  <a:pt x="196453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32609" y="4580929"/>
            <a:ext cx="285751" cy="312541"/>
          </a:xfrm>
          <a:custGeom>
            <a:avLst/>
            <a:gdLst/>
            <a:ahLst/>
            <a:cxnLst/>
            <a:rect l="0" t="0" r="0" b="0"/>
            <a:pathLst>
              <a:path w="285751" h="312541">
                <a:moveTo>
                  <a:pt x="0" y="160735"/>
                </a:moveTo>
                <a:lnTo>
                  <a:pt x="0" y="160735"/>
                </a:lnTo>
                <a:lnTo>
                  <a:pt x="8930" y="187524"/>
                </a:lnTo>
                <a:lnTo>
                  <a:pt x="8930" y="205383"/>
                </a:lnTo>
                <a:lnTo>
                  <a:pt x="17860" y="232172"/>
                </a:lnTo>
                <a:lnTo>
                  <a:pt x="26789" y="258961"/>
                </a:lnTo>
                <a:lnTo>
                  <a:pt x="35719" y="276821"/>
                </a:lnTo>
                <a:lnTo>
                  <a:pt x="53579" y="294680"/>
                </a:lnTo>
                <a:lnTo>
                  <a:pt x="53579" y="303610"/>
                </a:lnTo>
                <a:lnTo>
                  <a:pt x="62508" y="312540"/>
                </a:lnTo>
                <a:lnTo>
                  <a:pt x="71438" y="303610"/>
                </a:lnTo>
                <a:lnTo>
                  <a:pt x="80368" y="285750"/>
                </a:lnTo>
                <a:lnTo>
                  <a:pt x="80368" y="258961"/>
                </a:lnTo>
                <a:lnTo>
                  <a:pt x="80368" y="223242"/>
                </a:lnTo>
                <a:lnTo>
                  <a:pt x="80368" y="187524"/>
                </a:lnTo>
                <a:lnTo>
                  <a:pt x="80368" y="151805"/>
                </a:lnTo>
                <a:lnTo>
                  <a:pt x="80368" y="133946"/>
                </a:lnTo>
                <a:lnTo>
                  <a:pt x="89297" y="133946"/>
                </a:lnTo>
                <a:lnTo>
                  <a:pt x="89297" y="142875"/>
                </a:lnTo>
                <a:lnTo>
                  <a:pt x="98227" y="169664"/>
                </a:lnTo>
                <a:lnTo>
                  <a:pt x="107157" y="205383"/>
                </a:lnTo>
                <a:lnTo>
                  <a:pt x="116086" y="232172"/>
                </a:lnTo>
                <a:lnTo>
                  <a:pt x="125016" y="258961"/>
                </a:lnTo>
                <a:lnTo>
                  <a:pt x="133946" y="276821"/>
                </a:lnTo>
                <a:lnTo>
                  <a:pt x="142875" y="285750"/>
                </a:lnTo>
                <a:lnTo>
                  <a:pt x="151805" y="285750"/>
                </a:lnTo>
                <a:lnTo>
                  <a:pt x="160735" y="276821"/>
                </a:lnTo>
                <a:lnTo>
                  <a:pt x="169664" y="250032"/>
                </a:lnTo>
                <a:lnTo>
                  <a:pt x="178594" y="214313"/>
                </a:lnTo>
                <a:lnTo>
                  <a:pt x="178594" y="178594"/>
                </a:lnTo>
                <a:lnTo>
                  <a:pt x="187524" y="133946"/>
                </a:lnTo>
                <a:lnTo>
                  <a:pt x="187524" y="80367"/>
                </a:lnTo>
                <a:lnTo>
                  <a:pt x="196454" y="35719"/>
                </a:lnTo>
                <a:lnTo>
                  <a:pt x="196454" y="8930"/>
                </a:lnTo>
                <a:lnTo>
                  <a:pt x="196454" y="0"/>
                </a:lnTo>
                <a:lnTo>
                  <a:pt x="196454" y="17860"/>
                </a:lnTo>
                <a:lnTo>
                  <a:pt x="196454" y="44649"/>
                </a:lnTo>
                <a:lnTo>
                  <a:pt x="196454" y="89297"/>
                </a:lnTo>
                <a:lnTo>
                  <a:pt x="196454" y="133946"/>
                </a:lnTo>
                <a:lnTo>
                  <a:pt x="196454" y="178594"/>
                </a:lnTo>
                <a:lnTo>
                  <a:pt x="205383" y="214313"/>
                </a:lnTo>
                <a:lnTo>
                  <a:pt x="205383" y="241102"/>
                </a:lnTo>
                <a:lnTo>
                  <a:pt x="214313" y="250032"/>
                </a:lnTo>
                <a:lnTo>
                  <a:pt x="223243" y="250032"/>
                </a:lnTo>
                <a:lnTo>
                  <a:pt x="241102" y="241102"/>
                </a:lnTo>
                <a:lnTo>
                  <a:pt x="250032" y="223242"/>
                </a:lnTo>
                <a:lnTo>
                  <a:pt x="250032" y="196453"/>
                </a:lnTo>
                <a:lnTo>
                  <a:pt x="258961" y="169664"/>
                </a:lnTo>
                <a:lnTo>
                  <a:pt x="258961" y="142875"/>
                </a:lnTo>
                <a:lnTo>
                  <a:pt x="258961" y="133946"/>
                </a:lnTo>
                <a:lnTo>
                  <a:pt x="267891" y="142875"/>
                </a:lnTo>
                <a:lnTo>
                  <a:pt x="267891" y="169664"/>
                </a:lnTo>
                <a:lnTo>
                  <a:pt x="267891" y="205383"/>
                </a:lnTo>
                <a:lnTo>
                  <a:pt x="267891" y="232172"/>
                </a:lnTo>
                <a:lnTo>
                  <a:pt x="276821" y="267891"/>
                </a:lnTo>
                <a:lnTo>
                  <a:pt x="276821" y="285750"/>
                </a:lnTo>
                <a:lnTo>
                  <a:pt x="285750" y="294680"/>
                </a:lnTo>
                <a:lnTo>
                  <a:pt x="285750" y="294680"/>
                </a:lnTo>
                <a:lnTo>
                  <a:pt x="285750" y="276821"/>
                </a:lnTo>
                <a:lnTo>
                  <a:pt x="276821" y="241102"/>
                </a:lnTo>
                <a:lnTo>
                  <a:pt x="276821" y="2411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00563" y="3937992"/>
            <a:ext cx="3946922" cy="133946"/>
          </a:xfrm>
          <a:custGeom>
            <a:avLst/>
            <a:gdLst/>
            <a:ahLst/>
            <a:cxnLst/>
            <a:rect l="0" t="0" r="0" b="0"/>
            <a:pathLst>
              <a:path w="3946922" h="133946">
                <a:moveTo>
                  <a:pt x="0" y="133945"/>
                </a:moveTo>
                <a:lnTo>
                  <a:pt x="0" y="133945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35718" y="133945"/>
                </a:lnTo>
                <a:lnTo>
                  <a:pt x="53578" y="133945"/>
                </a:lnTo>
                <a:lnTo>
                  <a:pt x="71437" y="125015"/>
                </a:lnTo>
                <a:lnTo>
                  <a:pt x="98226" y="125015"/>
                </a:lnTo>
                <a:lnTo>
                  <a:pt x="125015" y="125015"/>
                </a:lnTo>
                <a:lnTo>
                  <a:pt x="151804" y="116086"/>
                </a:lnTo>
                <a:lnTo>
                  <a:pt x="187523" y="116086"/>
                </a:lnTo>
                <a:lnTo>
                  <a:pt x="223242" y="116086"/>
                </a:lnTo>
                <a:lnTo>
                  <a:pt x="258960" y="116086"/>
                </a:lnTo>
                <a:lnTo>
                  <a:pt x="303609" y="107156"/>
                </a:lnTo>
                <a:lnTo>
                  <a:pt x="357187" y="107156"/>
                </a:lnTo>
                <a:lnTo>
                  <a:pt x="410765" y="107156"/>
                </a:lnTo>
                <a:lnTo>
                  <a:pt x="473273" y="107156"/>
                </a:lnTo>
                <a:lnTo>
                  <a:pt x="544710" y="98226"/>
                </a:lnTo>
                <a:lnTo>
                  <a:pt x="616148" y="98226"/>
                </a:lnTo>
                <a:lnTo>
                  <a:pt x="687585" y="98226"/>
                </a:lnTo>
                <a:lnTo>
                  <a:pt x="767953" y="89297"/>
                </a:lnTo>
                <a:lnTo>
                  <a:pt x="848320" y="80367"/>
                </a:lnTo>
                <a:lnTo>
                  <a:pt x="928687" y="80367"/>
                </a:lnTo>
                <a:lnTo>
                  <a:pt x="1017984" y="71437"/>
                </a:lnTo>
                <a:lnTo>
                  <a:pt x="1107281" y="62508"/>
                </a:lnTo>
                <a:lnTo>
                  <a:pt x="1196578" y="62508"/>
                </a:lnTo>
                <a:lnTo>
                  <a:pt x="1294804" y="53578"/>
                </a:lnTo>
                <a:lnTo>
                  <a:pt x="1384101" y="44648"/>
                </a:lnTo>
                <a:lnTo>
                  <a:pt x="1482328" y="44648"/>
                </a:lnTo>
                <a:lnTo>
                  <a:pt x="1580554" y="35719"/>
                </a:lnTo>
                <a:lnTo>
                  <a:pt x="1678781" y="35719"/>
                </a:lnTo>
                <a:lnTo>
                  <a:pt x="1777007" y="26789"/>
                </a:lnTo>
                <a:lnTo>
                  <a:pt x="1875234" y="26789"/>
                </a:lnTo>
                <a:lnTo>
                  <a:pt x="1982390" y="26789"/>
                </a:lnTo>
                <a:lnTo>
                  <a:pt x="2080617" y="26789"/>
                </a:lnTo>
                <a:lnTo>
                  <a:pt x="2196703" y="26789"/>
                </a:lnTo>
                <a:lnTo>
                  <a:pt x="2303859" y="26789"/>
                </a:lnTo>
                <a:lnTo>
                  <a:pt x="2419945" y="26789"/>
                </a:lnTo>
                <a:lnTo>
                  <a:pt x="2536031" y="26789"/>
                </a:lnTo>
                <a:lnTo>
                  <a:pt x="2652117" y="26789"/>
                </a:lnTo>
                <a:lnTo>
                  <a:pt x="2768203" y="17859"/>
                </a:lnTo>
                <a:lnTo>
                  <a:pt x="2875359" y="17859"/>
                </a:lnTo>
                <a:lnTo>
                  <a:pt x="2982515" y="8929"/>
                </a:lnTo>
                <a:lnTo>
                  <a:pt x="3089671" y="8929"/>
                </a:lnTo>
                <a:lnTo>
                  <a:pt x="3178968" y="8929"/>
                </a:lnTo>
                <a:lnTo>
                  <a:pt x="3268265" y="0"/>
                </a:lnTo>
                <a:lnTo>
                  <a:pt x="3348632" y="0"/>
                </a:lnTo>
                <a:lnTo>
                  <a:pt x="3429000" y="0"/>
                </a:lnTo>
                <a:lnTo>
                  <a:pt x="3491507" y="0"/>
                </a:lnTo>
                <a:lnTo>
                  <a:pt x="3562945" y="0"/>
                </a:lnTo>
                <a:lnTo>
                  <a:pt x="3625453" y="0"/>
                </a:lnTo>
                <a:lnTo>
                  <a:pt x="3687960" y="0"/>
                </a:lnTo>
                <a:lnTo>
                  <a:pt x="3741538" y="0"/>
                </a:lnTo>
                <a:lnTo>
                  <a:pt x="3795116" y="8929"/>
                </a:lnTo>
                <a:lnTo>
                  <a:pt x="3848694" y="8929"/>
                </a:lnTo>
                <a:lnTo>
                  <a:pt x="3884413" y="8929"/>
                </a:lnTo>
                <a:lnTo>
                  <a:pt x="3920132" y="8929"/>
                </a:lnTo>
                <a:lnTo>
                  <a:pt x="3937991" y="0"/>
                </a:lnTo>
                <a:lnTo>
                  <a:pt x="3946921" y="0"/>
                </a:lnTo>
                <a:lnTo>
                  <a:pt x="394692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NextDate</a:t>
            </a:r>
            <a:r>
              <a:rPr lang="en-US" dirty="0" smtClean="0"/>
              <a:t> Try1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8 </a:t>
            </a:r>
            <a:r>
              <a:rPr lang="en-US" dirty="0" err="1" smtClean="0"/>
              <a:t>boolean</a:t>
            </a:r>
            <a:r>
              <a:rPr lang="en-US" dirty="0" smtClean="0"/>
              <a:t> conditions </a:t>
            </a:r>
            <a:r>
              <a:rPr lang="en-US" dirty="0" smtClean="0">
                <a:sym typeface="Wingdings" pitchFamily="2" charset="2"/>
              </a:rPr>
              <a:t> 2</a:t>
            </a:r>
            <a:r>
              <a:rPr lang="en-US" baseline="30000" dirty="0" smtClean="0">
                <a:sym typeface="Wingdings" pitchFamily="2" charset="2"/>
              </a:rPr>
              <a:t>8</a:t>
            </a:r>
            <a:r>
              <a:rPr lang="en-US" dirty="0" smtClean="0">
                <a:sym typeface="Wingdings" pitchFamily="2" charset="2"/>
              </a:rPr>
              <a:t> =256 cases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374542" cy="44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973711" y="2607469"/>
            <a:ext cx="178595" cy="991196"/>
          </a:xfrm>
          <a:custGeom>
            <a:avLst/>
            <a:gdLst/>
            <a:ahLst/>
            <a:cxnLst/>
            <a:rect l="0" t="0" r="0" b="0"/>
            <a:pathLst>
              <a:path w="178595" h="991196">
                <a:moveTo>
                  <a:pt x="178594" y="8929"/>
                </a:moveTo>
                <a:lnTo>
                  <a:pt x="178594" y="8929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78594" y="0"/>
                </a:lnTo>
                <a:lnTo>
                  <a:pt x="169664" y="8929"/>
                </a:lnTo>
                <a:lnTo>
                  <a:pt x="160734" y="17859"/>
                </a:lnTo>
                <a:lnTo>
                  <a:pt x="151805" y="26789"/>
                </a:lnTo>
                <a:lnTo>
                  <a:pt x="142875" y="35719"/>
                </a:lnTo>
                <a:lnTo>
                  <a:pt x="125016" y="53578"/>
                </a:lnTo>
                <a:lnTo>
                  <a:pt x="107156" y="62508"/>
                </a:lnTo>
                <a:lnTo>
                  <a:pt x="89297" y="80367"/>
                </a:lnTo>
                <a:lnTo>
                  <a:pt x="62508" y="89297"/>
                </a:lnTo>
                <a:lnTo>
                  <a:pt x="44648" y="98226"/>
                </a:lnTo>
                <a:lnTo>
                  <a:pt x="26789" y="107156"/>
                </a:lnTo>
                <a:lnTo>
                  <a:pt x="8930" y="107156"/>
                </a:lnTo>
                <a:lnTo>
                  <a:pt x="893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0" y="125015"/>
                </a:lnTo>
                <a:lnTo>
                  <a:pt x="0" y="133945"/>
                </a:lnTo>
                <a:lnTo>
                  <a:pt x="0" y="151804"/>
                </a:lnTo>
                <a:lnTo>
                  <a:pt x="0" y="169664"/>
                </a:lnTo>
                <a:lnTo>
                  <a:pt x="0" y="205382"/>
                </a:lnTo>
                <a:lnTo>
                  <a:pt x="0" y="250031"/>
                </a:lnTo>
                <a:lnTo>
                  <a:pt x="0" y="294679"/>
                </a:lnTo>
                <a:lnTo>
                  <a:pt x="0" y="357187"/>
                </a:lnTo>
                <a:lnTo>
                  <a:pt x="0" y="428624"/>
                </a:lnTo>
                <a:lnTo>
                  <a:pt x="0" y="500062"/>
                </a:lnTo>
                <a:lnTo>
                  <a:pt x="0" y="562570"/>
                </a:lnTo>
                <a:lnTo>
                  <a:pt x="0" y="625077"/>
                </a:lnTo>
                <a:lnTo>
                  <a:pt x="8930" y="687585"/>
                </a:lnTo>
                <a:lnTo>
                  <a:pt x="8930" y="732234"/>
                </a:lnTo>
                <a:lnTo>
                  <a:pt x="8930" y="776882"/>
                </a:lnTo>
                <a:lnTo>
                  <a:pt x="8930" y="812601"/>
                </a:lnTo>
                <a:lnTo>
                  <a:pt x="8930" y="848320"/>
                </a:lnTo>
                <a:lnTo>
                  <a:pt x="8930" y="884038"/>
                </a:lnTo>
                <a:lnTo>
                  <a:pt x="8930" y="910827"/>
                </a:lnTo>
                <a:lnTo>
                  <a:pt x="17859" y="937617"/>
                </a:lnTo>
                <a:lnTo>
                  <a:pt x="26789" y="955476"/>
                </a:lnTo>
                <a:lnTo>
                  <a:pt x="35719" y="973335"/>
                </a:lnTo>
                <a:lnTo>
                  <a:pt x="62508" y="982265"/>
                </a:lnTo>
                <a:lnTo>
                  <a:pt x="80367" y="991195"/>
                </a:lnTo>
                <a:lnTo>
                  <a:pt x="107156" y="982265"/>
                </a:lnTo>
                <a:lnTo>
                  <a:pt x="125016" y="964406"/>
                </a:lnTo>
                <a:lnTo>
                  <a:pt x="133945" y="928687"/>
                </a:lnTo>
                <a:lnTo>
                  <a:pt x="142875" y="884038"/>
                </a:lnTo>
                <a:lnTo>
                  <a:pt x="142875" y="8840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973711" y="3598664"/>
            <a:ext cx="205384" cy="1268016"/>
          </a:xfrm>
          <a:custGeom>
            <a:avLst/>
            <a:gdLst/>
            <a:ahLst/>
            <a:cxnLst/>
            <a:rect l="0" t="0" r="0" b="0"/>
            <a:pathLst>
              <a:path w="205384" h="1268016">
                <a:moveTo>
                  <a:pt x="205383" y="44648"/>
                </a:moveTo>
                <a:lnTo>
                  <a:pt x="205383" y="35718"/>
                </a:lnTo>
                <a:lnTo>
                  <a:pt x="205383" y="35718"/>
                </a:lnTo>
                <a:lnTo>
                  <a:pt x="205383" y="26789"/>
                </a:lnTo>
                <a:lnTo>
                  <a:pt x="205383" y="26789"/>
                </a:lnTo>
                <a:lnTo>
                  <a:pt x="205383" y="17859"/>
                </a:lnTo>
                <a:lnTo>
                  <a:pt x="205383" y="17859"/>
                </a:lnTo>
                <a:lnTo>
                  <a:pt x="196453" y="8929"/>
                </a:lnTo>
                <a:lnTo>
                  <a:pt x="196453" y="0"/>
                </a:lnTo>
                <a:lnTo>
                  <a:pt x="187523" y="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42875" y="8929"/>
                </a:lnTo>
                <a:lnTo>
                  <a:pt x="116086" y="17859"/>
                </a:lnTo>
                <a:lnTo>
                  <a:pt x="107156" y="17859"/>
                </a:lnTo>
                <a:lnTo>
                  <a:pt x="89297" y="26789"/>
                </a:lnTo>
                <a:lnTo>
                  <a:pt x="71437" y="26789"/>
                </a:lnTo>
                <a:lnTo>
                  <a:pt x="53578" y="35718"/>
                </a:lnTo>
                <a:lnTo>
                  <a:pt x="35719" y="35718"/>
                </a:lnTo>
                <a:lnTo>
                  <a:pt x="2678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71437"/>
                </a:lnTo>
                <a:lnTo>
                  <a:pt x="26789" y="89297"/>
                </a:lnTo>
                <a:lnTo>
                  <a:pt x="26789" y="116086"/>
                </a:lnTo>
                <a:lnTo>
                  <a:pt x="26789" y="151804"/>
                </a:lnTo>
                <a:lnTo>
                  <a:pt x="26789" y="187523"/>
                </a:lnTo>
                <a:lnTo>
                  <a:pt x="26789" y="241101"/>
                </a:lnTo>
                <a:lnTo>
                  <a:pt x="17859" y="303609"/>
                </a:lnTo>
                <a:lnTo>
                  <a:pt x="8930" y="375047"/>
                </a:lnTo>
                <a:lnTo>
                  <a:pt x="8930" y="437554"/>
                </a:lnTo>
                <a:lnTo>
                  <a:pt x="0" y="508992"/>
                </a:lnTo>
                <a:lnTo>
                  <a:pt x="0" y="580429"/>
                </a:lnTo>
                <a:lnTo>
                  <a:pt x="0" y="642937"/>
                </a:lnTo>
                <a:lnTo>
                  <a:pt x="0" y="705445"/>
                </a:lnTo>
                <a:lnTo>
                  <a:pt x="0" y="759023"/>
                </a:lnTo>
                <a:lnTo>
                  <a:pt x="0" y="812601"/>
                </a:lnTo>
                <a:lnTo>
                  <a:pt x="0" y="866179"/>
                </a:lnTo>
                <a:lnTo>
                  <a:pt x="0" y="910828"/>
                </a:lnTo>
                <a:lnTo>
                  <a:pt x="8930" y="964406"/>
                </a:lnTo>
                <a:lnTo>
                  <a:pt x="8930" y="1009054"/>
                </a:lnTo>
                <a:lnTo>
                  <a:pt x="8930" y="1053703"/>
                </a:lnTo>
                <a:lnTo>
                  <a:pt x="8930" y="1098351"/>
                </a:lnTo>
                <a:lnTo>
                  <a:pt x="8930" y="1143000"/>
                </a:lnTo>
                <a:lnTo>
                  <a:pt x="17859" y="1169789"/>
                </a:lnTo>
                <a:lnTo>
                  <a:pt x="17859" y="1196578"/>
                </a:lnTo>
                <a:lnTo>
                  <a:pt x="17859" y="1223367"/>
                </a:lnTo>
                <a:lnTo>
                  <a:pt x="8930" y="1232297"/>
                </a:lnTo>
                <a:lnTo>
                  <a:pt x="8930" y="1250156"/>
                </a:lnTo>
                <a:lnTo>
                  <a:pt x="8930" y="1259086"/>
                </a:lnTo>
                <a:lnTo>
                  <a:pt x="8930" y="1259086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68015"/>
                </a:lnTo>
                <a:lnTo>
                  <a:pt x="17859" y="1259086"/>
                </a:lnTo>
                <a:lnTo>
                  <a:pt x="17859" y="1259086"/>
                </a:lnTo>
                <a:lnTo>
                  <a:pt x="17859" y="1250156"/>
                </a:lnTo>
                <a:lnTo>
                  <a:pt x="17859" y="1250156"/>
                </a:lnTo>
                <a:lnTo>
                  <a:pt x="17859" y="1250156"/>
                </a:lnTo>
                <a:lnTo>
                  <a:pt x="17859" y="1250156"/>
                </a:lnTo>
                <a:lnTo>
                  <a:pt x="17859" y="1250156"/>
                </a:lnTo>
                <a:lnTo>
                  <a:pt x="17859" y="1250156"/>
                </a:lnTo>
                <a:lnTo>
                  <a:pt x="17859" y="1259086"/>
                </a:lnTo>
                <a:lnTo>
                  <a:pt x="17859" y="1259086"/>
                </a:lnTo>
                <a:lnTo>
                  <a:pt x="17859" y="1259086"/>
                </a:lnTo>
                <a:lnTo>
                  <a:pt x="17859" y="1259086"/>
                </a:lnTo>
                <a:lnTo>
                  <a:pt x="26789" y="1259086"/>
                </a:lnTo>
                <a:lnTo>
                  <a:pt x="44648" y="1250156"/>
                </a:lnTo>
                <a:lnTo>
                  <a:pt x="71437" y="1241226"/>
                </a:lnTo>
                <a:lnTo>
                  <a:pt x="107156" y="1241226"/>
                </a:lnTo>
                <a:lnTo>
                  <a:pt x="160734" y="1241226"/>
                </a:lnTo>
                <a:lnTo>
                  <a:pt x="160734" y="1241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964781" y="4884539"/>
            <a:ext cx="187525" cy="223243"/>
          </a:xfrm>
          <a:custGeom>
            <a:avLst/>
            <a:gdLst/>
            <a:ahLst/>
            <a:cxnLst/>
            <a:rect l="0" t="0" r="0" b="0"/>
            <a:pathLst>
              <a:path w="187525" h="223243">
                <a:moveTo>
                  <a:pt x="35719" y="8930"/>
                </a:move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3571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44649" y="17859"/>
                </a:lnTo>
                <a:lnTo>
                  <a:pt x="44649" y="26789"/>
                </a:lnTo>
                <a:lnTo>
                  <a:pt x="35719" y="53578"/>
                </a:lnTo>
                <a:lnTo>
                  <a:pt x="26789" y="80367"/>
                </a:lnTo>
                <a:lnTo>
                  <a:pt x="17860" y="116086"/>
                </a:lnTo>
                <a:lnTo>
                  <a:pt x="8930" y="142875"/>
                </a:lnTo>
                <a:lnTo>
                  <a:pt x="8930" y="169664"/>
                </a:lnTo>
                <a:lnTo>
                  <a:pt x="0" y="196453"/>
                </a:lnTo>
                <a:lnTo>
                  <a:pt x="0" y="205383"/>
                </a:lnTo>
                <a:lnTo>
                  <a:pt x="0" y="223242"/>
                </a:lnTo>
                <a:lnTo>
                  <a:pt x="0" y="223242"/>
                </a:lnTo>
                <a:lnTo>
                  <a:pt x="8930" y="214313"/>
                </a:lnTo>
                <a:lnTo>
                  <a:pt x="17860" y="205383"/>
                </a:lnTo>
                <a:lnTo>
                  <a:pt x="26789" y="205383"/>
                </a:lnTo>
                <a:lnTo>
                  <a:pt x="44649" y="196453"/>
                </a:lnTo>
                <a:lnTo>
                  <a:pt x="62508" y="196453"/>
                </a:lnTo>
                <a:lnTo>
                  <a:pt x="89297" y="196453"/>
                </a:lnTo>
                <a:lnTo>
                  <a:pt x="116086" y="196453"/>
                </a:lnTo>
                <a:lnTo>
                  <a:pt x="142875" y="196453"/>
                </a:lnTo>
                <a:lnTo>
                  <a:pt x="169664" y="187524"/>
                </a:lnTo>
                <a:lnTo>
                  <a:pt x="187524" y="178594"/>
                </a:lnTo>
                <a:lnTo>
                  <a:pt x="187524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30836" y="2696766"/>
            <a:ext cx="80368" cy="89298"/>
          </a:xfrm>
          <a:custGeom>
            <a:avLst/>
            <a:gdLst/>
            <a:ahLst/>
            <a:cxnLst/>
            <a:rect l="0" t="0" r="0" b="0"/>
            <a:pathLst>
              <a:path w="80368" h="89298">
                <a:moveTo>
                  <a:pt x="80367" y="0"/>
                </a:moveTo>
                <a:lnTo>
                  <a:pt x="71437" y="8929"/>
                </a:lnTo>
                <a:lnTo>
                  <a:pt x="7143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8"/>
                </a:lnTo>
                <a:lnTo>
                  <a:pt x="35719" y="53578"/>
                </a:lnTo>
                <a:lnTo>
                  <a:pt x="17859" y="71437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920008" y="2848570"/>
            <a:ext cx="884040" cy="2196704"/>
          </a:xfrm>
          <a:custGeom>
            <a:avLst/>
            <a:gdLst/>
            <a:ahLst/>
            <a:cxnLst/>
            <a:rect l="0" t="0" r="0" b="0"/>
            <a:pathLst>
              <a:path w="884040" h="2196704">
                <a:moveTo>
                  <a:pt x="857250" y="0"/>
                </a:moveTo>
                <a:lnTo>
                  <a:pt x="821531" y="35719"/>
                </a:lnTo>
                <a:lnTo>
                  <a:pt x="776883" y="71437"/>
                </a:lnTo>
                <a:lnTo>
                  <a:pt x="723305" y="116086"/>
                </a:lnTo>
                <a:lnTo>
                  <a:pt x="678656" y="169664"/>
                </a:lnTo>
                <a:lnTo>
                  <a:pt x="616148" y="214312"/>
                </a:lnTo>
                <a:lnTo>
                  <a:pt x="553640" y="258961"/>
                </a:lnTo>
                <a:lnTo>
                  <a:pt x="491133" y="312539"/>
                </a:lnTo>
                <a:lnTo>
                  <a:pt x="437555" y="366117"/>
                </a:lnTo>
                <a:lnTo>
                  <a:pt x="375047" y="410766"/>
                </a:lnTo>
                <a:lnTo>
                  <a:pt x="312539" y="455414"/>
                </a:lnTo>
                <a:lnTo>
                  <a:pt x="258961" y="491133"/>
                </a:lnTo>
                <a:lnTo>
                  <a:pt x="205383" y="526851"/>
                </a:lnTo>
                <a:lnTo>
                  <a:pt x="160734" y="553641"/>
                </a:lnTo>
                <a:lnTo>
                  <a:pt x="116086" y="580430"/>
                </a:lnTo>
                <a:lnTo>
                  <a:pt x="80367" y="607219"/>
                </a:lnTo>
                <a:lnTo>
                  <a:pt x="53578" y="625078"/>
                </a:lnTo>
                <a:lnTo>
                  <a:pt x="26789" y="634008"/>
                </a:lnTo>
                <a:lnTo>
                  <a:pt x="8930" y="651867"/>
                </a:lnTo>
                <a:lnTo>
                  <a:pt x="8930" y="651867"/>
                </a:lnTo>
                <a:lnTo>
                  <a:pt x="0" y="660797"/>
                </a:lnTo>
                <a:lnTo>
                  <a:pt x="0" y="669726"/>
                </a:lnTo>
                <a:lnTo>
                  <a:pt x="8930" y="678656"/>
                </a:lnTo>
                <a:lnTo>
                  <a:pt x="17859" y="696516"/>
                </a:lnTo>
                <a:lnTo>
                  <a:pt x="26789" y="714375"/>
                </a:lnTo>
                <a:lnTo>
                  <a:pt x="35719" y="750094"/>
                </a:lnTo>
                <a:lnTo>
                  <a:pt x="44648" y="794742"/>
                </a:lnTo>
                <a:lnTo>
                  <a:pt x="62508" y="848320"/>
                </a:lnTo>
                <a:lnTo>
                  <a:pt x="80367" y="910828"/>
                </a:lnTo>
                <a:lnTo>
                  <a:pt x="98226" y="982266"/>
                </a:lnTo>
                <a:lnTo>
                  <a:pt x="116086" y="1062633"/>
                </a:lnTo>
                <a:lnTo>
                  <a:pt x="133945" y="1143000"/>
                </a:lnTo>
                <a:lnTo>
                  <a:pt x="160734" y="1223367"/>
                </a:lnTo>
                <a:lnTo>
                  <a:pt x="187523" y="1303734"/>
                </a:lnTo>
                <a:lnTo>
                  <a:pt x="214312" y="1384101"/>
                </a:lnTo>
                <a:lnTo>
                  <a:pt x="258961" y="1464469"/>
                </a:lnTo>
                <a:lnTo>
                  <a:pt x="294680" y="1544836"/>
                </a:lnTo>
                <a:lnTo>
                  <a:pt x="348258" y="1616273"/>
                </a:lnTo>
                <a:lnTo>
                  <a:pt x="392906" y="1687711"/>
                </a:lnTo>
                <a:lnTo>
                  <a:pt x="446484" y="1750219"/>
                </a:lnTo>
                <a:lnTo>
                  <a:pt x="491133" y="1803797"/>
                </a:lnTo>
                <a:lnTo>
                  <a:pt x="544711" y="1857375"/>
                </a:lnTo>
                <a:lnTo>
                  <a:pt x="598289" y="1910953"/>
                </a:lnTo>
                <a:lnTo>
                  <a:pt x="651867" y="1964531"/>
                </a:lnTo>
                <a:lnTo>
                  <a:pt x="696515" y="2018109"/>
                </a:lnTo>
                <a:lnTo>
                  <a:pt x="750094" y="2071688"/>
                </a:lnTo>
                <a:lnTo>
                  <a:pt x="794742" y="2116336"/>
                </a:lnTo>
                <a:lnTo>
                  <a:pt x="839390" y="2160985"/>
                </a:lnTo>
                <a:lnTo>
                  <a:pt x="866180" y="2187774"/>
                </a:lnTo>
                <a:lnTo>
                  <a:pt x="884039" y="2196703"/>
                </a:lnTo>
                <a:lnTo>
                  <a:pt x="884039" y="219670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812977" y="5295305"/>
            <a:ext cx="321469" cy="44649"/>
          </a:xfrm>
          <a:custGeom>
            <a:avLst/>
            <a:gdLst/>
            <a:ahLst/>
            <a:cxnLst/>
            <a:rect l="0" t="0" r="0" b="0"/>
            <a:pathLst>
              <a:path w="321469" h="44649">
                <a:moveTo>
                  <a:pt x="107156" y="26789"/>
                </a:moveTo>
                <a:lnTo>
                  <a:pt x="107156" y="26789"/>
                </a:lnTo>
                <a:lnTo>
                  <a:pt x="107156" y="26789"/>
                </a:lnTo>
                <a:lnTo>
                  <a:pt x="98226" y="35718"/>
                </a:lnTo>
                <a:lnTo>
                  <a:pt x="89296" y="35718"/>
                </a:lnTo>
                <a:lnTo>
                  <a:pt x="80367" y="35718"/>
                </a:lnTo>
                <a:lnTo>
                  <a:pt x="71437" y="35718"/>
                </a:lnTo>
                <a:lnTo>
                  <a:pt x="62507" y="35718"/>
                </a:lnTo>
                <a:lnTo>
                  <a:pt x="53578" y="35718"/>
                </a:lnTo>
                <a:lnTo>
                  <a:pt x="44648" y="35718"/>
                </a:lnTo>
                <a:lnTo>
                  <a:pt x="35718" y="35718"/>
                </a:lnTo>
                <a:lnTo>
                  <a:pt x="26789" y="35718"/>
                </a:lnTo>
                <a:lnTo>
                  <a:pt x="17859" y="35718"/>
                </a:lnTo>
                <a:lnTo>
                  <a:pt x="8929" y="35718"/>
                </a:lnTo>
                <a:lnTo>
                  <a:pt x="8929" y="35718"/>
                </a:lnTo>
                <a:lnTo>
                  <a:pt x="0" y="35718"/>
                </a:lnTo>
                <a:lnTo>
                  <a:pt x="0" y="35718"/>
                </a:lnTo>
                <a:lnTo>
                  <a:pt x="8929" y="44648"/>
                </a:lnTo>
                <a:lnTo>
                  <a:pt x="26789" y="44648"/>
                </a:lnTo>
                <a:lnTo>
                  <a:pt x="62507" y="44648"/>
                </a:lnTo>
                <a:lnTo>
                  <a:pt x="107156" y="35718"/>
                </a:lnTo>
                <a:lnTo>
                  <a:pt x="169664" y="35718"/>
                </a:lnTo>
                <a:lnTo>
                  <a:pt x="232171" y="26789"/>
                </a:lnTo>
                <a:lnTo>
                  <a:pt x="285750" y="17859"/>
                </a:lnTo>
                <a:lnTo>
                  <a:pt x="312539" y="8929"/>
                </a:lnTo>
                <a:lnTo>
                  <a:pt x="321468" y="0"/>
                </a:lnTo>
                <a:lnTo>
                  <a:pt x="3214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732609" y="5589984"/>
            <a:ext cx="339330" cy="35719"/>
          </a:xfrm>
          <a:custGeom>
            <a:avLst/>
            <a:gdLst/>
            <a:ahLst/>
            <a:cxnLst/>
            <a:rect l="0" t="0" r="0" b="0"/>
            <a:pathLst>
              <a:path w="339330" h="35719">
                <a:moveTo>
                  <a:pt x="26789" y="35718"/>
                </a:moveTo>
                <a:lnTo>
                  <a:pt x="26789" y="35718"/>
                </a:lnTo>
                <a:lnTo>
                  <a:pt x="26789" y="35718"/>
                </a:lnTo>
                <a:lnTo>
                  <a:pt x="26789" y="26789"/>
                </a:lnTo>
                <a:lnTo>
                  <a:pt x="26789" y="26789"/>
                </a:lnTo>
                <a:lnTo>
                  <a:pt x="26789" y="26789"/>
                </a:ln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17859"/>
                </a:lnTo>
                <a:lnTo>
                  <a:pt x="26789" y="17859"/>
                </a:lnTo>
                <a:lnTo>
                  <a:pt x="53579" y="17859"/>
                </a:lnTo>
                <a:lnTo>
                  <a:pt x="98227" y="17859"/>
                </a:lnTo>
                <a:lnTo>
                  <a:pt x="160735" y="17859"/>
                </a:lnTo>
                <a:lnTo>
                  <a:pt x="223243" y="17859"/>
                </a:lnTo>
                <a:lnTo>
                  <a:pt x="285750" y="8929"/>
                </a:lnTo>
                <a:lnTo>
                  <a:pt x="339329" y="0"/>
                </a:lnTo>
                <a:lnTo>
                  <a:pt x="3393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402461" y="5491758"/>
            <a:ext cx="258962" cy="71438"/>
          </a:xfrm>
          <a:custGeom>
            <a:avLst/>
            <a:gdLst/>
            <a:ahLst/>
            <a:cxnLst/>
            <a:rect l="0" t="0" r="0" b="0"/>
            <a:pathLst>
              <a:path w="258962" h="71438">
                <a:moveTo>
                  <a:pt x="0" y="71437"/>
                </a:moveTo>
                <a:lnTo>
                  <a:pt x="0" y="71437"/>
                </a:lnTo>
                <a:lnTo>
                  <a:pt x="8930" y="71437"/>
                </a:lnTo>
                <a:lnTo>
                  <a:pt x="17859" y="62508"/>
                </a:lnTo>
                <a:lnTo>
                  <a:pt x="35719" y="53578"/>
                </a:lnTo>
                <a:lnTo>
                  <a:pt x="71437" y="44648"/>
                </a:lnTo>
                <a:lnTo>
                  <a:pt x="116086" y="35719"/>
                </a:lnTo>
                <a:lnTo>
                  <a:pt x="160734" y="17859"/>
                </a:lnTo>
                <a:lnTo>
                  <a:pt x="214312" y="8930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Cases for </a:t>
            </a:r>
            <a:r>
              <a:rPr lang="en-US" dirty="0" err="1" smtClean="0"/>
              <a:t>NextDate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Invalid actions</a:t>
            </a:r>
          </a:p>
          <a:p>
            <a:pPr lvl="1"/>
            <a:r>
              <a:rPr lang="en-US" dirty="0" smtClean="0"/>
              <a:t>a1</a:t>
            </a:r>
            <a:r>
              <a:rPr lang="en-US" dirty="0"/>
              <a:t>: Day invalid for this month</a:t>
            </a:r>
          </a:p>
          <a:p>
            <a:pPr lvl="1"/>
            <a:r>
              <a:rPr lang="en-US" dirty="0"/>
              <a:t>a2: Cannot happen in a non-leap year</a:t>
            </a:r>
          </a:p>
          <a:p>
            <a:pPr lvl="1"/>
            <a:r>
              <a:rPr lang="en-US" dirty="0"/>
              <a:t>a3: Compute the next </a:t>
            </a:r>
            <a:r>
              <a:rPr lang="en-US" dirty="0" smtClean="0"/>
              <a:t>date</a:t>
            </a:r>
          </a:p>
          <a:p>
            <a:r>
              <a:rPr lang="en-US" dirty="0" smtClean="0"/>
              <a:t>3(</a:t>
            </a:r>
            <a:r>
              <a:rPr lang="en-US" dirty="0"/>
              <a:t>[</a:t>
            </a:r>
            <a:r>
              <a:rPr lang="en-US" dirty="0" smtClean="0"/>
              <a:t>months])*4([days])*3([year]) = 36 </a:t>
            </a:r>
            <a:r>
              <a:rPr lang="en-US" dirty="0" err="1" smtClean="0"/>
              <a:t>equiv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[x] = equivalence classes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m,d,y</a:t>
            </a:r>
            <a:r>
              <a:rPr lang="en-US" dirty="0" smtClean="0"/>
              <a:t>&gt; 36 equiv. classes on M x D x Y</a:t>
            </a:r>
          </a:p>
          <a:p>
            <a:pPr lvl="1"/>
            <a:r>
              <a:rPr lang="en-US" dirty="0" smtClean="0"/>
              <a:t>36 rules/test cases – reducing by combining rules with don’t care cases yields 16 rules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NextDate</a:t>
            </a:r>
            <a:r>
              <a:rPr lang="en-US" dirty="0" smtClean="0"/>
              <a:t> 2</a:t>
            </a:r>
            <a:r>
              <a:rPr lang="en-US" baseline="30000" dirty="0" smtClean="0"/>
              <a:t>nd</a:t>
            </a:r>
            <a:r>
              <a:rPr lang="en-US" dirty="0" smtClean="0"/>
              <a:t>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9766"/>
            <a:ext cx="8389288" cy="502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3384352" y="2687836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857375" y="2589609"/>
            <a:ext cx="160735" cy="125017"/>
          </a:xfrm>
          <a:custGeom>
            <a:avLst/>
            <a:gdLst/>
            <a:ahLst/>
            <a:cxnLst/>
            <a:rect l="0" t="0" r="0" b="0"/>
            <a:pathLst>
              <a:path w="160735" h="125017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6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44649"/>
                </a:lnTo>
                <a:lnTo>
                  <a:pt x="35719" y="62508"/>
                </a:lnTo>
                <a:lnTo>
                  <a:pt x="44648" y="80368"/>
                </a:lnTo>
                <a:lnTo>
                  <a:pt x="44648" y="98227"/>
                </a:lnTo>
                <a:lnTo>
                  <a:pt x="44648" y="107157"/>
                </a:lnTo>
                <a:lnTo>
                  <a:pt x="44648" y="116086"/>
                </a:lnTo>
                <a:lnTo>
                  <a:pt x="44648" y="116086"/>
                </a:lnTo>
                <a:lnTo>
                  <a:pt x="44648" y="107157"/>
                </a:lnTo>
                <a:lnTo>
                  <a:pt x="44648" y="98227"/>
                </a:lnTo>
                <a:lnTo>
                  <a:pt x="44648" y="71438"/>
                </a:lnTo>
                <a:lnTo>
                  <a:pt x="44648" y="53579"/>
                </a:lnTo>
                <a:lnTo>
                  <a:pt x="44648" y="35719"/>
                </a:lnTo>
                <a:lnTo>
                  <a:pt x="44648" y="8930"/>
                </a:lnTo>
                <a:lnTo>
                  <a:pt x="44648" y="8930"/>
                </a:lnTo>
                <a:lnTo>
                  <a:pt x="53578" y="0"/>
                </a:lnTo>
                <a:lnTo>
                  <a:pt x="62508" y="8930"/>
                </a:lnTo>
                <a:lnTo>
                  <a:pt x="71438" y="26789"/>
                </a:lnTo>
                <a:lnTo>
                  <a:pt x="80367" y="53579"/>
                </a:lnTo>
                <a:lnTo>
                  <a:pt x="98227" y="71438"/>
                </a:lnTo>
                <a:lnTo>
                  <a:pt x="107156" y="98227"/>
                </a:lnTo>
                <a:lnTo>
                  <a:pt x="116086" y="116086"/>
                </a:lnTo>
                <a:lnTo>
                  <a:pt x="125016" y="125016"/>
                </a:lnTo>
                <a:lnTo>
                  <a:pt x="133945" y="125016"/>
                </a:lnTo>
                <a:lnTo>
                  <a:pt x="151805" y="125016"/>
                </a:lnTo>
                <a:lnTo>
                  <a:pt x="160734" y="107157"/>
                </a:lnTo>
                <a:lnTo>
                  <a:pt x="160734" y="80368"/>
                </a:lnTo>
                <a:lnTo>
                  <a:pt x="160734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991320" y="2553891"/>
            <a:ext cx="116087" cy="169665"/>
          </a:xfrm>
          <a:custGeom>
            <a:avLst/>
            <a:gdLst/>
            <a:ahLst/>
            <a:cxnLst/>
            <a:rect l="0" t="0" r="0" b="0"/>
            <a:pathLst>
              <a:path w="116087" h="169665">
                <a:moveTo>
                  <a:pt x="53578" y="26789"/>
                </a:moveTo>
                <a:lnTo>
                  <a:pt x="53578" y="35718"/>
                </a:lnTo>
                <a:lnTo>
                  <a:pt x="53578" y="62507"/>
                </a:lnTo>
                <a:lnTo>
                  <a:pt x="53578" y="89297"/>
                </a:lnTo>
                <a:lnTo>
                  <a:pt x="53578" y="116086"/>
                </a:lnTo>
                <a:lnTo>
                  <a:pt x="53578" y="142875"/>
                </a:lnTo>
                <a:lnTo>
                  <a:pt x="62508" y="160734"/>
                </a:lnTo>
                <a:lnTo>
                  <a:pt x="71438" y="169664"/>
                </a:lnTo>
                <a:lnTo>
                  <a:pt x="80368" y="169664"/>
                </a:lnTo>
                <a:lnTo>
                  <a:pt x="98227" y="169664"/>
                </a:lnTo>
                <a:lnTo>
                  <a:pt x="107157" y="151804"/>
                </a:lnTo>
                <a:lnTo>
                  <a:pt x="116086" y="125015"/>
                </a:lnTo>
                <a:lnTo>
                  <a:pt x="116086" y="98226"/>
                </a:lnTo>
                <a:lnTo>
                  <a:pt x="116086" y="62507"/>
                </a:lnTo>
                <a:lnTo>
                  <a:pt x="107157" y="35718"/>
                </a:lnTo>
                <a:lnTo>
                  <a:pt x="98227" y="8929"/>
                </a:lnTo>
                <a:lnTo>
                  <a:pt x="80368" y="0"/>
                </a:lnTo>
                <a:lnTo>
                  <a:pt x="53578" y="0"/>
                </a:lnTo>
                <a:lnTo>
                  <a:pt x="35719" y="17859"/>
                </a:lnTo>
                <a:lnTo>
                  <a:pt x="17860" y="44648"/>
                </a:lnTo>
                <a:lnTo>
                  <a:pt x="0" y="71437"/>
                </a:lnTo>
                <a:lnTo>
                  <a:pt x="0" y="98226"/>
                </a:lnTo>
                <a:lnTo>
                  <a:pt x="8930" y="125015"/>
                </a:lnTo>
                <a:lnTo>
                  <a:pt x="26789" y="142875"/>
                </a:lnTo>
                <a:lnTo>
                  <a:pt x="44649" y="142875"/>
                </a:lnTo>
                <a:lnTo>
                  <a:pt x="71438" y="133945"/>
                </a:lnTo>
                <a:lnTo>
                  <a:pt x="89297" y="116086"/>
                </a:lnTo>
                <a:lnTo>
                  <a:pt x="107157" y="89297"/>
                </a:lnTo>
                <a:lnTo>
                  <a:pt x="107157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169914" y="2366367"/>
            <a:ext cx="142876" cy="312540"/>
          </a:xfrm>
          <a:custGeom>
            <a:avLst/>
            <a:gdLst/>
            <a:ahLst/>
            <a:cxnLst/>
            <a:rect l="0" t="0" r="0" b="0"/>
            <a:pathLst>
              <a:path w="142876" h="312540">
                <a:moveTo>
                  <a:pt x="17859" y="0"/>
                </a:moveTo>
                <a:lnTo>
                  <a:pt x="8930" y="8930"/>
                </a:lnTo>
                <a:lnTo>
                  <a:pt x="8930" y="17859"/>
                </a:lnTo>
                <a:lnTo>
                  <a:pt x="0" y="44648"/>
                </a:lnTo>
                <a:lnTo>
                  <a:pt x="0" y="71437"/>
                </a:lnTo>
                <a:lnTo>
                  <a:pt x="0" y="107156"/>
                </a:lnTo>
                <a:lnTo>
                  <a:pt x="8930" y="142875"/>
                </a:lnTo>
                <a:lnTo>
                  <a:pt x="17859" y="187524"/>
                </a:lnTo>
                <a:lnTo>
                  <a:pt x="35719" y="232172"/>
                </a:lnTo>
                <a:lnTo>
                  <a:pt x="53578" y="267891"/>
                </a:lnTo>
                <a:lnTo>
                  <a:pt x="80367" y="285750"/>
                </a:lnTo>
                <a:lnTo>
                  <a:pt x="98227" y="303610"/>
                </a:lnTo>
                <a:lnTo>
                  <a:pt x="116086" y="312539"/>
                </a:lnTo>
                <a:lnTo>
                  <a:pt x="125016" y="303610"/>
                </a:lnTo>
                <a:lnTo>
                  <a:pt x="142875" y="294680"/>
                </a:lnTo>
                <a:lnTo>
                  <a:pt x="142875" y="276821"/>
                </a:lnTo>
                <a:lnTo>
                  <a:pt x="133945" y="250031"/>
                </a:lnTo>
                <a:lnTo>
                  <a:pt x="125016" y="214313"/>
                </a:lnTo>
                <a:lnTo>
                  <a:pt x="125016" y="21431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98477" y="2482453"/>
            <a:ext cx="214313" cy="53579"/>
          </a:xfrm>
          <a:custGeom>
            <a:avLst/>
            <a:gdLst/>
            <a:ahLst/>
            <a:cxnLst/>
            <a:rect l="0" t="0" r="0" b="0"/>
            <a:pathLst>
              <a:path w="214313" h="53579">
                <a:moveTo>
                  <a:pt x="0" y="53578"/>
                </a:moveTo>
                <a:lnTo>
                  <a:pt x="8929" y="44649"/>
                </a:lnTo>
                <a:lnTo>
                  <a:pt x="26789" y="35719"/>
                </a:lnTo>
                <a:lnTo>
                  <a:pt x="44648" y="26789"/>
                </a:lnTo>
                <a:lnTo>
                  <a:pt x="80367" y="8930"/>
                </a:lnTo>
                <a:lnTo>
                  <a:pt x="107156" y="0"/>
                </a:lnTo>
                <a:lnTo>
                  <a:pt x="142875" y="0"/>
                </a:lnTo>
                <a:lnTo>
                  <a:pt x="178593" y="0"/>
                </a:lnTo>
                <a:lnTo>
                  <a:pt x="196453" y="8930"/>
                </a:lnTo>
                <a:lnTo>
                  <a:pt x="214312" y="26789"/>
                </a:lnTo>
                <a:lnTo>
                  <a:pt x="214312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3828" y="2893218"/>
            <a:ext cx="89298" cy="107158"/>
          </a:xfrm>
          <a:custGeom>
            <a:avLst/>
            <a:gdLst/>
            <a:ahLst/>
            <a:cxnLst/>
            <a:rect l="0" t="0" r="0" b="0"/>
            <a:pathLst>
              <a:path w="89298" h="107158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35719"/>
                </a:lnTo>
                <a:lnTo>
                  <a:pt x="17860" y="53578"/>
                </a:lnTo>
                <a:lnTo>
                  <a:pt x="26789" y="62508"/>
                </a:lnTo>
                <a:lnTo>
                  <a:pt x="44649" y="80368"/>
                </a:lnTo>
                <a:lnTo>
                  <a:pt x="53578" y="89297"/>
                </a:lnTo>
                <a:lnTo>
                  <a:pt x="71438" y="98227"/>
                </a:lnTo>
                <a:lnTo>
                  <a:pt x="80367" y="10715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982391" y="2821781"/>
            <a:ext cx="258962" cy="214313"/>
          </a:xfrm>
          <a:custGeom>
            <a:avLst/>
            <a:gdLst/>
            <a:ahLst/>
            <a:cxnLst/>
            <a:rect l="0" t="0" r="0" b="0"/>
            <a:pathLst>
              <a:path w="258962" h="214313">
                <a:moveTo>
                  <a:pt x="0" y="89297"/>
                </a:moveTo>
                <a:lnTo>
                  <a:pt x="0" y="89297"/>
                </a:lnTo>
                <a:lnTo>
                  <a:pt x="0" y="80367"/>
                </a:lnTo>
                <a:lnTo>
                  <a:pt x="0" y="71437"/>
                </a:lnTo>
                <a:lnTo>
                  <a:pt x="8929" y="71437"/>
                </a:lnTo>
                <a:lnTo>
                  <a:pt x="26789" y="53578"/>
                </a:lnTo>
                <a:lnTo>
                  <a:pt x="53578" y="35719"/>
                </a:lnTo>
                <a:lnTo>
                  <a:pt x="80367" y="26789"/>
                </a:lnTo>
                <a:lnTo>
                  <a:pt x="107156" y="8930"/>
                </a:lnTo>
                <a:lnTo>
                  <a:pt x="133945" y="0"/>
                </a:lnTo>
                <a:lnTo>
                  <a:pt x="151804" y="0"/>
                </a:lnTo>
                <a:lnTo>
                  <a:pt x="160734" y="8930"/>
                </a:lnTo>
                <a:lnTo>
                  <a:pt x="169664" y="17859"/>
                </a:lnTo>
                <a:lnTo>
                  <a:pt x="160734" y="44648"/>
                </a:lnTo>
                <a:lnTo>
                  <a:pt x="151804" y="62508"/>
                </a:lnTo>
                <a:lnTo>
                  <a:pt x="133945" y="89297"/>
                </a:lnTo>
                <a:lnTo>
                  <a:pt x="125015" y="98226"/>
                </a:lnTo>
                <a:lnTo>
                  <a:pt x="107156" y="107156"/>
                </a:lnTo>
                <a:lnTo>
                  <a:pt x="107156" y="116086"/>
                </a:lnTo>
                <a:lnTo>
                  <a:pt x="107156" y="107156"/>
                </a:lnTo>
                <a:lnTo>
                  <a:pt x="125015" y="98226"/>
                </a:lnTo>
                <a:lnTo>
                  <a:pt x="142875" y="89297"/>
                </a:lnTo>
                <a:lnTo>
                  <a:pt x="160734" y="80367"/>
                </a:lnTo>
                <a:lnTo>
                  <a:pt x="187523" y="71437"/>
                </a:lnTo>
                <a:lnTo>
                  <a:pt x="214312" y="71437"/>
                </a:lnTo>
                <a:lnTo>
                  <a:pt x="241101" y="80367"/>
                </a:lnTo>
                <a:lnTo>
                  <a:pt x="258961" y="98226"/>
                </a:lnTo>
                <a:lnTo>
                  <a:pt x="258961" y="116086"/>
                </a:lnTo>
                <a:lnTo>
                  <a:pt x="258961" y="142875"/>
                </a:lnTo>
                <a:lnTo>
                  <a:pt x="241101" y="160734"/>
                </a:lnTo>
                <a:lnTo>
                  <a:pt x="223242" y="187523"/>
                </a:lnTo>
                <a:lnTo>
                  <a:pt x="214312" y="205383"/>
                </a:lnTo>
                <a:lnTo>
                  <a:pt x="205382" y="214312"/>
                </a:lnTo>
                <a:lnTo>
                  <a:pt x="196453" y="214312"/>
                </a:lnTo>
                <a:lnTo>
                  <a:pt x="205382" y="205383"/>
                </a:lnTo>
                <a:lnTo>
                  <a:pt x="214312" y="187523"/>
                </a:lnTo>
                <a:lnTo>
                  <a:pt x="232172" y="160734"/>
                </a:lnTo>
                <a:lnTo>
                  <a:pt x="258961" y="133945"/>
                </a:lnTo>
                <a:lnTo>
                  <a:pt x="258961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294930" y="2911078"/>
            <a:ext cx="89298" cy="62509"/>
          </a:xfrm>
          <a:custGeom>
            <a:avLst/>
            <a:gdLst/>
            <a:ahLst/>
            <a:cxnLst/>
            <a:rect l="0" t="0" r="0" b="0"/>
            <a:pathLst>
              <a:path w="89298" h="62509">
                <a:moveTo>
                  <a:pt x="17859" y="17859"/>
                </a:moveTo>
                <a:lnTo>
                  <a:pt x="17859" y="17859"/>
                </a:lnTo>
                <a:lnTo>
                  <a:pt x="8929" y="26789"/>
                </a:lnTo>
                <a:lnTo>
                  <a:pt x="0" y="4464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26789" y="62508"/>
                </a:lnTo>
                <a:lnTo>
                  <a:pt x="44648" y="62508"/>
                </a:lnTo>
                <a:lnTo>
                  <a:pt x="62508" y="53578"/>
                </a:lnTo>
                <a:lnTo>
                  <a:pt x="80367" y="4464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17859"/>
                </a:lnTo>
                <a:lnTo>
                  <a:pt x="71437" y="8929"/>
                </a:lnTo>
                <a:lnTo>
                  <a:pt x="53578" y="0"/>
                </a:lnTo>
                <a:lnTo>
                  <a:pt x="35718" y="0"/>
                </a:lnTo>
                <a:lnTo>
                  <a:pt x="17859" y="892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35718"/>
                </a:lnTo>
                <a:lnTo>
                  <a:pt x="26789" y="35718"/>
                </a:lnTo>
                <a:lnTo>
                  <a:pt x="44648" y="26789"/>
                </a:lnTo>
                <a:lnTo>
                  <a:pt x="62508" y="8929"/>
                </a:lnTo>
                <a:lnTo>
                  <a:pt x="62508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411016" y="2848570"/>
            <a:ext cx="53579" cy="107157"/>
          </a:xfrm>
          <a:custGeom>
            <a:avLst/>
            <a:gdLst/>
            <a:ahLst/>
            <a:cxnLst/>
            <a:rect l="0" t="0" r="0" b="0"/>
            <a:pathLst>
              <a:path w="53579" h="107157">
                <a:moveTo>
                  <a:pt x="0" y="80367"/>
                </a:moveTo>
                <a:lnTo>
                  <a:pt x="0" y="8929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8929" y="107156"/>
                </a:lnTo>
                <a:lnTo>
                  <a:pt x="17859" y="107156"/>
                </a:lnTo>
                <a:lnTo>
                  <a:pt x="26789" y="98226"/>
                </a:lnTo>
                <a:lnTo>
                  <a:pt x="44648" y="89297"/>
                </a:lnTo>
                <a:lnTo>
                  <a:pt x="53578" y="71437"/>
                </a:lnTo>
                <a:lnTo>
                  <a:pt x="53578" y="53578"/>
                </a:lnTo>
                <a:lnTo>
                  <a:pt x="53578" y="35719"/>
                </a:lnTo>
                <a:lnTo>
                  <a:pt x="53578" y="26789"/>
                </a:lnTo>
                <a:lnTo>
                  <a:pt x="44648" y="8930"/>
                </a:lnTo>
                <a:lnTo>
                  <a:pt x="26789" y="8930"/>
                </a:lnTo>
                <a:lnTo>
                  <a:pt x="17859" y="0"/>
                </a:lnTo>
                <a:lnTo>
                  <a:pt x="0" y="8930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455664" y="2687836"/>
            <a:ext cx="98228" cy="241102"/>
          </a:xfrm>
          <a:custGeom>
            <a:avLst/>
            <a:gdLst/>
            <a:ahLst/>
            <a:cxnLst/>
            <a:rect l="0" t="0" r="0" b="0"/>
            <a:pathLst>
              <a:path w="98228" h="241102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8930" y="44648"/>
                </a:lnTo>
                <a:lnTo>
                  <a:pt x="8930" y="62508"/>
                </a:lnTo>
                <a:lnTo>
                  <a:pt x="17859" y="89297"/>
                </a:lnTo>
                <a:lnTo>
                  <a:pt x="35719" y="125015"/>
                </a:lnTo>
                <a:lnTo>
                  <a:pt x="44649" y="151804"/>
                </a:lnTo>
                <a:lnTo>
                  <a:pt x="53578" y="178593"/>
                </a:lnTo>
                <a:lnTo>
                  <a:pt x="71438" y="205382"/>
                </a:lnTo>
                <a:lnTo>
                  <a:pt x="71438" y="223242"/>
                </a:lnTo>
                <a:lnTo>
                  <a:pt x="80367" y="232171"/>
                </a:lnTo>
                <a:lnTo>
                  <a:pt x="80367" y="241101"/>
                </a:lnTo>
                <a:lnTo>
                  <a:pt x="80367" y="241101"/>
                </a:lnTo>
                <a:lnTo>
                  <a:pt x="89297" y="241101"/>
                </a:lnTo>
                <a:lnTo>
                  <a:pt x="98227" y="232171"/>
                </a:lnTo>
                <a:lnTo>
                  <a:pt x="98227" y="23217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89609" y="2750344"/>
            <a:ext cx="107158" cy="169664"/>
          </a:xfrm>
          <a:custGeom>
            <a:avLst/>
            <a:gdLst/>
            <a:ahLst/>
            <a:cxnLst/>
            <a:rect l="0" t="0" r="0" b="0"/>
            <a:pathLst>
              <a:path w="107158" h="169664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0" y="116085"/>
                </a:lnTo>
                <a:lnTo>
                  <a:pt x="8930" y="107156"/>
                </a:lnTo>
                <a:lnTo>
                  <a:pt x="17860" y="98226"/>
                </a:lnTo>
                <a:lnTo>
                  <a:pt x="26789" y="80367"/>
                </a:lnTo>
                <a:lnTo>
                  <a:pt x="35719" y="62507"/>
                </a:lnTo>
                <a:lnTo>
                  <a:pt x="44649" y="44648"/>
                </a:lnTo>
                <a:lnTo>
                  <a:pt x="44649" y="26789"/>
                </a:lnTo>
                <a:lnTo>
                  <a:pt x="44649" y="8929"/>
                </a:lnTo>
                <a:lnTo>
                  <a:pt x="35719" y="0"/>
                </a:lnTo>
                <a:lnTo>
                  <a:pt x="26789" y="8929"/>
                </a:lnTo>
                <a:lnTo>
                  <a:pt x="17860" y="26789"/>
                </a:lnTo>
                <a:lnTo>
                  <a:pt x="8930" y="53577"/>
                </a:lnTo>
                <a:lnTo>
                  <a:pt x="8930" y="80367"/>
                </a:lnTo>
                <a:lnTo>
                  <a:pt x="8930" y="116085"/>
                </a:lnTo>
                <a:lnTo>
                  <a:pt x="17860" y="142874"/>
                </a:lnTo>
                <a:lnTo>
                  <a:pt x="26789" y="160734"/>
                </a:lnTo>
                <a:lnTo>
                  <a:pt x="44649" y="169663"/>
                </a:lnTo>
                <a:lnTo>
                  <a:pt x="62508" y="169663"/>
                </a:lnTo>
                <a:lnTo>
                  <a:pt x="80368" y="160734"/>
                </a:lnTo>
                <a:lnTo>
                  <a:pt x="98227" y="142874"/>
                </a:lnTo>
                <a:lnTo>
                  <a:pt x="107157" y="125015"/>
                </a:lnTo>
                <a:lnTo>
                  <a:pt x="107157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687836" y="2750344"/>
            <a:ext cx="223243" cy="151805"/>
          </a:xfrm>
          <a:custGeom>
            <a:avLst/>
            <a:gdLst/>
            <a:ahLst/>
            <a:cxnLst/>
            <a:rect l="0" t="0" r="0" b="0"/>
            <a:pathLst>
              <a:path w="223243" h="151805">
                <a:moveTo>
                  <a:pt x="26789" y="44648"/>
                </a:moveTo>
                <a:lnTo>
                  <a:pt x="2678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17859" y="44648"/>
                </a:lnTo>
                <a:lnTo>
                  <a:pt x="8930" y="44648"/>
                </a:lnTo>
                <a:lnTo>
                  <a:pt x="8930" y="62507"/>
                </a:lnTo>
                <a:lnTo>
                  <a:pt x="8930" y="71437"/>
                </a:lnTo>
                <a:lnTo>
                  <a:pt x="0" y="89296"/>
                </a:lnTo>
                <a:lnTo>
                  <a:pt x="0" y="116085"/>
                </a:lnTo>
                <a:lnTo>
                  <a:pt x="0" y="133945"/>
                </a:lnTo>
                <a:lnTo>
                  <a:pt x="8930" y="142874"/>
                </a:lnTo>
                <a:lnTo>
                  <a:pt x="8930" y="151804"/>
                </a:lnTo>
                <a:lnTo>
                  <a:pt x="8930" y="151804"/>
                </a:lnTo>
                <a:lnTo>
                  <a:pt x="17859" y="151804"/>
                </a:lnTo>
                <a:lnTo>
                  <a:pt x="26789" y="133945"/>
                </a:lnTo>
                <a:lnTo>
                  <a:pt x="35719" y="116085"/>
                </a:lnTo>
                <a:lnTo>
                  <a:pt x="44648" y="98226"/>
                </a:lnTo>
                <a:lnTo>
                  <a:pt x="53578" y="71437"/>
                </a:lnTo>
                <a:lnTo>
                  <a:pt x="53578" y="44648"/>
                </a:lnTo>
                <a:lnTo>
                  <a:pt x="62508" y="26789"/>
                </a:lnTo>
                <a:lnTo>
                  <a:pt x="62508" y="8929"/>
                </a:lnTo>
                <a:lnTo>
                  <a:pt x="62508" y="8929"/>
                </a:lnTo>
                <a:lnTo>
                  <a:pt x="53578" y="26789"/>
                </a:lnTo>
                <a:lnTo>
                  <a:pt x="53578" y="44648"/>
                </a:lnTo>
                <a:lnTo>
                  <a:pt x="53578" y="62507"/>
                </a:lnTo>
                <a:lnTo>
                  <a:pt x="53578" y="89296"/>
                </a:lnTo>
                <a:lnTo>
                  <a:pt x="62508" y="107156"/>
                </a:lnTo>
                <a:lnTo>
                  <a:pt x="62508" y="125015"/>
                </a:lnTo>
                <a:lnTo>
                  <a:pt x="71437" y="125015"/>
                </a:lnTo>
                <a:lnTo>
                  <a:pt x="80367" y="133945"/>
                </a:lnTo>
                <a:lnTo>
                  <a:pt x="89297" y="125015"/>
                </a:lnTo>
                <a:lnTo>
                  <a:pt x="89297" y="116085"/>
                </a:lnTo>
                <a:lnTo>
                  <a:pt x="98227" y="98226"/>
                </a:lnTo>
                <a:lnTo>
                  <a:pt x="98227" y="71437"/>
                </a:lnTo>
                <a:lnTo>
                  <a:pt x="107156" y="44648"/>
                </a:lnTo>
                <a:lnTo>
                  <a:pt x="107156" y="17859"/>
                </a:lnTo>
                <a:lnTo>
                  <a:pt x="107156" y="8929"/>
                </a:lnTo>
                <a:lnTo>
                  <a:pt x="107156" y="0"/>
                </a:lnTo>
                <a:lnTo>
                  <a:pt x="107156" y="8929"/>
                </a:lnTo>
                <a:lnTo>
                  <a:pt x="107156" y="35719"/>
                </a:lnTo>
                <a:lnTo>
                  <a:pt x="107156" y="53577"/>
                </a:lnTo>
                <a:lnTo>
                  <a:pt x="107156" y="80367"/>
                </a:lnTo>
                <a:lnTo>
                  <a:pt x="107156" y="98226"/>
                </a:lnTo>
                <a:lnTo>
                  <a:pt x="116086" y="116085"/>
                </a:lnTo>
                <a:lnTo>
                  <a:pt x="116086" y="125015"/>
                </a:lnTo>
                <a:lnTo>
                  <a:pt x="125016" y="125015"/>
                </a:lnTo>
                <a:lnTo>
                  <a:pt x="125016" y="125015"/>
                </a:lnTo>
                <a:lnTo>
                  <a:pt x="142875" y="107156"/>
                </a:lnTo>
                <a:lnTo>
                  <a:pt x="151805" y="89296"/>
                </a:lnTo>
                <a:lnTo>
                  <a:pt x="160734" y="62507"/>
                </a:lnTo>
                <a:lnTo>
                  <a:pt x="169664" y="44648"/>
                </a:lnTo>
                <a:lnTo>
                  <a:pt x="178594" y="26789"/>
                </a:lnTo>
                <a:lnTo>
                  <a:pt x="187523" y="26789"/>
                </a:lnTo>
                <a:lnTo>
                  <a:pt x="187523" y="35719"/>
                </a:lnTo>
                <a:lnTo>
                  <a:pt x="196453" y="44648"/>
                </a:lnTo>
                <a:lnTo>
                  <a:pt x="205383" y="62507"/>
                </a:lnTo>
                <a:lnTo>
                  <a:pt x="214312" y="71437"/>
                </a:lnTo>
                <a:lnTo>
                  <a:pt x="214312" y="89296"/>
                </a:lnTo>
                <a:lnTo>
                  <a:pt x="223242" y="89296"/>
                </a:lnTo>
                <a:lnTo>
                  <a:pt x="223242" y="89296"/>
                </a:lnTo>
                <a:lnTo>
                  <a:pt x="223242" y="89296"/>
                </a:lnTo>
                <a:lnTo>
                  <a:pt x="214312" y="71437"/>
                </a:lnTo>
                <a:lnTo>
                  <a:pt x="214312" y="44648"/>
                </a:lnTo>
                <a:lnTo>
                  <a:pt x="214312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955852" y="2411015"/>
            <a:ext cx="116087" cy="107158"/>
          </a:xfrm>
          <a:custGeom>
            <a:avLst/>
            <a:gdLst/>
            <a:ahLst/>
            <a:cxnLst/>
            <a:rect l="0" t="0" r="0" b="0"/>
            <a:pathLst>
              <a:path w="116087" h="107158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29" y="17860"/>
                </a:lnTo>
                <a:lnTo>
                  <a:pt x="8929" y="17860"/>
                </a:lnTo>
                <a:lnTo>
                  <a:pt x="17859" y="17860"/>
                </a:lnTo>
                <a:lnTo>
                  <a:pt x="26789" y="8930"/>
                </a:lnTo>
                <a:lnTo>
                  <a:pt x="35718" y="8930"/>
                </a:lnTo>
                <a:lnTo>
                  <a:pt x="53578" y="0"/>
                </a:lnTo>
                <a:lnTo>
                  <a:pt x="71437" y="0"/>
                </a:lnTo>
                <a:lnTo>
                  <a:pt x="80367" y="0"/>
                </a:lnTo>
                <a:lnTo>
                  <a:pt x="80367" y="0"/>
                </a:lnTo>
                <a:lnTo>
                  <a:pt x="89296" y="8930"/>
                </a:lnTo>
                <a:lnTo>
                  <a:pt x="80367" y="17860"/>
                </a:lnTo>
                <a:lnTo>
                  <a:pt x="62507" y="26789"/>
                </a:lnTo>
                <a:lnTo>
                  <a:pt x="53578" y="44649"/>
                </a:lnTo>
                <a:lnTo>
                  <a:pt x="35718" y="53579"/>
                </a:lnTo>
                <a:lnTo>
                  <a:pt x="26789" y="62508"/>
                </a:lnTo>
                <a:lnTo>
                  <a:pt x="26789" y="62508"/>
                </a:lnTo>
                <a:lnTo>
                  <a:pt x="26789" y="62508"/>
                </a:lnTo>
                <a:lnTo>
                  <a:pt x="35718" y="53579"/>
                </a:lnTo>
                <a:lnTo>
                  <a:pt x="44648" y="53579"/>
                </a:lnTo>
                <a:lnTo>
                  <a:pt x="62507" y="44649"/>
                </a:lnTo>
                <a:lnTo>
                  <a:pt x="89296" y="35719"/>
                </a:lnTo>
                <a:lnTo>
                  <a:pt x="98226" y="26789"/>
                </a:lnTo>
                <a:lnTo>
                  <a:pt x="116086" y="35719"/>
                </a:lnTo>
                <a:lnTo>
                  <a:pt x="116086" y="44649"/>
                </a:lnTo>
                <a:lnTo>
                  <a:pt x="107156" y="53579"/>
                </a:lnTo>
                <a:lnTo>
                  <a:pt x="98226" y="71438"/>
                </a:lnTo>
                <a:lnTo>
                  <a:pt x="80367" y="80368"/>
                </a:lnTo>
                <a:lnTo>
                  <a:pt x="62507" y="98227"/>
                </a:lnTo>
                <a:lnTo>
                  <a:pt x="53578" y="107157"/>
                </a:lnTo>
                <a:lnTo>
                  <a:pt x="35718" y="107157"/>
                </a:lnTo>
                <a:lnTo>
                  <a:pt x="35718" y="107157"/>
                </a:lnTo>
                <a:lnTo>
                  <a:pt x="44648" y="98227"/>
                </a:lnTo>
                <a:lnTo>
                  <a:pt x="44648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107656" y="2384226"/>
            <a:ext cx="107158" cy="62509"/>
          </a:xfrm>
          <a:custGeom>
            <a:avLst/>
            <a:gdLst/>
            <a:ahLst/>
            <a:cxnLst/>
            <a:rect l="0" t="0" r="0" b="0"/>
            <a:pathLst>
              <a:path w="107158" h="62509">
                <a:moveTo>
                  <a:pt x="8930" y="35719"/>
                </a:moveTo>
                <a:lnTo>
                  <a:pt x="8930" y="35719"/>
                </a:lnTo>
                <a:lnTo>
                  <a:pt x="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62508"/>
                </a:lnTo>
                <a:lnTo>
                  <a:pt x="26789" y="62508"/>
                </a:lnTo>
                <a:lnTo>
                  <a:pt x="44649" y="53578"/>
                </a:lnTo>
                <a:lnTo>
                  <a:pt x="71438" y="44649"/>
                </a:lnTo>
                <a:lnTo>
                  <a:pt x="89297" y="35719"/>
                </a:lnTo>
                <a:lnTo>
                  <a:pt x="98227" y="26789"/>
                </a:lnTo>
                <a:lnTo>
                  <a:pt x="107157" y="17860"/>
                </a:lnTo>
                <a:lnTo>
                  <a:pt x="107157" y="8930"/>
                </a:lnTo>
                <a:lnTo>
                  <a:pt x="98227" y="0"/>
                </a:lnTo>
                <a:lnTo>
                  <a:pt x="80367" y="0"/>
                </a:lnTo>
                <a:lnTo>
                  <a:pt x="53578" y="0"/>
                </a:lnTo>
                <a:lnTo>
                  <a:pt x="35719" y="0"/>
                </a:lnTo>
                <a:lnTo>
                  <a:pt x="17860" y="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8930"/>
                </a:lnTo>
                <a:lnTo>
                  <a:pt x="1786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080867" y="2946796"/>
            <a:ext cx="17861" cy="8931"/>
          </a:xfrm>
          <a:custGeom>
            <a:avLst/>
            <a:gdLst/>
            <a:ahLst/>
            <a:cxnLst/>
            <a:rect l="0" t="0" r="0" b="0"/>
            <a:pathLst>
              <a:path w="17861" h="8931">
                <a:moveTo>
                  <a:pt x="17860" y="8930"/>
                </a:moveTo>
                <a:lnTo>
                  <a:pt x="8930" y="893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098727" y="2830711"/>
            <a:ext cx="17860" cy="17860"/>
          </a:xfrm>
          <a:custGeom>
            <a:avLst/>
            <a:gdLst/>
            <a:ahLst/>
            <a:cxnLst/>
            <a:rect l="0" t="0" r="0" b="0"/>
            <a:pathLst>
              <a:path w="17860" h="17860">
                <a:moveTo>
                  <a:pt x="17859" y="8929"/>
                </a:moveTo>
                <a:lnTo>
                  <a:pt x="1785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8929"/>
                </a:lnTo>
                <a:lnTo>
                  <a:pt x="8929" y="17859"/>
                </a:lnTo>
                <a:lnTo>
                  <a:pt x="892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080867" y="2786063"/>
            <a:ext cx="151806" cy="107156"/>
          </a:xfrm>
          <a:custGeom>
            <a:avLst/>
            <a:gdLst/>
            <a:ahLst/>
            <a:cxnLst/>
            <a:rect l="0" t="0" r="0" b="0"/>
            <a:pathLst>
              <a:path w="151806" h="107156">
                <a:moveTo>
                  <a:pt x="8930" y="71437"/>
                </a:move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7143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0" y="53577"/>
                </a:lnTo>
                <a:lnTo>
                  <a:pt x="8930" y="44648"/>
                </a:lnTo>
                <a:lnTo>
                  <a:pt x="17860" y="35718"/>
                </a:lnTo>
                <a:lnTo>
                  <a:pt x="26789" y="26788"/>
                </a:lnTo>
                <a:lnTo>
                  <a:pt x="44649" y="26788"/>
                </a:lnTo>
                <a:lnTo>
                  <a:pt x="62508" y="17858"/>
                </a:lnTo>
                <a:lnTo>
                  <a:pt x="71438" y="8929"/>
                </a:lnTo>
                <a:lnTo>
                  <a:pt x="89297" y="0"/>
                </a:lnTo>
                <a:lnTo>
                  <a:pt x="98227" y="0"/>
                </a:lnTo>
                <a:lnTo>
                  <a:pt x="116086" y="0"/>
                </a:lnTo>
                <a:lnTo>
                  <a:pt x="125016" y="8929"/>
                </a:lnTo>
                <a:lnTo>
                  <a:pt x="125016" y="8929"/>
                </a:lnTo>
                <a:lnTo>
                  <a:pt x="125016" y="26788"/>
                </a:lnTo>
                <a:lnTo>
                  <a:pt x="125016" y="35718"/>
                </a:lnTo>
                <a:lnTo>
                  <a:pt x="107156" y="53577"/>
                </a:lnTo>
                <a:lnTo>
                  <a:pt x="98227" y="71437"/>
                </a:lnTo>
                <a:lnTo>
                  <a:pt x="80367" y="80366"/>
                </a:lnTo>
                <a:lnTo>
                  <a:pt x="71438" y="89296"/>
                </a:lnTo>
                <a:lnTo>
                  <a:pt x="62508" y="98226"/>
                </a:lnTo>
                <a:lnTo>
                  <a:pt x="44649" y="107155"/>
                </a:lnTo>
                <a:lnTo>
                  <a:pt x="44649" y="107155"/>
                </a:lnTo>
                <a:lnTo>
                  <a:pt x="44649" y="98226"/>
                </a:lnTo>
                <a:lnTo>
                  <a:pt x="44649" y="98226"/>
                </a:lnTo>
                <a:lnTo>
                  <a:pt x="53578" y="89296"/>
                </a:lnTo>
                <a:lnTo>
                  <a:pt x="62508" y="80366"/>
                </a:lnTo>
                <a:lnTo>
                  <a:pt x="80367" y="80366"/>
                </a:lnTo>
                <a:lnTo>
                  <a:pt x="89297" y="80366"/>
                </a:lnTo>
                <a:lnTo>
                  <a:pt x="107156" y="89296"/>
                </a:lnTo>
                <a:lnTo>
                  <a:pt x="125016" y="89296"/>
                </a:lnTo>
                <a:lnTo>
                  <a:pt x="133946" y="98226"/>
                </a:lnTo>
                <a:lnTo>
                  <a:pt x="142875" y="98226"/>
                </a:lnTo>
                <a:lnTo>
                  <a:pt x="151805" y="98226"/>
                </a:lnTo>
                <a:lnTo>
                  <a:pt x="151805" y="89296"/>
                </a:lnTo>
                <a:lnTo>
                  <a:pt x="151805" y="892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223742" y="2741414"/>
            <a:ext cx="125017" cy="178594"/>
          </a:xfrm>
          <a:custGeom>
            <a:avLst/>
            <a:gdLst/>
            <a:ahLst/>
            <a:cxnLst/>
            <a:rect l="0" t="0" r="0" b="0"/>
            <a:pathLst>
              <a:path w="125017" h="178594">
                <a:moveTo>
                  <a:pt x="53578" y="8930"/>
                </a:moveTo>
                <a:lnTo>
                  <a:pt x="53578" y="8930"/>
                </a:lnTo>
                <a:lnTo>
                  <a:pt x="44649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8930"/>
                </a:lnTo>
                <a:lnTo>
                  <a:pt x="17860" y="26789"/>
                </a:lnTo>
                <a:lnTo>
                  <a:pt x="8930" y="44649"/>
                </a:lnTo>
                <a:lnTo>
                  <a:pt x="893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30" y="98226"/>
                </a:lnTo>
                <a:lnTo>
                  <a:pt x="17860" y="98226"/>
                </a:lnTo>
                <a:lnTo>
                  <a:pt x="35719" y="98226"/>
                </a:lnTo>
                <a:lnTo>
                  <a:pt x="53578" y="89297"/>
                </a:lnTo>
                <a:lnTo>
                  <a:pt x="71438" y="71437"/>
                </a:lnTo>
                <a:lnTo>
                  <a:pt x="89297" y="5357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16086" y="44649"/>
                </a:lnTo>
                <a:lnTo>
                  <a:pt x="107156" y="62507"/>
                </a:lnTo>
                <a:lnTo>
                  <a:pt x="89297" y="89297"/>
                </a:lnTo>
                <a:lnTo>
                  <a:pt x="71438" y="116086"/>
                </a:lnTo>
                <a:lnTo>
                  <a:pt x="62508" y="133945"/>
                </a:lnTo>
                <a:lnTo>
                  <a:pt x="53578" y="160734"/>
                </a:lnTo>
                <a:lnTo>
                  <a:pt x="44649" y="178593"/>
                </a:lnTo>
                <a:lnTo>
                  <a:pt x="44649" y="178593"/>
                </a:lnTo>
                <a:lnTo>
                  <a:pt x="53578" y="178593"/>
                </a:lnTo>
                <a:lnTo>
                  <a:pt x="53578" y="169664"/>
                </a:lnTo>
                <a:lnTo>
                  <a:pt x="62508" y="142875"/>
                </a:lnTo>
                <a:lnTo>
                  <a:pt x="62508" y="116086"/>
                </a:lnTo>
                <a:lnTo>
                  <a:pt x="62508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25516" y="2866429"/>
            <a:ext cx="17860" cy="133947"/>
          </a:xfrm>
          <a:custGeom>
            <a:avLst/>
            <a:gdLst/>
            <a:ahLst/>
            <a:cxnLst/>
            <a:rect l="0" t="0" r="0" b="0"/>
            <a:pathLst>
              <a:path w="17860" h="13394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2678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33946"/>
                </a:lnTo>
                <a:lnTo>
                  <a:pt x="17859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303984" y="2794992"/>
            <a:ext cx="8931" cy="98227"/>
          </a:xfrm>
          <a:custGeom>
            <a:avLst/>
            <a:gdLst/>
            <a:ahLst/>
            <a:cxnLst/>
            <a:rect l="0" t="0" r="0" b="0"/>
            <a:pathLst>
              <a:path w="8931" h="98227">
                <a:moveTo>
                  <a:pt x="8930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53578"/>
                </a:lnTo>
                <a:lnTo>
                  <a:pt x="0" y="62508"/>
                </a:lnTo>
                <a:lnTo>
                  <a:pt x="0" y="80367"/>
                </a:lnTo>
                <a:lnTo>
                  <a:pt x="0" y="89297"/>
                </a:lnTo>
                <a:lnTo>
                  <a:pt x="0" y="98226"/>
                </a:lnTo>
                <a:lnTo>
                  <a:pt x="8930" y="98226"/>
                </a:lnTo>
                <a:lnTo>
                  <a:pt x="8930" y="98226"/>
                </a:lnTo>
                <a:lnTo>
                  <a:pt x="8930" y="89297"/>
                </a:lnTo>
                <a:lnTo>
                  <a:pt x="8930" y="80367"/>
                </a:lnTo>
                <a:lnTo>
                  <a:pt x="8930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375422" y="2821781"/>
            <a:ext cx="62509" cy="17860"/>
          </a:xfrm>
          <a:custGeom>
            <a:avLst/>
            <a:gdLst/>
            <a:ahLst/>
            <a:cxnLst/>
            <a:rect l="0" t="0" r="0" b="0"/>
            <a:pathLst>
              <a:path w="62509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17859"/>
                </a:lnTo>
                <a:lnTo>
                  <a:pt x="17859" y="1785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17859"/>
                </a:lnTo>
                <a:lnTo>
                  <a:pt x="53578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3437930" y="2759273"/>
            <a:ext cx="125016" cy="125017"/>
          </a:xfrm>
          <a:custGeom>
            <a:avLst/>
            <a:gdLst/>
            <a:ahLst/>
            <a:cxnLst/>
            <a:rect l="0" t="0" r="0" b="0"/>
            <a:pathLst>
              <a:path w="125016" h="125017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90"/>
                </a:lnTo>
                <a:lnTo>
                  <a:pt x="8929" y="17860"/>
                </a:lnTo>
                <a:lnTo>
                  <a:pt x="26789" y="17860"/>
                </a:lnTo>
                <a:lnTo>
                  <a:pt x="35718" y="8930"/>
                </a:lnTo>
                <a:lnTo>
                  <a:pt x="44648" y="0"/>
                </a:lnTo>
                <a:lnTo>
                  <a:pt x="62508" y="0"/>
                </a:lnTo>
                <a:lnTo>
                  <a:pt x="71437" y="8930"/>
                </a:lnTo>
                <a:lnTo>
                  <a:pt x="71437" y="17860"/>
                </a:lnTo>
                <a:lnTo>
                  <a:pt x="62508" y="35719"/>
                </a:lnTo>
                <a:lnTo>
                  <a:pt x="53578" y="53578"/>
                </a:lnTo>
                <a:lnTo>
                  <a:pt x="44648" y="80367"/>
                </a:lnTo>
                <a:lnTo>
                  <a:pt x="35718" y="98227"/>
                </a:lnTo>
                <a:lnTo>
                  <a:pt x="26789" y="116086"/>
                </a:lnTo>
                <a:lnTo>
                  <a:pt x="26789" y="125016"/>
                </a:lnTo>
                <a:lnTo>
                  <a:pt x="26789" y="125016"/>
                </a:lnTo>
                <a:lnTo>
                  <a:pt x="35718" y="116086"/>
                </a:lnTo>
                <a:lnTo>
                  <a:pt x="53578" y="116086"/>
                </a:lnTo>
                <a:lnTo>
                  <a:pt x="80367" y="98227"/>
                </a:lnTo>
                <a:lnTo>
                  <a:pt x="98226" y="89297"/>
                </a:lnTo>
                <a:lnTo>
                  <a:pt x="116086" y="89297"/>
                </a:lnTo>
                <a:lnTo>
                  <a:pt x="125015" y="80367"/>
                </a:lnTo>
                <a:lnTo>
                  <a:pt x="125015" y="80367"/>
                </a:lnTo>
                <a:lnTo>
                  <a:pt x="125015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545086" y="2741414"/>
            <a:ext cx="62509" cy="142876"/>
          </a:xfrm>
          <a:custGeom>
            <a:avLst/>
            <a:gdLst/>
            <a:ahLst/>
            <a:cxnLst/>
            <a:rect l="0" t="0" r="0" b="0"/>
            <a:pathLst>
              <a:path w="62509" h="142876">
                <a:moveTo>
                  <a:pt x="35719" y="26789"/>
                </a:moveTo>
                <a:lnTo>
                  <a:pt x="35719" y="17859"/>
                </a:lnTo>
                <a:lnTo>
                  <a:pt x="35719" y="17859"/>
                </a:lnTo>
                <a:lnTo>
                  <a:pt x="35719" y="8930"/>
                </a:lnTo>
                <a:lnTo>
                  <a:pt x="35719" y="8930"/>
                </a:lnTo>
                <a:lnTo>
                  <a:pt x="35719" y="0"/>
                </a:lnTo>
                <a:lnTo>
                  <a:pt x="26789" y="0"/>
                </a:lnTo>
                <a:lnTo>
                  <a:pt x="17859" y="0"/>
                </a:lnTo>
                <a:lnTo>
                  <a:pt x="17859" y="8930"/>
                </a:lnTo>
                <a:lnTo>
                  <a:pt x="17859" y="17859"/>
                </a:lnTo>
                <a:lnTo>
                  <a:pt x="17859" y="2678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62507"/>
                </a:lnTo>
                <a:lnTo>
                  <a:pt x="35719" y="71437"/>
                </a:lnTo>
                <a:lnTo>
                  <a:pt x="35719" y="80367"/>
                </a:lnTo>
                <a:lnTo>
                  <a:pt x="44648" y="98226"/>
                </a:lnTo>
                <a:lnTo>
                  <a:pt x="35719" y="107156"/>
                </a:lnTo>
                <a:lnTo>
                  <a:pt x="35719" y="125015"/>
                </a:lnTo>
                <a:lnTo>
                  <a:pt x="17859" y="133945"/>
                </a:lnTo>
                <a:lnTo>
                  <a:pt x="17859" y="142875"/>
                </a:lnTo>
                <a:lnTo>
                  <a:pt x="8930" y="133945"/>
                </a:lnTo>
                <a:lnTo>
                  <a:pt x="0" y="125015"/>
                </a:lnTo>
                <a:lnTo>
                  <a:pt x="8930" y="116086"/>
                </a:lnTo>
                <a:lnTo>
                  <a:pt x="17859" y="98226"/>
                </a:lnTo>
                <a:lnTo>
                  <a:pt x="35719" y="71437"/>
                </a:lnTo>
                <a:lnTo>
                  <a:pt x="44648" y="53578"/>
                </a:lnTo>
                <a:lnTo>
                  <a:pt x="53578" y="44649"/>
                </a:lnTo>
                <a:lnTo>
                  <a:pt x="62508" y="26789"/>
                </a:lnTo>
                <a:lnTo>
                  <a:pt x="62508" y="17859"/>
                </a:lnTo>
                <a:lnTo>
                  <a:pt x="62508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348633" y="2464594"/>
            <a:ext cx="116087" cy="142876"/>
          </a:xfrm>
          <a:custGeom>
            <a:avLst/>
            <a:gdLst/>
            <a:ahLst/>
            <a:cxnLst/>
            <a:rect l="0" t="0" r="0" b="0"/>
            <a:pathLst>
              <a:path w="116087" h="142876">
                <a:moveTo>
                  <a:pt x="0" y="44648"/>
                </a:moveTo>
                <a:lnTo>
                  <a:pt x="0" y="44648"/>
                </a:lnTo>
                <a:lnTo>
                  <a:pt x="0" y="44648"/>
                </a:lnTo>
                <a:lnTo>
                  <a:pt x="0" y="35719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17859"/>
                </a:lnTo>
                <a:lnTo>
                  <a:pt x="44648" y="8929"/>
                </a:lnTo>
                <a:lnTo>
                  <a:pt x="53578" y="8929"/>
                </a:lnTo>
                <a:lnTo>
                  <a:pt x="71437" y="0"/>
                </a:lnTo>
                <a:lnTo>
                  <a:pt x="71437" y="0"/>
                </a:lnTo>
                <a:lnTo>
                  <a:pt x="80367" y="8929"/>
                </a:lnTo>
                <a:lnTo>
                  <a:pt x="71437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35719" y="44648"/>
                </a:lnTo>
                <a:lnTo>
                  <a:pt x="26789" y="44648"/>
                </a:lnTo>
                <a:lnTo>
                  <a:pt x="26789" y="53578"/>
                </a:lnTo>
                <a:lnTo>
                  <a:pt x="26789" y="53578"/>
                </a:lnTo>
                <a:lnTo>
                  <a:pt x="35719" y="44648"/>
                </a:lnTo>
                <a:lnTo>
                  <a:pt x="53578" y="44648"/>
                </a:lnTo>
                <a:lnTo>
                  <a:pt x="71437" y="44648"/>
                </a:lnTo>
                <a:lnTo>
                  <a:pt x="89297" y="44648"/>
                </a:lnTo>
                <a:lnTo>
                  <a:pt x="107156" y="44648"/>
                </a:lnTo>
                <a:lnTo>
                  <a:pt x="116086" y="5357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07156" y="98226"/>
                </a:lnTo>
                <a:lnTo>
                  <a:pt x="89297" y="116086"/>
                </a:lnTo>
                <a:lnTo>
                  <a:pt x="71437" y="133945"/>
                </a:lnTo>
                <a:lnTo>
                  <a:pt x="53578" y="133945"/>
                </a:lnTo>
                <a:lnTo>
                  <a:pt x="44648" y="142875"/>
                </a:lnTo>
                <a:lnTo>
                  <a:pt x="44648" y="133945"/>
                </a:lnTo>
                <a:lnTo>
                  <a:pt x="44648" y="116086"/>
                </a:lnTo>
                <a:lnTo>
                  <a:pt x="62508" y="98226"/>
                </a:lnTo>
                <a:lnTo>
                  <a:pt x="62508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3464719" y="2464594"/>
            <a:ext cx="89298" cy="71438"/>
          </a:xfrm>
          <a:custGeom>
            <a:avLst/>
            <a:gdLst/>
            <a:ahLst/>
            <a:cxnLst/>
            <a:rect l="0" t="0" r="0" b="0"/>
            <a:pathLst>
              <a:path w="89298" h="71438">
                <a:moveTo>
                  <a:pt x="17859" y="44648"/>
                </a:moveTo>
                <a:lnTo>
                  <a:pt x="17859" y="44648"/>
                </a:lnTo>
                <a:lnTo>
                  <a:pt x="8929" y="53578"/>
                </a:lnTo>
                <a:lnTo>
                  <a:pt x="0" y="5357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71437"/>
                </a:lnTo>
                <a:lnTo>
                  <a:pt x="35719" y="62508"/>
                </a:lnTo>
                <a:lnTo>
                  <a:pt x="44648" y="53578"/>
                </a:lnTo>
                <a:lnTo>
                  <a:pt x="71437" y="44648"/>
                </a:lnTo>
                <a:lnTo>
                  <a:pt x="80367" y="35719"/>
                </a:lnTo>
                <a:lnTo>
                  <a:pt x="89297" y="26789"/>
                </a:lnTo>
                <a:lnTo>
                  <a:pt x="89297" y="17859"/>
                </a:lnTo>
                <a:lnTo>
                  <a:pt x="80367" y="8929"/>
                </a:lnTo>
                <a:lnTo>
                  <a:pt x="71437" y="0"/>
                </a:lnTo>
                <a:lnTo>
                  <a:pt x="44648" y="8929"/>
                </a:lnTo>
                <a:lnTo>
                  <a:pt x="26789" y="17859"/>
                </a:lnTo>
                <a:lnTo>
                  <a:pt x="17859" y="26789"/>
                </a:lnTo>
                <a:lnTo>
                  <a:pt x="8929" y="35719"/>
                </a:lnTo>
                <a:lnTo>
                  <a:pt x="8929" y="53578"/>
                </a:lnTo>
                <a:lnTo>
                  <a:pt x="17859" y="62508"/>
                </a:lnTo>
                <a:lnTo>
                  <a:pt x="35719" y="62508"/>
                </a:lnTo>
                <a:lnTo>
                  <a:pt x="3571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143375" y="2518172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0" name="Freeform 15359"/>
          <p:cNvSpPr/>
          <p:nvPr/>
        </p:nvSpPr>
        <p:spPr>
          <a:xfrm>
            <a:off x="4830961" y="2857500"/>
            <a:ext cx="80368" cy="187524"/>
          </a:xfrm>
          <a:custGeom>
            <a:avLst/>
            <a:gdLst/>
            <a:ahLst/>
            <a:cxnLst/>
            <a:rect l="0" t="0" r="0" b="0"/>
            <a:pathLst>
              <a:path w="80368" h="187524">
                <a:moveTo>
                  <a:pt x="17859" y="8929"/>
                </a:moveTo>
                <a:lnTo>
                  <a:pt x="893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26789" y="8929"/>
                </a:lnTo>
                <a:lnTo>
                  <a:pt x="35719" y="0"/>
                </a:lnTo>
                <a:lnTo>
                  <a:pt x="44648" y="8929"/>
                </a:lnTo>
                <a:lnTo>
                  <a:pt x="53578" y="8929"/>
                </a:lnTo>
                <a:lnTo>
                  <a:pt x="53578" y="17859"/>
                </a:lnTo>
                <a:lnTo>
                  <a:pt x="53578" y="17859"/>
                </a:lnTo>
                <a:lnTo>
                  <a:pt x="53578" y="35718"/>
                </a:lnTo>
                <a:lnTo>
                  <a:pt x="44648" y="44648"/>
                </a:lnTo>
                <a:lnTo>
                  <a:pt x="35719" y="53578"/>
                </a:lnTo>
                <a:lnTo>
                  <a:pt x="26789" y="62507"/>
                </a:lnTo>
                <a:lnTo>
                  <a:pt x="26789" y="62507"/>
                </a:lnTo>
                <a:lnTo>
                  <a:pt x="26789" y="62507"/>
                </a:lnTo>
                <a:lnTo>
                  <a:pt x="35719" y="62507"/>
                </a:lnTo>
                <a:lnTo>
                  <a:pt x="44648" y="62507"/>
                </a:lnTo>
                <a:lnTo>
                  <a:pt x="53578" y="62507"/>
                </a:lnTo>
                <a:lnTo>
                  <a:pt x="62508" y="62507"/>
                </a:lnTo>
                <a:lnTo>
                  <a:pt x="71437" y="62507"/>
                </a:lnTo>
                <a:lnTo>
                  <a:pt x="71437" y="80367"/>
                </a:lnTo>
                <a:lnTo>
                  <a:pt x="80367" y="98226"/>
                </a:lnTo>
                <a:lnTo>
                  <a:pt x="71437" y="116086"/>
                </a:lnTo>
                <a:lnTo>
                  <a:pt x="62508" y="142875"/>
                </a:lnTo>
                <a:lnTo>
                  <a:pt x="53578" y="160734"/>
                </a:lnTo>
                <a:lnTo>
                  <a:pt x="35719" y="178593"/>
                </a:lnTo>
                <a:lnTo>
                  <a:pt x="26789" y="187523"/>
                </a:lnTo>
                <a:lnTo>
                  <a:pt x="17859" y="187523"/>
                </a:lnTo>
                <a:lnTo>
                  <a:pt x="17859" y="178593"/>
                </a:lnTo>
                <a:lnTo>
                  <a:pt x="26789" y="160734"/>
                </a:lnTo>
                <a:lnTo>
                  <a:pt x="26789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Freeform 15360"/>
          <p:cNvSpPr/>
          <p:nvPr/>
        </p:nvSpPr>
        <p:spPr>
          <a:xfrm>
            <a:off x="4938117" y="2857500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893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17860" y="80367"/>
                </a:lnTo>
                <a:lnTo>
                  <a:pt x="26789" y="89296"/>
                </a:lnTo>
                <a:lnTo>
                  <a:pt x="26789" y="89296"/>
                </a:lnTo>
                <a:lnTo>
                  <a:pt x="35719" y="98226"/>
                </a:lnTo>
                <a:lnTo>
                  <a:pt x="44649" y="107156"/>
                </a:lnTo>
                <a:lnTo>
                  <a:pt x="44649" y="107156"/>
                </a:lnTo>
                <a:lnTo>
                  <a:pt x="53578" y="98226"/>
                </a:lnTo>
                <a:lnTo>
                  <a:pt x="53578" y="89296"/>
                </a:lnTo>
                <a:lnTo>
                  <a:pt x="62508" y="80367"/>
                </a:lnTo>
                <a:lnTo>
                  <a:pt x="53578" y="62507"/>
                </a:lnTo>
                <a:lnTo>
                  <a:pt x="44649" y="44648"/>
                </a:lnTo>
                <a:lnTo>
                  <a:pt x="26789" y="26789"/>
                </a:lnTo>
                <a:lnTo>
                  <a:pt x="17860" y="8929"/>
                </a:lnTo>
                <a:lnTo>
                  <a:pt x="0" y="8929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3" name="Freeform 15362"/>
          <p:cNvSpPr/>
          <p:nvPr/>
        </p:nvSpPr>
        <p:spPr>
          <a:xfrm>
            <a:off x="4822031" y="2491383"/>
            <a:ext cx="125017" cy="169665"/>
          </a:xfrm>
          <a:custGeom>
            <a:avLst/>
            <a:gdLst/>
            <a:ahLst/>
            <a:cxnLst/>
            <a:rect l="0" t="0" r="0" b="0"/>
            <a:pathLst>
              <a:path w="125017" h="169665">
                <a:moveTo>
                  <a:pt x="0" y="35719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17859"/>
                </a:lnTo>
                <a:lnTo>
                  <a:pt x="17860" y="17859"/>
                </a:lnTo>
                <a:lnTo>
                  <a:pt x="26789" y="17859"/>
                </a:lnTo>
                <a:lnTo>
                  <a:pt x="35719" y="8930"/>
                </a:lnTo>
                <a:lnTo>
                  <a:pt x="53578" y="8930"/>
                </a:lnTo>
                <a:lnTo>
                  <a:pt x="62508" y="0"/>
                </a:lnTo>
                <a:lnTo>
                  <a:pt x="71438" y="0"/>
                </a:lnTo>
                <a:lnTo>
                  <a:pt x="71438" y="8930"/>
                </a:lnTo>
                <a:lnTo>
                  <a:pt x="80367" y="8930"/>
                </a:lnTo>
                <a:lnTo>
                  <a:pt x="71438" y="17859"/>
                </a:lnTo>
                <a:lnTo>
                  <a:pt x="62508" y="26789"/>
                </a:lnTo>
                <a:lnTo>
                  <a:pt x="53578" y="35719"/>
                </a:lnTo>
                <a:lnTo>
                  <a:pt x="44649" y="44648"/>
                </a:lnTo>
                <a:lnTo>
                  <a:pt x="3571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53578" y="53578"/>
                </a:lnTo>
                <a:lnTo>
                  <a:pt x="71438" y="53578"/>
                </a:lnTo>
                <a:lnTo>
                  <a:pt x="89297" y="53578"/>
                </a:lnTo>
                <a:lnTo>
                  <a:pt x="107157" y="53578"/>
                </a:lnTo>
                <a:lnTo>
                  <a:pt x="116086" y="62508"/>
                </a:lnTo>
                <a:lnTo>
                  <a:pt x="125016" y="80367"/>
                </a:lnTo>
                <a:lnTo>
                  <a:pt x="125016" y="89297"/>
                </a:lnTo>
                <a:lnTo>
                  <a:pt x="116086" y="107156"/>
                </a:lnTo>
                <a:lnTo>
                  <a:pt x="98227" y="133945"/>
                </a:lnTo>
                <a:lnTo>
                  <a:pt x="71438" y="151805"/>
                </a:lnTo>
                <a:lnTo>
                  <a:pt x="53578" y="160734"/>
                </a:lnTo>
                <a:lnTo>
                  <a:pt x="26789" y="169664"/>
                </a:lnTo>
                <a:lnTo>
                  <a:pt x="26789" y="169664"/>
                </a:lnTo>
                <a:lnTo>
                  <a:pt x="26789" y="151805"/>
                </a:lnTo>
                <a:lnTo>
                  <a:pt x="26789" y="15180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Freeform 15363"/>
          <p:cNvSpPr/>
          <p:nvPr/>
        </p:nvSpPr>
        <p:spPr>
          <a:xfrm>
            <a:off x="4964906" y="2500313"/>
            <a:ext cx="80368" cy="98227"/>
          </a:xfrm>
          <a:custGeom>
            <a:avLst/>
            <a:gdLst/>
            <a:ahLst/>
            <a:cxnLst/>
            <a:rect l="0" t="0" r="0" b="0"/>
            <a:pathLst>
              <a:path w="80368" h="98227">
                <a:moveTo>
                  <a:pt x="44649" y="8929"/>
                </a:moveTo>
                <a:lnTo>
                  <a:pt x="35719" y="8929"/>
                </a:lnTo>
                <a:lnTo>
                  <a:pt x="35719" y="17859"/>
                </a:lnTo>
                <a:lnTo>
                  <a:pt x="17860" y="35718"/>
                </a:lnTo>
                <a:lnTo>
                  <a:pt x="8930" y="53578"/>
                </a:lnTo>
                <a:lnTo>
                  <a:pt x="0" y="71437"/>
                </a:lnTo>
                <a:lnTo>
                  <a:pt x="0" y="80367"/>
                </a:lnTo>
                <a:lnTo>
                  <a:pt x="0" y="89296"/>
                </a:lnTo>
                <a:lnTo>
                  <a:pt x="8930" y="98226"/>
                </a:lnTo>
                <a:lnTo>
                  <a:pt x="26789" y="89296"/>
                </a:lnTo>
                <a:lnTo>
                  <a:pt x="44649" y="80367"/>
                </a:lnTo>
                <a:lnTo>
                  <a:pt x="53578" y="71437"/>
                </a:lnTo>
                <a:lnTo>
                  <a:pt x="71438" y="53578"/>
                </a:lnTo>
                <a:lnTo>
                  <a:pt x="80367" y="35718"/>
                </a:lnTo>
                <a:lnTo>
                  <a:pt x="71438" y="17859"/>
                </a:lnTo>
                <a:lnTo>
                  <a:pt x="62508" y="0"/>
                </a:lnTo>
                <a:lnTo>
                  <a:pt x="44649" y="0"/>
                </a:lnTo>
                <a:lnTo>
                  <a:pt x="35719" y="0"/>
                </a:lnTo>
                <a:lnTo>
                  <a:pt x="17860" y="17859"/>
                </a:lnTo>
                <a:lnTo>
                  <a:pt x="8930" y="35718"/>
                </a:lnTo>
                <a:lnTo>
                  <a:pt x="0" y="53578"/>
                </a:lnTo>
                <a:lnTo>
                  <a:pt x="8930" y="71437"/>
                </a:lnTo>
                <a:lnTo>
                  <a:pt x="8930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5" name="Freeform 15364"/>
          <p:cNvSpPr/>
          <p:nvPr/>
        </p:nvSpPr>
        <p:spPr>
          <a:xfrm>
            <a:off x="4902398" y="2732484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6" name="Freeform 15365"/>
          <p:cNvSpPr/>
          <p:nvPr/>
        </p:nvSpPr>
        <p:spPr>
          <a:xfrm>
            <a:off x="4804172" y="4634507"/>
            <a:ext cx="187524" cy="294682"/>
          </a:xfrm>
          <a:custGeom>
            <a:avLst/>
            <a:gdLst/>
            <a:ahLst/>
            <a:cxnLst/>
            <a:rect l="0" t="0" r="0" b="0"/>
            <a:pathLst>
              <a:path w="187524" h="294682">
                <a:moveTo>
                  <a:pt x="8930" y="250032"/>
                </a:moveTo>
                <a:lnTo>
                  <a:pt x="8930" y="250032"/>
                </a:lnTo>
                <a:lnTo>
                  <a:pt x="8930" y="250032"/>
                </a:lnTo>
                <a:lnTo>
                  <a:pt x="893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0" y="250032"/>
                </a:lnTo>
                <a:lnTo>
                  <a:pt x="8930" y="250032"/>
                </a:lnTo>
                <a:lnTo>
                  <a:pt x="8930" y="250032"/>
                </a:lnTo>
                <a:lnTo>
                  <a:pt x="17859" y="258962"/>
                </a:lnTo>
                <a:lnTo>
                  <a:pt x="17859" y="258962"/>
                </a:lnTo>
                <a:lnTo>
                  <a:pt x="26789" y="258962"/>
                </a:lnTo>
                <a:lnTo>
                  <a:pt x="26789" y="267891"/>
                </a:lnTo>
                <a:lnTo>
                  <a:pt x="35719" y="267891"/>
                </a:lnTo>
                <a:lnTo>
                  <a:pt x="44648" y="276821"/>
                </a:lnTo>
                <a:lnTo>
                  <a:pt x="53578" y="285751"/>
                </a:lnTo>
                <a:lnTo>
                  <a:pt x="53578" y="285751"/>
                </a:lnTo>
                <a:lnTo>
                  <a:pt x="53578" y="294681"/>
                </a:lnTo>
                <a:lnTo>
                  <a:pt x="62508" y="294681"/>
                </a:lnTo>
                <a:lnTo>
                  <a:pt x="62508" y="285751"/>
                </a:lnTo>
                <a:lnTo>
                  <a:pt x="71437" y="258962"/>
                </a:lnTo>
                <a:lnTo>
                  <a:pt x="89297" y="214313"/>
                </a:lnTo>
                <a:lnTo>
                  <a:pt x="107156" y="160735"/>
                </a:lnTo>
                <a:lnTo>
                  <a:pt x="133945" y="98227"/>
                </a:lnTo>
                <a:lnTo>
                  <a:pt x="160734" y="4464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7" name="Freeform 15366"/>
          <p:cNvSpPr/>
          <p:nvPr/>
        </p:nvSpPr>
        <p:spPr>
          <a:xfrm>
            <a:off x="4857750" y="4991695"/>
            <a:ext cx="142876" cy="232173"/>
          </a:xfrm>
          <a:custGeom>
            <a:avLst/>
            <a:gdLst/>
            <a:ahLst/>
            <a:cxnLst/>
            <a:rect l="0" t="0" r="0" b="0"/>
            <a:pathLst>
              <a:path w="142876" h="232173">
                <a:moveTo>
                  <a:pt x="8930" y="178594"/>
                </a:moveTo>
                <a:lnTo>
                  <a:pt x="893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78594"/>
                </a:lnTo>
                <a:lnTo>
                  <a:pt x="0" y="187524"/>
                </a:lnTo>
                <a:lnTo>
                  <a:pt x="0" y="187524"/>
                </a:lnTo>
                <a:lnTo>
                  <a:pt x="0" y="196453"/>
                </a:lnTo>
                <a:lnTo>
                  <a:pt x="0" y="205383"/>
                </a:lnTo>
                <a:lnTo>
                  <a:pt x="0" y="205383"/>
                </a:lnTo>
                <a:lnTo>
                  <a:pt x="0" y="214313"/>
                </a:lnTo>
                <a:lnTo>
                  <a:pt x="8930" y="223243"/>
                </a:lnTo>
                <a:lnTo>
                  <a:pt x="8930" y="232172"/>
                </a:lnTo>
                <a:lnTo>
                  <a:pt x="8930" y="232172"/>
                </a:lnTo>
                <a:lnTo>
                  <a:pt x="17859" y="223243"/>
                </a:lnTo>
                <a:lnTo>
                  <a:pt x="35719" y="214313"/>
                </a:lnTo>
                <a:lnTo>
                  <a:pt x="53578" y="187524"/>
                </a:lnTo>
                <a:lnTo>
                  <a:pt x="80367" y="142875"/>
                </a:lnTo>
                <a:lnTo>
                  <a:pt x="98227" y="98227"/>
                </a:lnTo>
                <a:lnTo>
                  <a:pt x="125016" y="44649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8" name="Freeform 15367"/>
          <p:cNvSpPr/>
          <p:nvPr/>
        </p:nvSpPr>
        <p:spPr>
          <a:xfrm>
            <a:off x="3098602" y="3116461"/>
            <a:ext cx="348258" cy="276821"/>
          </a:xfrm>
          <a:custGeom>
            <a:avLst/>
            <a:gdLst/>
            <a:ahLst/>
            <a:cxnLst/>
            <a:rect l="0" t="0" r="0" b="0"/>
            <a:pathLst>
              <a:path w="348258" h="276821">
                <a:moveTo>
                  <a:pt x="267890" y="80367"/>
                </a:moveTo>
                <a:lnTo>
                  <a:pt x="267890" y="71437"/>
                </a:lnTo>
                <a:lnTo>
                  <a:pt x="267890" y="71437"/>
                </a:lnTo>
                <a:lnTo>
                  <a:pt x="267890" y="62507"/>
                </a:lnTo>
                <a:lnTo>
                  <a:pt x="267890" y="53578"/>
                </a:lnTo>
                <a:lnTo>
                  <a:pt x="258961" y="44648"/>
                </a:lnTo>
                <a:lnTo>
                  <a:pt x="258961" y="26789"/>
                </a:lnTo>
                <a:lnTo>
                  <a:pt x="250031" y="17859"/>
                </a:lnTo>
                <a:lnTo>
                  <a:pt x="241101" y="17859"/>
                </a:lnTo>
                <a:lnTo>
                  <a:pt x="232171" y="8929"/>
                </a:lnTo>
                <a:lnTo>
                  <a:pt x="214312" y="0"/>
                </a:lnTo>
                <a:lnTo>
                  <a:pt x="205382" y="0"/>
                </a:lnTo>
                <a:lnTo>
                  <a:pt x="178593" y="8929"/>
                </a:lnTo>
                <a:lnTo>
                  <a:pt x="160734" y="17859"/>
                </a:lnTo>
                <a:lnTo>
                  <a:pt x="142875" y="26789"/>
                </a:lnTo>
                <a:lnTo>
                  <a:pt x="116086" y="44648"/>
                </a:lnTo>
                <a:lnTo>
                  <a:pt x="89296" y="71437"/>
                </a:lnTo>
                <a:lnTo>
                  <a:pt x="62507" y="98226"/>
                </a:lnTo>
                <a:lnTo>
                  <a:pt x="26789" y="133945"/>
                </a:lnTo>
                <a:lnTo>
                  <a:pt x="8929" y="169664"/>
                </a:lnTo>
                <a:lnTo>
                  <a:pt x="0" y="205382"/>
                </a:lnTo>
                <a:lnTo>
                  <a:pt x="0" y="241101"/>
                </a:lnTo>
                <a:lnTo>
                  <a:pt x="8929" y="258960"/>
                </a:lnTo>
                <a:lnTo>
                  <a:pt x="35718" y="276820"/>
                </a:lnTo>
                <a:lnTo>
                  <a:pt x="80367" y="276820"/>
                </a:lnTo>
                <a:lnTo>
                  <a:pt x="125015" y="258960"/>
                </a:lnTo>
                <a:lnTo>
                  <a:pt x="178593" y="241101"/>
                </a:lnTo>
                <a:lnTo>
                  <a:pt x="232171" y="214312"/>
                </a:lnTo>
                <a:lnTo>
                  <a:pt x="276820" y="187523"/>
                </a:lnTo>
                <a:lnTo>
                  <a:pt x="312539" y="151804"/>
                </a:lnTo>
                <a:lnTo>
                  <a:pt x="339328" y="125015"/>
                </a:lnTo>
                <a:lnTo>
                  <a:pt x="348257" y="98226"/>
                </a:lnTo>
                <a:lnTo>
                  <a:pt x="339328" y="71437"/>
                </a:lnTo>
                <a:lnTo>
                  <a:pt x="312539" y="53578"/>
                </a:lnTo>
                <a:lnTo>
                  <a:pt x="276820" y="44648"/>
                </a:lnTo>
                <a:lnTo>
                  <a:pt x="232171" y="35718"/>
                </a:lnTo>
                <a:lnTo>
                  <a:pt x="232171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Freeform 15368"/>
          <p:cNvSpPr/>
          <p:nvPr/>
        </p:nvSpPr>
        <p:spPr>
          <a:xfrm>
            <a:off x="375047" y="3750468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0" y="0"/>
                </a:moveTo>
                <a:lnTo>
                  <a:pt x="8930" y="0"/>
                </a:lnTo>
                <a:lnTo>
                  <a:pt x="17859" y="0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0" name="Freeform 15369"/>
          <p:cNvSpPr/>
          <p:nvPr/>
        </p:nvSpPr>
        <p:spPr>
          <a:xfrm>
            <a:off x="473274" y="3768328"/>
            <a:ext cx="884040" cy="80368"/>
          </a:xfrm>
          <a:custGeom>
            <a:avLst/>
            <a:gdLst/>
            <a:ahLst/>
            <a:cxnLst/>
            <a:rect l="0" t="0" r="0" b="0"/>
            <a:pathLst>
              <a:path w="884040" h="8036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17859"/>
                </a:lnTo>
                <a:lnTo>
                  <a:pt x="35718" y="26789"/>
                </a:lnTo>
                <a:lnTo>
                  <a:pt x="62507" y="26789"/>
                </a:lnTo>
                <a:lnTo>
                  <a:pt x="89296" y="35718"/>
                </a:lnTo>
                <a:lnTo>
                  <a:pt x="125015" y="35718"/>
                </a:lnTo>
                <a:lnTo>
                  <a:pt x="169664" y="35718"/>
                </a:lnTo>
                <a:lnTo>
                  <a:pt x="214312" y="44648"/>
                </a:lnTo>
                <a:lnTo>
                  <a:pt x="258960" y="53578"/>
                </a:lnTo>
                <a:lnTo>
                  <a:pt x="312539" y="62508"/>
                </a:lnTo>
                <a:lnTo>
                  <a:pt x="366117" y="71437"/>
                </a:lnTo>
                <a:lnTo>
                  <a:pt x="419695" y="71437"/>
                </a:lnTo>
                <a:lnTo>
                  <a:pt x="482203" y="80367"/>
                </a:lnTo>
                <a:lnTo>
                  <a:pt x="535781" y="80367"/>
                </a:lnTo>
                <a:lnTo>
                  <a:pt x="589359" y="80367"/>
                </a:lnTo>
                <a:lnTo>
                  <a:pt x="642937" y="71437"/>
                </a:lnTo>
                <a:lnTo>
                  <a:pt x="696515" y="71437"/>
                </a:lnTo>
                <a:lnTo>
                  <a:pt x="750093" y="71437"/>
                </a:lnTo>
                <a:lnTo>
                  <a:pt x="794742" y="71437"/>
                </a:lnTo>
                <a:lnTo>
                  <a:pt x="821531" y="71437"/>
                </a:lnTo>
                <a:lnTo>
                  <a:pt x="857249" y="71437"/>
                </a:lnTo>
                <a:lnTo>
                  <a:pt x="875109" y="71437"/>
                </a:lnTo>
                <a:lnTo>
                  <a:pt x="884039" y="71437"/>
                </a:lnTo>
                <a:lnTo>
                  <a:pt x="875109" y="71437"/>
                </a:lnTo>
                <a:lnTo>
                  <a:pt x="866179" y="71437"/>
                </a:lnTo>
                <a:lnTo>
                  <a:pt x="848320" y="71437"/>
                </a:lnTo>
                <a:lnTo>
                  <a:pt x="830460" y="62508"/>
                </a:lnTo>
                <a:lnTo>
                  <a:pt x="830460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1" name="Freeform 15370"/>
          <p:cNvSpPr/>
          <p:nvPr/>
        </p:nvSpPr>
        <p:spPr>
          <a:xfrm>
            <a:off x="3205758" y="3750468"/>
            <a:ext cx="196454" cy="26790"/>
          </a:xfrm>
          <a:custGeom>
            <a:avLst/>
            <a:gdLst/>
            <a:ahLst/>
            <a:cxnLst/>
            <a:rect l="0" t="0" r="0" b="0"/>
            <a:pathLst>
              <a:path w="196454" h="26790">
                <a:moveTo>
                  <a:pt x="0" y="26789"/>
                </a:moveTo>
                <a:lnTo>
                  <a:pt x="0" y="17860"/>
                </a:lnTo>
                <a:lnTo>
                  <a:pt x="0" y="17860"/>
                </a:lnTo>
                <a:lnTo>
                  <a:pt x="0" y="17860"/>
                </a:lnTo>
                <a:lnTo>
                  <a:pt x="8930" y="8930"/>
                </a:lnTo>
                <a:lnTo>
                  <a:pt x="17859" y="8930"/>
                </a:lnTo>
                <a:lnTo>
                  <a:pt x="35719" y="8930"/>
                </a:lnTo>
                <a:lnTo>
                  <a:pt x="53578" y="8930"/>
                </a:lnTo>
                <a:lnTo>
                  <a:pt x="89297" y="8930"/>
                </a:lnTo>
                <a:lnTo>
                  <a:pt x="125015" y="8930"/>
                </a:lnTo>
                <a:lnTo>
                  <a:pt x="160734" y="0"/>
                </a:lnTo>
                <a:lnTo>
                  <a:pt x="196453" y="0"/>
                </a:lnTo>
                <a:lnTo>
                  <a:pt x="19645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2" name="Freeform 15371"/>
          <p:cNvSpPr/>
          <p:nvPr/>
        </p:nvSpPr>
        <p:spPr>
          <a:xfrm>
            <a:off x="3911203" y="3795117"/>
            <a:ext cx="205384" cy="17860"/>
          </a:xfrm>
          <a:custGeom>
            <a:avLst/>
            <a:gdLst/>
            <a:ahLst/>
            <a:cxnLst/>
            <a:rect l="0" t="0" r="0" b="0"/>
            <a:pathLst>
              <a:path w="205384" h="17860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893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71438" y="8929"/>
                </a:lnTo>
                <a:lnTo>
                  <a:pt x="107156" y="8929"/>
                </a:lnTo>
                <a:lnTo>
                  <a:pt x="151805" y="892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3" name="Freeform 15372"/>
          <p:cNvSpPr/>
          <p:nvPr/>
        </p:nvSpPr>
        <p:spPr>
          <a:xfrm>
            <a:off x="4661297" y="3804046"/>
            <a:ext cx="151806" cy="53580"/>
          </a:xfrm>
          <a:custGeom>
            <a:avLst/>
            <a:gdLst/>
            <a:ahLst/>
            <a:cxnLst/>
            <a:rect l="0" t="0" r="0" b="0"/>
            <a:pathLst>
              <a:path w="151806" h="53580">
                <a:moveTo>
                  <a:pt x="0" y="0"/>
                </a:moveTo>
                <a:lnTo>
                  <a:pt x="8930" y="0"/>
                </a:lnTo>
                <a:lnTo>
                  <a:pt x="26789" y="0"/>
                </a:lnTo>
                <a:lnTo>
                  <a:pt x="53578" y="0"/>
                </a:lnTo>
                <a:lnTo>
                  <a:pt x="80367" y="8930"/>
                </a:lnTo>
                <a:lnTo>
                  <a:pt x="107156" y="17860"/>
                </a:lnTo>
                <a:lnTo>
                  <a:pt x="133945" y="35719"/>
                </a:lnTo>
                <a:lnTo>
                  <a:pt x="151805" y="53579"/>
                </a:lnTo>
                <a:lnTo>
                  <a:pt x="151805" y="5357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4" name="Freeform 15373"/>
          <p:cNvSpPr/>
          <p:nvPr/>
        </p:nvSpPr>
        <p:spPr>
          <a:xfrm>
            <a:off x="5331023" y="3848695"/>
            <a:ext cx="133947" cy="8931"/>
          </a:xfrm>
          <a:custGeom>
            <a:avLst/>
            <a:gdLst/>
            <a:ahLst/>
            <a:cxnLst/>
            <a:rect l="0" t="0" r="0" b="0"/>
            <a:pathLst>
              <a:path w="133947" h="893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26790" y="0"/>
                </a:lnTo>
                <a:lnTo>
                  <a:pt x="53579" y="8930"/>
                </a:lnTo>
                <a:lnTo>
                  <a:pt x="80368" y="8930"/>
                </a:lnTo>
                <a:lnTo>
                  <a:pt x="107157" y="8930"/>
                </a:lnTo>
                <a:lnTo>
                  <a:pt x="133946" y="8930"/>
                </a:lnTo>
                <a:lnTo>
                  <a:pt x="133946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5" name="Freeform 15374"/>
          <p:cNvSpPr/>
          <p:nvPr/>
        </p:nvSpPr>
        <p:spPr>
          <a:xfrm>
            <a:off x="6813352" y="955476"/>
            <a:ext cx="419696" cy="375048"/>
          </a:xfrm>
          <a:custGeom>
            <a:avLst/>
            <a:gdLst/>
            <a:ahLst/>
            <a:cxnLst/>
            <a:rect l="0" t="0" r="0" b="0"/>
            <a:pathLst>
              <a:path w="419696" h="375048">
                <a:moveTo>
                  <a:pt x="142875" y="178594"/>
                </a:moveTo>
                <a:lnTo>
                  <a:pt x="142875" y="178594"/>
                </a:lnTo>
                <a:lnTo>
                  <a:pt x="133945" y="169665"/>
                </a:lnTo>
                <a:lnTo>
                  <a:pt x="133945" y="160735"/>
                </a:lnTo>
                <a:lnTo>
                  <a:pt x="133945" y="142875"/>
                </a:lnTo>
                <a:lnTo>
                  <a:pt x="133945" y="125016"/>
                </a:lnTo>
                <a:lnTo>
                  <a:pt x="142875" y="107157"/>
                </a:lnTo>
                <a:lnTo>
                  <a:pt x="151804" y="89297"/>
                </a:lnTo>
                <a:lnTo>
                  <a:pt x="160734" y="71438"/>
                </a:lnTo>
                <a:lnTo>
                  <a:pt x="187523" y="53579"/>
                </a:lnTo>
                <a:lnTo>
                  <a:pt x="223242" y="26790"/>
                </a:lnTo>
                <a:lnTo>
                  <a:pt x="258961" y="8930"/>
                </a:lnTo>
                <a:lnTo>
                  <a:pt x="294679" y="0"/>
                </a:lnTo>
                <a:lnTo>
                  <a:pt x="339328" y="0"/>
                </a:lnTo>
                <a:lnTo>
                  <a:pt x="366117" y="0"/>
                </a:lnTo>
                <a:lnTo>
                  <a:pt x="392906" y="17860"/>
                </a:lnTo>
                <a:lnTo>
                  <a:pt x="401836" y="44649"/>
                </a:lnTo>
                <a:lnTo>
                  <a:pt x="392906" y="89297"/>
                </a:lnTo>
                <a:lnTo>
                  <a:pt x="366117" y="133946"/>
                </a:lnTo>
                <a:lnTo>
                  <a:pt x="330398" y="187524"/>
                </a:lnTo>
                <a:lnTo>
                  <a:pt x="276820" y="241102"/>
                </a:lnTo>
                <a:lnTo>
                  <a:pt x="214312" y="294680"/>
                </a:lnTo>
                <a:lnTo>
                  <a:pt x="160734" y="330399"/>
                </a:lnTo>
                <a:lnTo>
                  <a:pt x="98226" y="366118"/>
                </a:lnTo>
                <a:lnTo>
                  <a:pt x="53578" y="375047"/>
                </a:lnTo>
                <a:lnTo>
                  <a:pt x="17859" y="375047"/>
                </a:lnTo>
                <a:lnTo>
                  <a:pt x="0" y="357188"/>
                </a:lnTo>
                <a:lnTo>
                  <a:pt x="8929" y="330399"/>
                </a:lnTo>
                <a:lnTo>
                  <a:pt x="26789" y="294680"/>
                </a:lnTo>
                <a:lnTo>
                  <a:pt x="53578" y="276821"/>
                </a:lnTo>
                <a:lnTo>
                  <a:pt x="107156" y="258961"/>
                </a:lnTo>
                <a:lnTo>
                  <a:pt x="160734" y="258961"/>
                </a:lnTo>
                <a:lnTo>
                  <a:pt x="214312" y="258961"/>
                </a:lnTo>
                <a:lnTo>
                  <a:pt x="267890" y="276821"/>
                </a:lnTo>
                <a:lnTo>
                  <a:pt x="312539" y="294680"/>
                </a:lnTo>
                <a:lnTo>
                  <a:pt x="348257" y="321469"/>
                </a:lnTo>
                <a:lnTo>
                  <a:pt x="375046" y="330399"/>
                </a:lnTo>
                <a:lnTo>
                  <a:pt x="392906" y="330399"/>
                </a:lnTo>
                <a:lnTo>
                  <a:pt x="401836" y="330399"/>
                </a:lnTo>
                <a:lnTo>
                  <a:pt x="410765" y="312540"/>
                </a:lnTo>
                <a:lnTo>
                  <a:pt x="419695" y="276821"/>
                </a:lnTo>
                <a:lnTo>
                  <a:pt x="419695" y="232172"/>
                </a:lnTo>
                <a:lnTo>
                  <a:pt x="419695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6" name="Freeform 15375"/>
          <p:cNvSpPr/>
          <p:nvPr/>
        </p:nvSpPr>
        <p:spPr>
          <a:xfrm>
            <a:off x="7268766" y="955476"/>
            <a:ext cx="241102" cy="205384"/>
          </a:xfrm>
          <a:custGeom>
            <a:avLst/>
            <a:gdLst/>
            <a:ahLst/>
            <a:cxnLst/>
            <a:rect l="0" t="0" r="0" b="0"/>
            <a:pathLst>
              <a:path w="241102" h="205384">
                <a:moveTo>
                  <a:pt x="35718" y="44649"/>
                </a:moveTo>
                <a:lnTo>
                  <a:pt x="35718" y="44649"/>
                </a:lnTo>
                <a:lnTo>
                  <a:pt x="26789" y="44649"/>
                </a:lnTo>
                <a:lnTo>
                  <a:pt x="17859" y="44649"/>
                </a:lnTo>
                <a:lnTo>
                  <a:pt x="17859" y="44649"/>
                </a:lnTo>
                <a:lnTo>
                  <a:pt x="8929" y="53579"/>
                </a:lnTo>
                <a:lnTo>
                  <a:pt x="0" y="71438"/>
                </a:lnTo>
                <a:lnTo>
                  <a:pt x="0" y="89297"/>
                </a:lnTo>
                <a:lnTo>
                  <a:pt x="0" y="116086"/>
                </a:lnTo>
                <a:lnTo>
                  <a:pt x="8929" y="142875"/>
                </a:lnTo>
                <a:lnTo>
                  <a:pt x="17859" y="169665"/>
                </a:lnTo>
                <a:lnTo>
                  <a:pt x="44648" y="187524"/>
                </a:lnTo>
                <a:lnTo>
                  <a:pt x="71437" y="205383"/>
                </a:lnTo>
                <a:lnTo>
                  <a:pt x="98226" y="205383"/>
                </a:lnTo>
                <a:lnTo>
                  <a:pt x="133945" y="205383"/>
                </a:lnTo>
                <a:lnTo>
                  <a:pt x="160734" y="196454"/>
                </a:lnTo>
                <a:lnTo>
                  <a:pt x="187523" y="178594"/>
                </a:lnTo>
                <a:lnTo>
                  <a:pt x="205382" y="151805"/>
                </a:lnTo>
                <a:lnTo>
                  <a:pt x="214312" y="116086"/>
                </a:lnTo>
                <a:lnTo>
                  <a:pt x="232172" y="71438"/>
                </a:lnTo>
                <a:lnTo>
                  <a:pt x="241101" y="35719"/>
                </a:lnTo>
                <a:lnTo>
                  <a:pt x="241101" y="0"/>
                </a:lnTo>
                <a:lnTo>
                  <a:pt x="24110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7" name="Freeform 15376"/>
          <p:cNvSpPr/>
          <p:nvPr/>
        </p:nvSpPr>
        <p:spPr>
          <a:xfrm>
            <a:off x="7358063" y="910828"/>
            <a:ext cx="62508" cy="491134"/>
          </a:xfrm>
          <a:custGeom>
            <a:avLst/>
            <a:gdLst/>
            <a:ahLst/>
            <a:cxnLst/>
            <a:rect l="0" t="0" r="0" b="0"/>
            <a:pathLst>
              <a:path w="62508" h="491134">
                <a:moveTo>
                  <a:pt x="44648" y="0"/>
                </a:moveTo>
                <a:lnTo>
                  <a:pt x="44648" y="0"/>
                </a:lnTo>
                <a:lnTo>
                  <a:pt x="44648" y="8930"/>
                </a:lnTo>
                <a:lnTo>
                  <a:pt x="44648" y="17859"/>
                </a:lnTo>
                <a:lnTo>
                  <a:pt x="35718" y="44648"/>
                </a:lnTo>
                <a:lnTo>
                  <a:pt x="35718" y="80367"/>
                </a:lnTo>
                <a:lnTo>
                  <a:pt x="35718" y="133945"/>
                </a:lnTo>
                <a:lnTo>
                  <a:pt x="26789" y="205383"/>
                </a:lnTo>
                <a:lnTo>
                  <a:pt x="17859" y="276820"/>
                </a:lnTo>
                <a:lnTo>
                  <a:pt x="8929" y="348258"/>
                </a:lnTo>
                <a:lnTo>
                  <a:pt x="8929" y="410766"/>
                </a:lnTo>
                <a:lnTo>
                  <a:pt x="0" y="455414"/>
                </a:lnTo>
                <a:lnTo>
                  <a:pt x="0" y="482203"/>
                </a:lnTo>
                <a:lnTo>
                  <a:pt x="0" y="491133"/>
                </a:lnTo>
                <a:lnTo>
                  <a:pt x="8929" y="473274"/>
                </a:lnTo>
                <a:lnTo>
                  <a:pt x="17859" y="437555"/>
                </a:lnTo>
                <a:lnTo>
                  <a:pt x="35718" y="383977"/>
                </a:lnTo>
                <a:lnTo>
                  <a:pt x="62507" y="321469"/>
                </a:lnTo>
                <a:lnTo>
                  <a:pt x="62507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8" name="Freeform 15377"/>
          <p:cNvSpPr/>
          <p:nvPr/>
        </p:nvSpPr>
        <p:spPr>
          <a:xfrm>
            <a:off x="6795492" y="294680"/>
            <a:ext cx="232173" cy="258962"/>
          </a:xfrm>
          <a:custGeom>
            <a:avLst/>
            <a:gdLst/>
            <a:ahLst/>
            <a:cxnLst/>
            <a:rect l="0" t="0" r="0" b="0"/>
            <a:pathLst>
              <a:path w="232173" h="258962">
                <a:moveTo>
                  <a:pt x="0" y="35718"/>
                </a:move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17860" y="26789"/>
                </a:lnTo>
                <a:lnTo>
                  <a:pt x="26789" y="26789"/>
                </a:lnTo>
                <a:lnTo>
                  <a:pt x="35719" y="17859"/>
                </a:lnTo>
                <a:lnTo>
                  <a:pt x="53578" y="17859"/>
                </a:lnTo>
                <a:lnTo>
                  <a:pt x="71438" y="17859"/>
                </a:lnTo>
                <a:lnTo>
                  <a:pt x="80367" y="8929"/>
                </a:lnTo>
                <a:lnTo>
                  <a:pt x="89297" y="8929"/>
                </a:lnTo>
                <a:lnTo>
                  <a:pt x="107156" y="8929"/>
                </a:lnTo>
                <a:lnTo>
                  <a:pt x="125016" y="0"/>
                </a:lnTo>
                <a:lnTo>
                  <a:pt x="133946" y="0"/>
                </a:lnTo>
                <a:lnTo>
                  <a:pt x="160735" y="8929"/>
                </a:lnTo>
                <a:lnTo>
                  <a:pt x="169664" y="17859"/>
                </a:lnTo>
                <a:lnTo>
                  <a:pt x="151805" y="35718"/>
                </a:lnTo>
                <a:lnTo>
                  <a:pt x="116086" y="62507"/>
                </a:lnTo>
                <a:lnTo>
                  <a:pt x="89297" y="80367"/>
                </a:lnTo>
                <a:lnTo>
                  <a:pt x="71438" y="98226"/>
                </a:lnTo>
                <a:lnTo>
                  <a:pt x="62508" y="107156"/>
                </a:lnTo>
                <a:lnTo>
                  <a:pt x="62508" y="107156"/>
                </a:lnTo>
                <a:lnTo>
                  <a:pt x="80367" y="107156"/>
                </a:lnTo>
                <a:lnTo>
                  <a:pt x="107156" y="98226"/>
                </a:lnTo>
                <a:lnTo>
                  <a:pt x="142875" y="89297"/>
                </a:lnTo>
                <a:lnTo>
                  <a:pt x="178594" y="89297"/>
                </a:lnTo>
                <a:lnTo>
                  <a:pt x="205383" y="98226"/>
                </a:lnTo>
                <a:lnTo>
                  <a:pt x="223242" y="107156"/>
                </a:lnTo>
                <a:lnTo>
                  <a:pt x="232172" y="125015"/>
                </a:lnTo>
                <a:lnTo>
                  <a:pt x="223242" y="151804"/>
                </a:lnTo>
                <a:lnTo>
                  <a:pt x="205383" y="178593"/>
                </a:lnTo>
                <a:lnTo>
                  <a:pt x="178594" y="205382"/>
                </a:lnTo>
                <a:lnTo>
                  <a:pt x="151805" y="232172"/>
                </a:lnTo>
                <a:lnTo>
                  <a:pt x="125016" y="250031"/>
                </a:lnTo>
                <a:lnTo>
                  <a:pt x="98227" y="258961"/>
                </a:lnTo>
                <a:lnTo>
                  <a:pt x="89297" y="258961"/>
                </a:lnTo>
                <a:lnTo>
                  <a:pt x="89297" y="250031"/>
                </a:lnTo>
                <a:lnTo>
                  <a:pt x="107156" y="232172"/>
                </a:lnTo>
                <a:lnTo>
                  <a:pt x="133946" y="196453"/>
                </a:lnTo>
                <a:lnTo>
                  <a:pt x="160735" y="160734"/>
                </a:lnTo>
                <a:lnTo>
                  <a:pt x="196453" y="125015"/>
                </a:lnTo>
                <a:lnTo>
                  <a:pt x="196453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9" name="Freeform 15378"/>
          <p:cNvSpPr/>
          <p:nvPr/>
        </p:nvSpPr>
        <p:spPr>
          <a:xfrm>
            <a:off x="7054453" y="339328"/>
            <a:ext cx="250032" cy="205384"/>
          </a:xfrm>
          <a:custGeom>
            <a:avLst/>
            <a:gdLst/>
            <a:ahLst/>
            <a:cxnLst/>
            <a:rect l="0" t="0" r="0" b="0"/>
            <a:pathLst>
              <a:path w="250032" h="205384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17859"/>
                </a:lnTo>
                <a:lnTo>
                  <a:pt x="17860" y="35719"/>
                </a:lnTo>
                <a:lnTo>
                  <a:pt x="44649" y="62508"/>
                </a:lnTo>
                <a:lnTo>
                  <a:pt x="71438" y="89297"/>
                </a:lnTo>
                <a:lnTo>
                  <a:pt x="89297" y="116086"/>
                </a:lnTo>
                <a:lnTo>
                  <a:pt x="116086" y="142875"/>
                </a:lnTo>
                <a:lnTo>
                  <a:pt x="142875" y="169664"/>
                </a:lnTo>
                <a:lnTo>
                  <a:pt x="169664" y="187524"/>
                </a:lnTo>
                <a:lnTo>
                  <a:pt x="187524" y="205383"/>
                </a:lnTo>
                <a:lnTo>
                  <a:pt x="214313" y="205383"/>
                </a:lnTo>
                <a:lnTo>
                  <a:pt x="223242" y="205383"/>
                </a:lnTo>
                <a:lnTo>
                  <a:pt x="241102" y="187524"/>
                </a:lnTo>
                <a:lnTo>
                  <a:pt x="241102" y="160734"/>
                </a:lnTo>
                <a:lnTo>
                  <a:pt x="250031" y="125016"/>
                </a:lnTo>
                <a:lnTo>
                  <a:pt x="250031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0" name="Freeform 15379"/>
          <p:cNvSpPr/>
          <p:nvPr/>
        </p:nvSpPr>
        <p:spPr>
          <a:xfrm>
            <a:off x="7063383" y="348258"/>
            <a:ext cx="196454" cy="258962"/>
          </a:xfrm>
          <a:custGeom>
            <a:avLst/>
            <a:gdLst/>
            <a:ahLst/>
            <a:cxnLst/>
            <a:rect l="0" t="0" r="0" b="0"/>
            <a:pathLst>
              <a:path w="196454" h="258962">
                <a:moveTo>
                  <a:pt x="196453" y="0"/>
                </a:moveTo>
                <a:lnTo>
                  <a:pt x="169664" y="8929"/>
                </a:lnTo>
                <a:lnTo>
                  <a:pt x="142875" y="26789"/>
                </a:lnTo>
                <a:lnTo>
                  <a:pt x="107156" y="62508"/>
                </a:lnTo>
                <a:lnTo>
                  <a:pt x="71437" y="107156"/>
                </a:lnTo>
                <a:lnTo>
                  <a:pt x="35719" y="160734"/>
                </a:lnTo>
                <a:lnTo>
                  <a:pt x="8930" y="196453"/>
                </a:lnTo>
                <a:lnTo>
                  <a:pt x="0" y="232172"/>
                </a:lnTo>
                <a:lnTo>
                  <a:pt x="0" y="258961"/>
                </a:lnTo>
                <a:lnTo>
                  <a:pt x="8930" y="258961"/>
                </a:lnTo>
                <a:lnTo>
                  <a:pt x="35719" y="241101"/>
                </a:lnTo>
                <a:lnTo>
                  <a:pt x="71437" y="214312"/>
                </a:lnTo>
                <a:lnTo>
                  <a:pt x="107156" y="169664"/>
                </a:lnTo>
                <a:lnTo>
                  <a:pt x="142875" y="125015"/>
                </a:lnTo>
                <a:lnTo>
                  <a:pt x="142875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1" name="Freeform 15380"/>
          <p:cNvSpPr/>
          <p:nvPr/>
        </p:nvSpPr>
        <p:spPr>
          <a:xfrm>
            <a:off x="7304484" y="232172"/>
            <a:ext cx="178595" cy="312540"/>
          </a:xfrm>
          <a:custGeom>
            <a:avLst/>
            <a:gdLst/>
            <a:ahLst/>
            <a:cxnLst/>
            <a:rect l="0" t="0" r="0" b="0"/>
            <a:pathLst>
              <a:path w="178595" h="312540">
                <a:moveTo>
                  <a:pt x="178594" y="17859"/>
                </a:moveTo>
                <a:lnTo>
                  <a:pt x="169664" y="26789"/>
                </a:lnTo>
                <a:lnTo>
                  <a:pt x="160735" y="17859"/>
                </a:lnTo>
                <a:lnTo>
                  <a:pt x="151805" y="17859"/>
                </a:lnTo>
                <a:lnTo>
                  <a:pt x="142875" y="17859"/>
                </a:lnTo>
                <a:lnTo>
                  <a:pt x="133946" y="8930"/>
                </a:lnTo>
                <a:lnTo>
                  <a:pt x="116086" y="8930"/>
                </a:lnTo>
                <a:lnTo>
                  <a:pt x="107157" y="0"/>
                </a:lnTo>
                <a:lnTo>
                  <a:pt x="89297" y="0"/>
                </a:lnTo>
                <a:lnTo>
                  <a:pt x="62508" y="17859"/>
                </a:lnTo>
                <a:lnTo>
                  <a:pt x="53579" y="35719"/>
                </a:lnTo>
                <a:lnTo>
                  <a:pt x="44649" y="71437"/>
                </a:lnTo>
                <a:lnTo>
                  <a:pt x="53579" y="107156"/>
                </a:lnTo>
                <a:lnTo>
                  <a:pt x="62508" y="142875"/>
                </a:lnTo>
                <a:lnTo>
                  <a:pt x="71438" y="178594"/>
                </a:lnTo>
                <a:lnTo>
                  <a:pt x="80368" y="214312"/>
                </a:lnTo>
                <a:lnTo>
                  <a:pt x="80368" y="250031"/>
                </a:lnTo>
                <a:lnTo>
                  <a:pt x="80368" y="276820"/>
                </a:lnTo>
                <a:lnTo>
                  <a:pt x="62508" y="303609"/>
                </a:lnTo>
                <a:lnTo>
                  <a:pt x="44649" y="312539"/>
                </a:lnTo>
                <a:lnTo>
                  <a:pt x="26789" y="312539"/>
                </a:lnTo>
                <a:lnTo>
                  <a:pt x="8930" y="294680"/>
                </a:lnTo>
                <a:lnTo>
                  <a:pt x="0" y="258961"/>
                </a:lnTo>
                <a:lnTo>
                  <a:pt x="0" y="214312"/>
                </a:lnTo>
                <a:lnTo>
                  <a:pt x="26789" y="178594"/>
                </a:lnTo>
                <a:lnTo>
                  <a:pt x="44649" y="160734"/>
                </a:lnTo>
                <a:lnTo>
                  <a:pt x="62508" y="142875"/>
                </a:lnTo>
                <a:lnTo>
                  <a:pt x="80368" y="125015"/>
                </a:lnTo>
                <a:lnTo>
                  <a:pt x="98227" y="98226"/>
                </a:lnTo>
                <a:lnTo>
                  <a:pt x="116086" y="80367"/>
                </a:lnTo>
                <a:lnTo>
                  <a:pt x="133946" y="62508"/>
                </a:lnTo>
                <a:lnTo>
                  <a:pt x="151805" y="53578"/>
                </a:lnTo>
                <a:lnTo>
                  <a:pt x="151805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2" name="Freeform 15381"/>
          <p:cNvSpPr/>
          <p:nvPr/>
        </p:nvSpPr>
        <p:spPr>
          <a:xfrm>
            <a:off x="7608094" y="1080492"/>
            <a:ext cx="107157" cy="35720"/>
          </a:xfrm>
          <a:custGeom>
            <a:avLst/>
            <a:gdLst/>
            <a:ahLst/>
            <a:cxnLst/>
            <a:rect l="0" t="0" r="0" b="0"/>
            <a:pathLst>
              <a:path w="107157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26789" y="26789"/>
                </a:lnTo>
                <a:lnTo>
                  <a:pt x="44648" y="17859"/>
                </a:lnTo>
                <a:lnTo>
                  <a:pt x="62508" y="17859"/>
                </a:lnTo>
                <a:lnTo>
                  <a:pt x="80367" y="17859"/>
                </a:lnTo>
                <a:lnTo>
                  <a:pt x="89297" y="8930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3" name="Freeform 15382"/>
          <p:cNvSpPr/>
          <p:nvPr/>
        </p:nvSpPr>
        <p:spPr>
          <a:xfrm>
            <a:off x="7581305" y="1000125"/>
            <a:ext cx="250032" cy="348259"/>
          </a:xfrm>
          <a:custGeom>
            <a:avLst/>
            <a:gdLst/>
            <a:ahLst/>
            <a:cxnLst/>
            <a:rect l="0" t="0" r="0" b="0"/>
            <a:pathLst>
              <a:path w="250032" h="348259">
                <a:moveTo>
                  <a:pt x="35718" y="125016"/>
                </a:moveTo>
                <a:lnTo>
                  <a:pt x="35718" y="125016"/>
                </a:lnTo>
                <a:lnTo>
                  <a:pt x="35718" y="133945"/>
                </a:lnTo>
                <a:lnTo>
                  <a:pt x="35718" y="133945"/>
                </a:lnTo>
                <a:lnTo>
                  <a:pt x="44648" y="142875"/>
                </a:lnTo>
                <a:lnTo>
                  <a:pt x="44648" y="151805"/>
                </a:lnTo>
                <a:lnTo>
                  <a:pt x="44648" y="178594"/>
                </a:lnTo>
                <a:lnTo>
                  <a:pt x="53578" y="205383"/>
                </a:lnTo>
                <a:lnTo>
                  <a:pt x="53578" y="232172"/>
                </a:lnTo>
                <a:lnTo>
                  <a:pt x="53578" y="258961"/>
                </a:lnTo>
                <a:lnTo>
                  <a:pt x="53578" y="285750"/>
                </a:lnTo>
                <a:lnTo>
                  <a:pt x="44648" y="312539"/>
                </a:lnTo>
                <a:lnTo>
                  <a:pt x="44648" y="330398"/>
                </a:lnTo>
                <a:lnTo>
                  <a:pt x="35718" y="339328"/>
                </a:lnTo>
                <a:lnTo>
                  <a:pt x="17859" y="348258"/>
                </a:lnTo>
                <a:lnTo>
                  <a:pt x="17859" y="339328"/>
                </a:lnTo>
                <a:lnTo>
                  <a:pt x="8929" y="321469"/>
                </a:lnTo>
                <a:lnTo>
                  <a:pt x="0" y="294680"/>
                </a:lnTo>
                <a:lnTo>
                  <a:pt x="8929" y="250031"/>
                </a:lnTo>
                <a:lnTo>
                  <a:pt x="17859" y="205383"/>
                </a:lnTo>
                <a:lnTo>
                  <a:pt x="35718" y="160734"/>
                </a:lnTo>
                <a:lnTo>
                  <a:pt x="62508" y="116086"/>
                </a:lnTo>
                <a:lnTo>
                  <a:pt x="89297" y="80367"/>
                </a:lnTo>
                <a:lnTo>
                  <a:pt x="125015" y="53578"/>
                </a:lnTo>
                <a:lnTo>
                  <a:pt x="160734" y="35719"/>
                </a:lnTo>
                <a:lnTo>
                  <a:pt x="187523" y="17859"/>
                </a:lnTo>
                <a:lnTo>
                  <a:pt x="214312" y="8930"/>
                </a:lnTo>
                <a:lnTo>
                  <a:pt x="232172" y="8930"/>
                </a:lnTo>
                <a:lnTo>
                  <a:pt x="241101" y="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1" y="0"/>
                </a:lnTo>
                <a:lnTo>
                  <a:pt x="232172" y="0"/>
                </a:lnTo>
                <a:lnTo>
                  <a:pt x="223242" y="0"/>
                </a:lnTo>
                <a:lnTo>
                  <a:pt x="214312" y="8930"/>
                </a:lnTo>
                <a:lnTo>
                  <a:pt x="214312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4" name="Freeform 15383"/>
          <p:cNvSpPr/>
          <p:nvPr/>
        </p:nvSpPr>
        <p:spPr>
          <a:xfrm>
            <a:off x="7804547" y="857250"/>
            <a:ext cx="625078" cy="473274"/>
          </a:xfrm>
          <a:custGeom>
            <a:avLst/>
            <a:gdLst/>
            <a:ahLst/>
            <a:cxnLst/>
            <a:rect l="0" t="0" r="0" b="0"/>
            <a:pathLst>
              <a:path w="625078" h="473274">
                <a:moveTo>
                  <a:pt x="17859" y="258961"/>
                </a:moveTo>
                <a:lnTo>
                  <a:pt x="26789" y="250031"/>
                </a:lnTo>
                <a:lnTo>
                  <a:pt x="26789" y="250031"/>
                </a:lnTo>
                <a:lnTo>
                  <a:pt x="35719" y="241101"/>
                </a:lnTo>
                <a:lnTo>
                  <a:pt x="44648" y="241101"/>
                </a:lnTo>
                <a:lnTo>
                  <a:pt x="53578" y="241101"/>
                </a:lnTo>
                <a:lnTo>
                  <a:pt x="53578" y="258961"/>
                </a:lnTo>
                <a:lnTo>
                  <a:pt x="44648" y="276820"/>
                </a:lnTo>
                <a:lnTo>
                  <a:pt x="35719" y="312539"/>
                </a:lnTo>
                <a:lnTo>
                  <a:pt x="26789" y="348258"/>
                </a:lnTo>
                <a:lnTo>
                  <a:pt x="17859" y="383977"/>
                </a:lnTo>
                <a:lnTo>
                  <a:pt x="8930" y="419695"/>
                </a:lnTo>
                <a:lnTo>
                  <a:pt x="0" y="446484"/>
                </a:lnTo>
                <a:lnTo>
                  <a:pt x="0" y="464344"/>
                </a:lnTo>
                <a:lnTo>
                  <a:pt x="0" y="473273"/>
                </a:lnTo>
                <a:lnTo>
                  <a:pt x="8930" y="473273"/>
                </a:lnTo>
                <a:lnTo>
                  <a:pt x="26789" y="464344"/>
                </a:lnTo>
                <a:lnTo>
                  <a:pt x="44648" y="437555"/>
                </a:lnTo>
                <a:lnTo>
                  <a:pt x="62508" y="401836"/>
                </a:lnTo>
                <a:lnTo>
                  <a:pt x="89297" y="366117"/>
                </a:lnTo>
                <a:lnTo>
                  <a:pt x="116086" y="321469"/>
                </a:lnTo>
                <a:lnTo>
                  <a:pt x="133945" y="294680"/>
                </a:lnTo>
                <a:lnTo>
                  <a:pt x="142875" y="267891"/>
                </a:lnTo>
                <a:lnTo>
                  <a:pt x="142875" y="267891"/>
                </a:lnTo>
                <a:lnTo>
                  <a:pt x="142875" y="285750"/>
                </a:lnTo>
                <a:lnTo>
                  <a:pt x="133945" y="312539"/>
                </a:lnTo>
                <a:lnTo>
                  <a:pt x="125016" y="348258"/>
                </a:lnTo>
                <a:lnTo>
                  <a:pt x="116086" y="375047"/>
                </a:lnTo>
                <a:lnTo>
                  <a:pt x="116086" y="401836"/>
                </a:lnTo>
                <a:lnTo>
                  <a:pt x="116086" y="428625"/>
                </a:lnTo>
                <a:lnTo>
                  <a:pt x="125016" y="437555"/>
                </a:lnTo>
                <a:lnTo>
                  <a:pt x="133945" y="446484"/>
                </a:lnTo>
                <a:lnTo>
                  <a:pt x="151805" y="437555"/>
                </a:lnTo>
                <a:lnTo>
                  <a:pt x="169664" y="428625"/>
                </a:lnTo>
                <a:lnTo>
                  <a:pt x="196453" y="401836"/>
                </a:lnTo>
                <a:lnTo>
                  <a:pt x="223242" y="357187"/>
                </a:lnTo>
                <a:lnTo>
                  <a:pt x="258961" y="312539"/>
                </a:lnTo>
                <a:lnTo>
                  <a:pt x="294680" y="250031"/>
                </a:lnTo>
                <a:lnTo>
                  <a:pt x="321469" y="187523"/>
                </a:lnTo>
                <a:lnTo>
                  <a:pt x="348258" y="133945"/>
                </a:lnTo>
                <a:lnTo>
                  <a:pt x="375047" y="80367"/>
                </a:lnTo>
                <a:lnTo>
                  <a:pt x="392905" y="44648"/>
                </a:lnTo>
                <a:lnTo>
                  <a:pt x="392905" y="17859"/>
                </a:lnTo>
                <a:lnTo>
                  <a:pt x="401835" y="8930"/>
                </a:lnTo>
                <a:lnTo>
                  <a:pt x="392905" y="0"/>
                </a:lnTo>
                <a:lnTo>
                  <a:pt x="383976" y="0"/>
                </a:lnTo>
                <a:lnTo>
                  <a:pt x="375047" y="8930"/>
                </a:lnTo>
                <a:lnTo>
                  <a:pt x="357187" y="26789"/>
                </a:lnTo>
                <a:lnTo>
                  <a:pt x="330398" y="53578"/>
                </a:lnTo>
                <a:lnTo>
                  <a:pt x="312539" y="89297"/>
                </a:lnTo>
                <a:lnTo>
                  <a:pt x="285750" y="142875"/>
                </a:lnTo>
                <a:lnTo>
                  <a:pt x="267891" y="205383"/>
                </a:lnTo>
                <a:lnTo>
                  <a:pt x="250031" y="258961"/>
                </a:lnTo>
                <a:lnTo>
                  <a:pt x="241101" y="321469"/>
                </a:lnTo>
                <a:lnTo>
                  <a:pt x="241101" y="366117"/>
                </a:lnTo>
                <a:lnTo>
                  <a:pt x="241101" y="401836"/>
                </a:lnTo>
                <a:lnTo>
                  <a:pt x="241101" y="419695"/>
                </a:lnTo>
                <a:lnTo>
                  <a:pt x="250031" y="437555"/>
                </a:lnTo>
                <a:lnTo>
                  <a:pt x="267891" y="437555"/>
                </a:lnTo>
                <a:lnTo>
                  <a:pt x="276820" y="437555"/>
                </a:lnTo>
                <a:lnTo>
                  <a:pt x="294680" y="428625"/>
                </a:lnTo>
                <a:lnTo>
                  <a:pt x="303609" y="410766"/>
                </a:lnTo>
                <a:lnTo>
                  <a:pt x="321469" y="392906"/>
                </a:lnTo>
                <a:lnTo>
                  <a:pt x="330398" y="375047"/>
                </a:lnTo>
                <a:lnTo>
                  <a:pt x="339328" y="357187"/>
                </a:lnTo>
                <a:lnTo>
                  <a:pt x="348258" y="348258"/>
                </a:lnTo>
                <a:lnTo>
                  <a:pt x="348258" y="339328"/>
                </a:lnTo>
                <a:lnTo>
                  <a:pt x="348258" y="330398"/>
                </a:lnTo>
                <a:lnTo>
                  <a:pt x="348258" y="330398"/>
                </a:lnTo>
                <a:lnTo>
                  <a:pt x="357187" y="348258"/>
                </a:lnTo>
                <a:lnTo>
                  <a:pt x="357187" y="357187"/>
                </a:lnTo>
                <a:lnTo>
                  <a:pt x="357187" y="366117"/>
                </a:lnTo>
                <a:lnTo>
                  <a:pt x="366117" y="383977"/>
                </a:lnTo>
                <a:lnTo>
                  <a:pt x="366117" y="392906"/>
                </a:lnTo>
                <a:lnTo>
                  <a:pt x="375047" y="392906"/>
                </a:lnTo>
                <a:lnTo>
                  <a:pt x="383976" y="392906"/>
                </a:lnTo>
                <a:lnTo>
                  <a:pt x="392905" y="383977"/>
                </a:lnTo>
                <a:lnTo>
                  <a:pt x="419694" y="366117"/>
                </a:lnTo>
                <a:lnTo>
                  <a:pt x="446483" y="348258"/>
                </a:lnTo>
                <a:lnTo>
                  <a:pt x="482202" y="321469"/>
                </a:lnTo>
                <a:lnTo>
                  <a:pt x="508991" y="303609"/>
                </a:lnTo>
                <a:lnTo>
                  <a:pt x="544710" y="294680"/>
                </a:lnTo>
                <a:lnTo>
                  <a:pt x="553640" y="285750"/>
                </a:lnTo>
                <a:lnTo>
                  <a:pt x="562569" y="294680"/>
                </a:lnTo>
                <a:lnTo>
                  <a:pt x="562569" y="312539"/>
                </a:lnTo>
                <a:lnTo>
                  <a:pt x="544710" y="330398"/>
                </a:lnTo>
                <a:lnTo>
                  <a:pt x="526851" y="348258"/>
                </a:lnTo>
                <a:lnTo>
                  <a:pt x="500062" y="375047"/>
                </a:lnTo>
                <a:lnTo>
                  <a:pt x="464343" y="392906"/>
                </a:lnTo>
                <a:lnTo>
                  <a:pt x="446483" y="401836"/>
                </a:lnTo>
                <a:lnTo>
                  <a:pt x="428624" y="401836"/>
                </a:lnTo>
                <a:lnTo>
                  <a:pt x="419694" y="392906"/>
                </a:lnTo>
                <a:lnTo>
                  <a:pt x="428624" y="375047"/>
                </a:lnTo>
                <a:lnTo>
                  <a:pt x="446483" y="348258"/>
                </a:lnTo>
                <a:lnTo>
                  <a:pt x="482202" y="321469"/>
                </a:lnTo>
                <a:lnTo>
                  <a:pt x="526851" y="285750"/>
                </a:lnTo>
                <a:lnTo>
                  <a:pt x="562569" y="267891"/>
                </a:lnTo>
                <a:lnTo>
                  <a:pt x="589358" y="250031"/>
                </a:lnTo>
                <a:lnTo>
                  <a:pt x="616148" y="250031"/>
                </a:lnTo>
                <a:lnTo>
                  <a:pt x="625077" y="250031"/>
                </a:lnTo>
                <a:lnTo>
                  <a:pt x="625077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5" name="Freeform 15384"/>
          <p:cNvSpPr/>
          <p:nvPr/>
        </p:nvSpPr>
        <p:spPr>
          <a:xfrm>
            <a:off x="8429624" y="2393156"/>
            <a:ext cx="125017" cy="178595"/>
          </a:xfrm>
          <a:custGeom>
            <a:avLst/>
            <a:gdLst/>
            <a:ahLst/>
            <a:cxnLst/>
            <a:rect l="0" t="0" r="0" b="0"/>
            <a:pathLst>
              <a:path w="125017" h="178595">
                <a:moveTo>
                  <a:pt x="17860" y="62508"/>
                </a:moveTo>
                <a:lnTo>
                  <a:pt x="8930" y="62508"/>
                </a:lnTo>
                <a:lnTo>
                  <a:pt x="8930" y="62508"/>
                </a:lnTo>
                <a:lnTo>
                  <a:pt x="8930" y="62508"/>
                </a:lnTo>
                <a:lnTo>
                  <a:pt x="0" y="62508"/>
                </a:lnTo>
                <a:lnTo>
                  <a:pt x="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8"/>
                </a:lnTo>
                <a:lnTo>
                  <a:pt x="17860" y="35719"/>
                </a:lnTo>
                <a:lnTo>
                  <a:pt x="35719" y="26789"/>
                </a:lnTo>
                <a:lnTo>
                  <a:pt x="44649" y="17859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9297" y="0"/>
                </a:lnTo>
                <a:lnTo>
                  <a:pt x="98227" y="8930"/>
                </a:lnTo>
                <a:lnTo>
                  <a:pt x="89297" y="17859"/>
                </a:lnTo>
                <a:lnTo>
                  <a:pt x="80367" y="26789"/>
                </a:lnTo>
                <a:lnTo>
                  <a:pt x="71438" y="44648"/>
                </a:lnTo>
                <a:lnTo>
                  <a:pt x="62508" y="53578"/>
                </a:lnTo>
                <a:lnTo>
                  <a:pt x="44649" y="71438"/>
                </a:lnTo>
                <a:lnTo>
                  <a:pt x="44649" y="80367"/>
                </a:lnTo>
                <a:lnTo>
                  <a:pt x="35719" y="80367"/>
                </a:lnTo>
                <a:lnTo>
                  <a:pt x="44649" y="80367"/>
                </a:lnTo>
                <a:lnTo>
                  <a:pt x="53578" y="80367"/>
                </a:lnTo>
                <a:lnTo>
                  <a:pt x="71438" y="71438"/>
                </a:lnTo>
                <a:lnTo>
                  <a:pt x="80367" y="62508"/>
                </a:lnTo>
                <a:lnTo>
                  <a:pt x="98227" y="53578"/>
                </a:lnTo>
                <a:lnTo>
                  <a:pt x="107156" y="53578"/>
                </a:lnTo>
                <a:lnTo>
                  <a:pt x="116086" y="62508"/>
                </a:lnTo>
                <a:lnTo>
                  <a:pt x="125016" y="80367"/>
                </a:lnTo>
                <a:lnTo>
                  <a:pt x="116086" y="98227"/>
                </a:lnTo>
                <a:lnTo>
                  <a:pt x="107156" y="125016"/>
                </a:lnTo>
                <a:lnTo>
                  <a:pt x="98227" y="142875"/>
                </a:lnTo>
                <a:lnTo>
                  <a:pt x="80367" y="160735"/>
                </a:lnTo>
                <a:lnTo>
                  <a:pt x="71438" y="169664"/>
                </a:lnTo>
                <a:lnTo>
                  <a:pt x="62508" y="178594"/>
                </a:lnTo>
                <a:lnTo>
                  <a:pt x="62508" y="169664"/>
                </a:lnTo>
                <a:lnTo>
                  <a:pt x="71438" y="151805"/>
                </a:lnTo>
                <a:lnTo>
                  <a:pt x="80367" y="125016"/>
                </a:lnTo>
                <a:lnTo>
                  <a:pt x="98227" y="98227"/>
                </a:lnTo>
                <a:lnTo>
                  <a:pt x="98227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6" name="Freeform 15385"/>
          <p:cNvSpPr/>
          <p:nvPr/>
        </p:nvSpPr>
        <p:spPr>
          <a:xfrm>
            <a:off x="8617148" y="2339578"/>
            <a:ext cx="80368" cy="178595"/>
          </a:xfrm>
          <a:custGeom>
            <a:avLst/>
            <a:gdLst/>
            <a:ahLst/>
            <a:cxnLst/>
            <a:rect l="0" t="0" r="0" b="0"/>
            <a:pathLst>
              <a:path w="80368" h="178595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8"/>
                </a:lnTo>
                <a:lnTo>
                  <a:pt x="0" y="62508"/>
                </a:lnTo>
                <a:lnTo>
                  <a:pt x="0" y="89297"/>
                </a:lnTo>
                <a:lnTo>
                  <a:pt x="0" y="116086"/>
                </a:lnTo>
                <a:lnTo>
                  <a:pt x="0" y="133945"/>
                </a:lnTo>
                <a:lnTo>
                  <a:pt x="0" y="151805"/>
                </a:lnTo>
                <a:lnTo>
                  <a:pt x="0" y="169664"/>
                </a:lnTo>
                <a:lnTo>
                  <a:pt x="8929" y="178594"/>
                </a:lnTo>
                <a:lnTo>
                  <a:pt x="8929" y="178594"/>
                </a:lnTo>
                <a:lnTo>
                  <a:pt x="8929" y="178594"/>
                </a:lnTo>
                <a:lnTo>
                  <a:pt x="26789" y="160735"/>
                </a:lnTo>
                <a:lnTo>
                  <a:pt x="35718" y="133945"/>
                </a:lnTo>
                <a:lnTo>
                  <a:pt x="53578" y="107156"/>
                </a:lnTo>
                <a:lnTo>
                  <a:pt x="80367" y="71437"/>
                </a:lnTo>
                <a:lnTo>
                  <a:pt x="80367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7" name="Freeform 15386"/>
          <p:cNvSpPr/>
          <p:nvPr/>
        </p:nvSpPr>
        <p:spPr>
          <a:xfrm>
            <a:off x="8697515" y="2259211"/>
            <a:ext cx="125016" cy="258962"/>
          </a:xfrm>
          <a:custGeom>
            <a:avLst/>
            <a:gdLst/>
            <a:ahLst/>
            <a:cxnLst/>
            <a:rect l="0" t="0" r="0" b="0"/>
            <a:pathLst>
              <a:path w="125016" h="258962">
                <a:moveTo>
                  <a:pt x="35719" y="178593"/>
                </a:moveTo>
                <a:lnTo>
                  <a:pt x="44648" y="178593"/>
                </a:lnTo>
                <a:lnTo>
                  <a:pt x="44648" y="169664"/>
                </a:lnTo>
                <a:lnTo>
                  <a:pt x="44648" y="160734"/>
                </a:lnTo>
                <a:lnTo>
                  <a:pt x="53578" y="151804"/>
                </a:lnTo>
                <a:lnTo>
                  <a:pt x="62508" y="142875"/>
                </a:lnTo>
                <a:lnTo>
                  <a:pt x="62508" y="133945"/>
                </a:lnTo>
                <a:lnTo>
                  <a:pt x="71437" y="116086"/>
                </a:lnTo>
                <a:lnTo>
                  <a:pt x="71437" y="107156"/>
                </a:lnTo>
                <a:lnTo>
                  <a:pt x="62508" y="107156"/>
                </a:lnTo>
                <a:lnTo>
                  <a:pt x="53578" y="107156"/>
                </a:lnTo>
                <a:lnTo>
                  <a:pt x="44648" y="116086"/>
                </a:lnTo>
                <a:lnTo>
                  <a:pt x="26789" y="133945"/>
                </a:lnTo>
                <a:lnTo>
                  <a:pt x="17859" y="151804"/>
                </a:lnTo>
                <a:lnTo>
                  <a:pt x="0" y="178593"/>
                </a:lnTo>
                <a:lnTo>
                  <a:pt x="0" y="205383"/>
                </a:lnTo>
                <a:lnTo>
                  <a:pt x="0" y="232172"/>
                </a:lnTo>
                <a:lnTo>
                  <a:pt x="8930" y="241102"/>
                </a:lnTo>
                <a:lnTo>
                  <a:pt x="8930" y="250031"/>
                </a:lnTo>
                <a:lnTo>
                  <a:pt x="17859" y="258961"/>
                </a:lnTo>
                <a:lnTo>
                  <a:pt x="26789" y="250031"/>
                </a:lnTo>
                <a:lnTo>
                  <a:pt x="44648" y="241102"/>
                </a:lnTo>
                <a:lnTo>
                  <a:pt x="53578" y="223242"/>
                </a:lnTo>
                <a:lnTo>
                  <a:pt x="71437" y="196453"/>
                </a:lnTo>
                <a:lnTo>
                  <a:pt x="80367" y="160734"/>
                </a:lnTo>
                <a:lnTo>
                  <a:pt x="89297" y="125015"/>
                </a:lnTo>
                <a:lnTo>
                  <a:pt x="89297" y="80367"/>
                </a:lnTo>
                <a:lnTo>
                  <a:pt x="89297" y="44648"/>
                </a:lnTo>
                <a:lnTo>
                  <a:pt x="80367" y="17859"/>
                </a:lnTo>
                <a:lnTo>
                  <a:pt x="80367" y="0"/>
                </a:lnTo>
                <a:lnTo>
                  <a:pt x="71437" y="0"/>
                </a:lnTo>
                <a:lnTo>
                  <a:pt x="62508" y="8929"/>
                </a:lnTo>
                <a:lnTo>
                  <a:pt x="62508" y="35718"/>
                </a:lnTo>
                <a:lnTo>
                  <a:pt x="62508" y="62508"/>
                </a:lnTo>
                <a:lnTo>
                  <a:pt x="62508" y="98226"/>
                </a:lnTo>
                <a:lnTo>
                  <a:pt x="62508" y="125015"/>
                </a:lnTo>
                <a:lnTo>
                  <a:pt x="71437" y="151804"/>
                </a:lnTo>
                <a:lnTo>
                  <a:pt x="80367" y="178593"/>
                </a:lnTo>
                <a:lnTo>
                  <a:pt x="89297" y="196453"/>
                </a:lnTo>
                <a:lnTo>
                  <a:pt x="98226" y="205383"/>
                </a:lnTo>
                <a:lnTo>
                  <a:pt x="107156" y="205383"/>
                </a:lnTo>
                <a:lnTo>
                  <a:pt x="107156" y="196453"/>
                </a:lnTo>
                <a:lnTo>
                  <a:pt x="116086" y="196453"/>
                </a:lnTo>
                <a:lnTo>
                  <a:pt x="125015" y="187523"/>
                </a:lnTo>
                <a:lnTo>
                  <a:pt x="125015" y="18752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8" name="Freeform 15387"/>
          <p:cNvSpPr/>
          <p:nvPr/>
        </p:nvSpPr>
        <p:spPr>
          <a:xfrm>
            <a:off x="8831460" y="2339578"/>
            <a:ext cx="187525" cy="169665"/>
          </a:xfrm>
          <a:custGeom>
            <a:avLst/>
            <a:gdLst/>
            <a:ahLst/>
            <a:cxnLst/>
            <a:rect l="0" t="0" r="0" b="0"/>
            <a:pathLst>
              <a:path w="187525" h="169665">
                <a:moveTo>
                  <a:pt x="53578" y="893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0"/>
                </a:lnTo>
                <a:lnTo>
                  <a:pt x="44649" y="8930"/>
                </a:lnTo>
                <a:lnTo>
                  <a:pt x="26789" y="26789"/>
                </a:lnTo>
                <a:lnTo>
                  <a:pt x="1786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107156"/>
                </a:lnTo>
                <a:lnTo>
                  <a:pt x="0" y="107156"/>
                </a:lnTo>
                <a:lnTo>
                  <a:pt x="0" y="107156"/>
                </a:lnTo>
                <a:lnTo>
                  <a:pt x="8930" y="107156"/>
                </a:lnTo>
                <a:lnTo>
                  <a:pt x="17860" y="98226"/>
                </a:lnTo>
                <a:lnTo>
                  <a:pt x="26789" y="89297"/>
                </a:lnTo>
                <a:lnTo>
                  <a:pt x="35719" y="71437"/>
                </a:lnTo>
                <a:lnTo>
                  <a:pt x="44649" y="62508"/>
                </a:lnTo>
                <a:lnTo>
                  <a:pt x="44649" y="53578"/>
                </a:lnTo>
                <a:lnTo>
                  <a:pt x="53578" y="5357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44648"/>
                </a:lnTo>
                <a:lnTo>
                  <a:pt x="62508" y="53578"/>
                </a:lnTo>
                <a:lnTo>
                  <a:pt x="62508" y="53578"/>
                </a:lnTo>
                <a:lnTo>
                  <a:pt x="62508" y="62508"/>
                </a:lnTo>
                <a:lnTo>
                  <a:pt x="53578" y="71437"/>
                </a:lnTo>
                <a:lnTo>
                  <a:pt x="53578" y="80367"/>
                </a:lnTo>
                <a:lnTo>
                  <a:pt x="62508" y="89297"/>
                </a:lnTo>
                <a:lnTo>
                  <a:pt x="62508" y="89297"/>
                </a:lnTo>
                <a:lnTo>
                  <a:pt x="62508" y="80367"/>
                </a:lnTo>
                <a:lnTo>
                  <a:pt x="71438" y="80367"/>
                </a:lnTo>
                <a:lnTo>
                  <a:pt x="80367" y="71437"/>
                </a:lnTo>
                <a:lnTo>
                  <a:pt x="89297" y="62508"/>
                </a:lnTo>
                <a:lnTo>
                  <a:pt x="98227" y="53578"/>
                </a:lnTo>
                <a:lnTo>
                  <a:pt x="10715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16086" y="44648"/>
                </a:lnTo>
                <a:lnTo>
                  <a:pt x="125016" y="53578"/>
                </a:lnTo>
                <a:lnTo>
                  <a:pt x="116086" y="62508"/>
                </a:lnTo>
                <a:lnTo>
                  <a:pt x="116086" y="80367"/>
                </a:lnTo>
                <a:lnTo>
                  <a:pt x="116086" y="89297"/>
                </a:lnTo>
                <a:lnTo>
                  <a:pt x="107156" y="107156"/>
                </a:lnTo>
                <a:lnTo>
                  <a:pt x="98227" y="125016"/>
                </a:lnTo>
                <a:lnTo>
                  <a:pt x="98227" y="142875"/>
                </a:lnTo>
                <a:lnTo>
                  <a:pt x="98227" y="151805"/>
                </a:lnTo>
                <a:lnTo>
                  <a:pt x="89297" y="160735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9664"/>
                </a:lnTo>
                <a:lnTo>
                  <a:pt x="89297" y="160735"/>
                </a:lnTo>
                <a:lnTo>
                  <a:pt x="98227" y="151805"/>
                </a:lnTo>
                <a:lnTo>
                  <a:pt x="107156" y="133945"/>
                </a:lnTo>
                <a:lnTo>
                  <a:pt x="116086" y="116086"/>
                </a:lnTo>
                <a:lnTo>
                  <a:pt x="125016" y="98226"/>
                </a:lnTo>
                <a:lnTo>
                  <a:pt x="142875" y="80367"/>
                </a:lnTo>
                <a:lnTo>
                  <a:pt x="151805" y="62508"/>
                </a:lnTo>
                <a:lnTo>
                  <a:pt x="160735" y="53578"/>
                </a:lnTo>
                <a:lnTo>
                  <a:pt x="169664" y="44648"/>
                </a:lnTo>
                <a:lnTo>
                  <a:pt x="178594" y="35719"/>
                </a:lnTo>
                <a:lnTo>
                  <a:pt x="187524" y="35719"/>
                </a:lnTo>
                <a:lnTo>
                  <a:pt x="187524" y="35719"/>
                </a:lnTo>
                <a:lnTo>
                  <a:pt x="187524" y="44648"/>
                </a:lnTo>
                <a:lnTo>
                  <a:pt x="178594" y="53578"/>
                </a:lnTo>
                <a:lnTo>
                  <a:pt x="178594" y="53578"/>
                </a:lnTo>
                <a:lnTo>
                  <a:pt x="169664" y="62508"/>
                </a:lnTo>
                <a:lnTo>
                  <a:pt x="160735" y="62508"/>
                </a:lnTo>
                <a:lnTo>
                  <a:pt x="151805" y="62508"/>
                </a:lnTo>
                <a:lnTo>
                  <a:pt x="151805" y="62508"/>
                </a:lnTo>
                <a:lnTo>
                  <a:pt x="142875" y="53578"/>
                </a:lnTo>
                <a:lnTo>
                  <a:pt x="142875" y="44648"/>
                </a:lnTo>
                <a:lnTo>
                  <a:pt x="142875" y="26789"/>
                </a:lnTo>
                <a:lnTo>
                  <a:pt x="151805" y="17859"/>
                </a:lnTo>
                <a:lnTo>
                  <a:pt x="151805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9" name="Freeform 15388"/>
          <p:cNvSpPr/>
          <p:nvPr/>
        </p:nvSpPr>
        <p:spPr>
          <a:xfrm>
            <a:off x="8483202" y="2812851"/>
            <a:ext cx="133947" cy="169665"/>
          </a:xfrm>
          <a:custGeom>
            <a:avLst/>
            <a:gdLst/>
            <a:ahLst/>
            <a:cxnLst/>
            <a:rect l="0" t="0" r="0" b="0"/>
            <a:pathLst>
              <a:path w="133947" h="169665">
                <a:moveTo>
                  <a:pt x="1786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8930" y="26789"/>
                </a:lnTo>
                <a:lnTo>
                  <a:pt x="17860" y="26789"/>
                </a:lnTo>
                <a:lnTo>
                  <a:pt x="17860" y="17860"/>
                </a:lnTo>
                <a:lnTo>
                  <a:pt x="26789" y="8930"/>
                </a:lnTo>
                <a:lnTo>
                  <a:pt x="35719" y="0"/>
                </a:lnTo>
                <a:lnTo>
                  <a:pt x="53578" y="0"/>
                </a:lnTo>
                <a:lnTo>
                  <a:pt x="62508" y="0"/>
                </a:lnTo>
                <a:lnTo>
                  <a:pt x="71438" y="0"/>
                </a:lnTo>
                <a:lnTo>
                  <a:pt x="80368" y="0"/>
                </a:lnTo>
                <a:lnTo>
                  <a:pt x="89297" y="0"/>
                </a:lnTo>
                <a:lnTo>
                  <a:pt x="89297" y="8930"/>
                </a:lnTo>
                <a:lnTo>
                  <a:pt x="80368" y="17860"/>
                </a:lnTo>
                <a:lnTo>
                  <a:pt x="71438" y="26789"/>
                </a:lnTo>
                <a:lnTo>
                  <a:pt x="62508" y="35719"/>
                </a:lnTo>
                <a:lnTo>
                  <a:pt x="53578" y="44649"/>
                </a:lnTo>
                <a:lnTo>
                  <a:pt x="44649" y="53578"/>
                </a:lnTo>
                <a:lnTo>
                  <a:pt x="35719" y="53578"/>
                </a:lnTo>
                <a:lnTo>
                  <a:pt x="35719" y="53578"/>
                </a:lnTo>
                <a:lnTo>
                  <a:pt x="44649" y="53578"/>
                </a:lnTo>
                <a:lnTo>
                  <a:pt x="62508" y="62508"/>
                </a:lnTo>
                <a:lnTo>
                  <a:pt x="80368" y="71438"/>
                </a:lnTo>
                <a:lnTo>
                  <a:pt x="89297" y="80367"/>
                </a:lnTo>
                <a:lnTo>
                  <a:pt x="107157" y="89297"/>
                </a:lnTo>
                <a:lnTo>
                  <a:pt x="107157" y="107156"/>
                </a:lnTo>
                <a:lnTo>
                  <a:pt x="107157" y="125016"/>
                </a:lnTo>
                <a:lnTo>
                  <a:pt x="89297" y="142875"/>
                </a:lnTo>
                <a:lnTo>
                  <a:pt x="71438" y="160735"/>
                </a:lnTo>
                <a:lnTo>
                  <a:pt x="53578" y="169664"/>
                </a:lnTo>
                <a:lnTo>
                  <a:pt x="35719" y="169664"/>
                </a:lnTo>
                <a:lnTo>
                  <a:pt x="26789" y="169664"/>
                </a:lnTo>
                <a:lnTo>
                  <a:pt x="26789" y="160735"/>
                </a:lnTo>
                <a:lnTo>
                  <a:pt x="35719" y="151805"/>
                </a:lnTo>
                <a:lnTo>
                  <a:pt x="53578" y="133945"/>
                </a:lnTo>
                <a:lnTo>
                  <a:pt x="62508" y="116086"/>
                </a:lnTo>
                <a:lnTo>
                  <a:pt x="89297" y="98227"/>
                </a:lnTo>
                <a:lnTo>
                  <a:pt x="107157" y="80367"/>
                </a:lnTo>
                <a:lnTo>
                  <a:pt x="133946" y="71438"/>
                </a:lnTo>
                <a:lnTo>
                  <a:pt x="133946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0" name="Freeform 15389"/>
          <p:cNvSpPr/>
          <p:nvPr/>
        </p:nvSpPr>
        <p:spPr>
          <a:xfrm>
            <a:off x="8661796" y="2786063"/>
            <a:ext cx="17860" cy="223242"/>
          </a:xfrm>
          <a:custGeom>
            <a:avLst/>
            <a:gdLst/>
            <a:ahLst/>
            <a:cxnLst/>
            <a:rect l="0" t="0" r="0" b="0"/>
            <a:pathLst>
              <a:path w="17860" h="223242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8"/>
                </a:lnTo>
                <a:lnTo>
                  <a:pt x="0" y="26788"/>
                </a:lnTo>
                <a:lnTo>
                  <a:pt x="0" y="44648"/>
                </a:lnTo>
                <a:lnTo>
                  <a:pt x="0" y="71437"/>
                </a:lnTo>
                <a:lnTo>
                  <a:pt x="8930" y="107155"/>
                </a:lnTo>
                <a:lnTo>
                  <a:pt x="8930" y="133944"/>
                </a:lnTo>
                <a:lnTo>
                  <a:pt x="8930" y="160733"/>
                </a:lnTo>
                <a:lnTo>
                  <a:pt x="17859" y="178593"/>
                </a:lnTo>
                <a:lnTo>
                  <a:pt x="8930" y="196452"/>
                </a:lnTo>
                <a:lnTo>
                  <a:pt x="8930" y="214312"/>
                </a:lnTo>
                <a:lnTo>
                  <a:pt x="0" y="223241"/>
                </a:lnTo>
                <a:lnTo>
                  <a:pt x="0" y="223241"/>
                </a:lnTo>
                <a:lnTo>
                  <a:pt x="0" y="223241"/>
                </a:lnTo>
                <a:lnTo>
                  <a:pt x="0" y="22324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1" name="Freeform 15390"/>
          <p:cNvSpPr/>
          <p:nvPr/>
        </p:nvSpPr>
        <p:spPr>
          <a:xfrm>
            <a:off x="7929563" y="5634632"/>
            <a:ext cx="776883" cy="473274"/>
          </a:xfrm>
          <a:custGeom>
            <a:avLst/>
            <a:gdLst/>
            <a:ahLst/>
            <a:cxnLst/>
            <a:rect l="0" t="0" r="0" b="0"/>
            <a:pathLst>
              <a:path w="776883" h="473274">
                <a:moveTo>
                  <a:pt x="571499" y="187523"/>
                </a:moveTo>
                <a:lnTo>
                  <a:pt x="571499" y="178594"/>
                </a:lnTo>
                <a:lnTo>
                  <a:pt x="571499" y="178594"/>
                </a:lnTo>
                <a:lnTo>
                  <a:pt x="571499" y="169664"/>
                </a:lnTo>
                <a:lnTo>
                  <a:pt x="571499" y="160734"/>
                </a:lnTo>
                <a:lnTo>
                  <a:pt x="571499" y="151805"/>
                </a:lnTo>
                <a:lnTo>
                  <a:pt x="562569" y="142875"/>
                </a:lnTo>
                <a:lnTo>
                  <a:pt x="553639" y="133945"/>
                </a:lnTo>
                <a:lnTo>
                  <a:pt x="544710" y="133945"/>
                </a:lnTo>
                <a:lnTo>
                  <a:pt x="526850" y="125016"/>
                </a:lnTo>
                <a:lnTo>
                  <a:pt x="517921" y="125016"/>
                </a:lnTo>
                <a:lnTo>
                  <a:pt x="500061" y="116086"/>
                </a:lnTo>
                <a:lnTo>
                  <a:pt x="482202" y="116086"/>
                </a:lnTo>
                <a:lnTo>
                  <a:pt x="464342" y="107156"/>
                </a:lnTo>
                <a:lnTo>
                  <a:pt x="446483" y="107156"/>
                </a:lnTo>
                <a:lnTo>
                  <a:pt x="428624" y="98227"/>
                </a:lnTo>
                <a:lnTo>
                  <a:pt x="410764" y="98227"/>
                </a:lnTo>
                <a:lnTo>
                  <a:pt x="392905" y="89297"/>
                </a:lnTo>
                <a:lnTo>
                  <a:pt x="366116" y="80367"/>
                </a:lnTo>
                <a:lnTo>
                  <a:pt x="348257" y="80367"/>
                </a:lnTo>
                <a:lnTo>
                  <a:pt x="330397" y="71438"/>
                </a:lnTo>
                <a:lnTo>
                  <a:pt x="312538" y="71438"/>
                </a:lnTo>
                <a:lnTo>
                  <a:pt x="285749" y="71438"/>
                </a:lnTo>
                <a:lnTo>
                  <a:pt x="258960" y="71438"/>
                </a:lnTo>
                <a:lnTo>
                  <a:pt x="241101" y="71438"/>
                </a:lnTo>
                <a:lnTo>
                  <a:pt x="205382" y="80367"/>
                </a:lnTo>
                <a:lnTo>
                  <a:pt x="187523" y="89297"/>
                </a:lnTo>
                <a:lnTo>
                  <a:pt x="160734" y="107156"/>
                </a:lnTo>
                <a:lnTo>
                  <a:pt x="133945" y="125016"/>
                </a:lnTo>
                <a:lnTo>
                  <a:pt x="107156" y="133945"/>
                </a:lnTo>
                <a:lnTo>
                  <a:pt x="89296" y="160734"/>
                </a:lnTo>
                <a:lnTo>
                  <a:pt x="62507" y="178594"/>
                </a:lnTo>
                <a:lnTo>
                  <a:pt x="35718" y="196453"/>
                </a:lnTo>
                <a:lnTo>
                  <a:pt x="17859" y="223242"/>
                </a:lnTo>
                <a:lnTo>
                  <a:pt x="8929" y="241102"/>
                </a:lnTo>
                <a:lnTo>
                  <a:pt x="0" y="258961"/>
                </a:lnTo>
                <a:lnTo>
                  <a:pt x="0" y="285750"/>
                </a:lnTo>
                <a:lnTo>
                  <a:pt x="0" y="303609"/>
                </a:lnTo>
                <a:lnTo>
                  <a:pt x="8929" y="330398"/>
                </a:lnTo>
                <a:lnTo>
                  <a:pt x="26789" y="348258"/>
                </a:lnTo>
                <a:lnTo>
                  <a:pt x="53578" y="375047"/>
                </a:lnTo>
                <a:lnTo>
                  <a:pt x="80367" y="392906"/>
                </a:lnTo>
                <a:lnTo>
                  <a:pt x="107156" y="419695"/>
                </a:lnTo>
                <a:lnTo>
                  <a:pt x="142875" y="437555"/>
                </a:lnTo>
                <a:lnTo>
                  <a:pt x="178593" y="455414"/>
                </a:lnTo>
                <a:lnTo>
                  <a:pt x="223242" y="464344"/>
                </a:lnTo>
                <a:lnTo>
                  <a:pt x="267889" y="473273"/>
                </a:lnTo>
                <a:lnTo>
                  <a:pt x="303608" y="473273"/>
                </a:lnTo>
                <a:lnTo>
                  <a:pt x="357186" y="473273"/>
                </a:lnTo>
                <a:lnTo>
                  <a:pt x="401835" y="473273"/>
                </a:lnTo>
                <a:lnTo>
                  <a:pt x="446483" y="464344"/>
                </a:lnTo>
                <a:lnTo>
                  <a:pt x="491132" y="446484"/>
                </a:lnTo>
                <a:lnTo>
                  <a:pt x="535780" y="437555"/>
                </a:lnTo>
                <a:lnTo>
                  <a:pt x="571499" y="419695"/>
                </a:lnTo>
                <a:lnTo>
                  <a:pt x="607217" y="401836"/>
                </a:lnTo>
                <a:lnTo>
                  <a:pt x="642936" y="383977"/>
                </a:lnTo>
                <a:lnTo>
                  <a:pt x="669725" y="357188"/>
                </a:lnTo>
                <a:lnTo>
                  <a:pt x="705444" y="339328"/>
                </a:lnTo>
                <a:lnTo>
                  <a:pt x="732233" y="312539"/>
                </a:lnTo>
                <a:lnTo>
                  <a:pt x="759022" y="285750"/>
                </a:lnTo>
                <a:lnTo>
                  <a:pt x="767952" y="258961"/>
                </a:lnTo>
                <a:lnTo>
                  <a:pt x="776882" y="232172"/>
                </a:lnTo>
                <a:lnTo>
                  <a:pt x="776882" y="205383"/>
                </a:lnTo>
                <a:lnTo>
                  <a:pt x="767952" y="178594"/>
                </a:lnTo>
                <a:lnTo>
                  <a:pt x="759022" y="151805"/>
                </a:lnTo>
                <a:lnTo>
                  <a:pt x="750092" y="125016"/>
                </a:lnTo>
                <a:lnTo>
                  <a:pt x="732233" y="98227"/>
                </a:lnTo>
                <a:lnTo>
                  <a:pt x="723303" y="80367"/>
                </a:lnTo>
                <a:lnTo>
                  <a:pt x="696514" y="53578"/>
                </a:lnTo>
                <a:lnTo>
                  <a:pt x="669725" y="44648"/>
                </a:lnTo>
                <a:lnTo>
                  <a:pt x="642936" y="35719"/>
                </a:lnTo>
                <a:lnTo>
                  <a:pt x="607217" y="17859"/>
                </a:lnTo>
                <a:lnTo>
                  <a:pt x="571499" y="17859"/>
                </a:lnTo>
                <a:lnTo>
                  <a:pt x="535780" y="8930"/>
                </a:lnTo>
                <a:lnTo>
                  <a:pt x="500061" y="8930"/>
                </a:lnTo>
                <a:lnTo>
                  <a:pt x="464342" y="0"/>
                </a:lnTo>
                <a:lnTo>
                  <a:pt x="437553" y="0"/>
                </a:lnTo>
                <a:lnTo>
                  <a:pt x="419694" y="8930"/>
                </a:lnTo>
                <a:lnTo>
                  <a:pt x="392905" y="8930"/>
                </a:lnTo>
                <a:lnTo>
                  <a:pt x="375046" y="26789"/>
                </a:lnTo>
                <a:lnTo>
                  <a:pt x="348257" y="35719"/>
                </a:lnTo>
                <a:lnTo>
                  <a:pt x="330397" y="53578"/>
                </a:lnTo>
                <a:lnTo>
                  <a:pt x="312538" y="62508"/>
                </a:lnTo>
                <a:lnTo>
                  <a:pt x="303608" y="71438"/>
                </a:lnTo>
                <a:lnTo>
                  <a:pt x="303608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08967"/>
            <a:ext cx="8096250" cy="444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30711" y="410766"/>
            <a:ext cx="491134" cy="383977"/>
          </a:xfrm>
          <a:custGeom>
            <a:avLst/>
            <a:gdLst/>
            <a:ahLst/>
            <a:cxnLst/>
            <a:rect l="0" t="0" r="0" b="0"/>
            <a:pathLst>
              <a:path w="491134" h="383977">
                <a:moveTo>
                  <a:pt x="53578" y="125015"/>
                </a:moveTo>
                <a:lnTo>
                  <a:pt x="53578" y="125015"/>
                </a:lnTo>
                <a:lnTo>
                  <a:pt x="53578" y="116086"/>
                </a:lnTo>
                <a:lnTo>
                  <a:pt x="53578" y="98226"/>
                </a:lnTo>
                <a:lnTo>
                  <a:pt x="53578" y="80367"/>
                </a:lnTo>
                <a:lnTo>
                  <a:pt x="53578" y="62507"/>
                </a:lnTo>
                <a:lnTo>
                  <a:pt x="62508" y="44648"/>
                </a:lnTo>
                <a:lnTo>
                  <a:pt x="71437" y="26789"/>
                </a:lnTo>
                <a:lnTo>
                  <a:pt x="89297" y="17859"/>
                </a:lnTo>
                <a:lnTo>
                  <a:pt x="116086" y="8929"/>
                </a:lnTo>
                <a:lnTo>
                  <a:pt x="142875" y="0"/>
                </a:lnTo>
                <a:lnTo>
                  <a:pt x="178594" y="8929"/>
                </a:lnTo>
                <a:lnTo>
                  <a:pt x="205383" y="17859"/>
                </a:lnTo>
                <a:lnTo>
                  <a:pt x="232172" y="35718"/>
                </a:lnTo>
                <a:lnTo>
                  <a:pt x="258961" y="62507"/>
                </a:lnTo>
                <a:lnTo>
                  <a:pt x="276820" y="98226"/>
                </a:lnTo>
                <a:lnTo>
                  <a:pt x="285750" y="133945"/>
                </a:lnTo>
                <a:lnTo>
                  <a:pt x="285750" y="178593"/>
                </a:lnTo>
                <a:lnTo>
                  <a:pt x="258961" y="232172"/>
                </a:lnTo>
                <a:lnTo>
                  <a:pt x="232172" y="276820"/>
                </a:lnTo>
                <a:lnTo>
                  <a:pt x="187523" y="321468"/>
                </a:lnTo>
                <a:lnTo>
                  <a:pt x="142875" y="357187"/>
                </a:lnTo>
                <a:lnTo>
                  <a:pt x="107156" y="375046"/>
                </a:lnTo>
                <a:lnTo>
                  <a:pt x="62508" y="383976"/>
                </a:lnTo>
                <a:lnTo>
                  <a:pt x="35719" y="375046"/>
                </a:lnTo>
                <a:lnTo>
                  <a:pt x="8930" y="357187"/>
                </a:lnTo>
                <a:lnTo>
                  <a:pt x="0" y="339328"/>
                </a:lnTo>
                <a:lnTo>
                  <a:pt x="8930" y="312539"/>
                </a:lnTo>
                <a:lnTo>
                  <a:pt x="44648" y="294679"/>
                </a:lnTo>
                <a:lnTo>
                  <a:pt x="89297" y="285750"/>
                </a:lnTo>
                <a:lnTo>
                  <a:pt x="142875" y="285750"/>
                </a:lnTo>
                <a:lnTo>
                  <a:pt x="205383" y="285750"/>
                </a:lnTo>
                <a:lnTo>
                  <a:pt x="276820" y="294679"/>
                </a:lnTo>
                <a:lnTo>
                  <a:pt x="339328" y="312539"/>
                </a:lnTo>
                <a:lnTo>
                  <a:pt x="392906" y="321468"/>
                </a:lnTo>
                <a:lnTo>
                  <a:pt x="437555" y="330398"/>
                </a:lnTo>
                <a:lnTo>
                  <a:pt x="464344" y="321468"/>
                </a:lnTo>
                <a:lnTo>
                  <a:pt x="491133" y="303609"/>
                </a:lnTo>
                <a:lnTo>
                  <a:pt x="491133" y="30360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59336" y="473273"/>
            <a:ext cx="339329" cy="187525"/>
          </a:xfrm>
          <a:custGeom>
            <a:avLst/>
            <a:gdLst/>
            <a:ahLst/>
            <a:cxnLst/>
            <a:rect l="0" t="0" r="0" b="0"/>
            <a:pathLst>
              <a:path w="339329" h="187525">
                <a:moveTo>
                  <a:pt x="26789" y="0"/>
                </a:moveTo>
                <a:lnTo>
                  <a:pt x="26789" y="0"/>
                </a:lnTo>
                <a:lnTo>
                  <a:pt x="17859" y="8930"/>
                </a:lnTo>
                <a:lnTo>
                  <a:pt x="8930" y="17860"/>
                </a:lnTo>
                <a:lnTo>
                  <a:pt x="0" y="26789"/>
                </a:lnTo>
                <a:lnTo>
                  <a:pt x="0" y="35719"/>
                </a:lnTo>
                <a:lnTo>
                  <a:pt x="0" y="62508"/>
                </a:lnTo>
                <a:lnTo>
                  <a:pt x="8930" y="89297"/>
                </a:lnTo>
                <a:lnTo>
                  <a:pt x="17859" y="116086"/>
                </a:lnTo>
                <a:lnTo>
                  <a:pt x="44648" y="142875"/>
                </a:lnTo>
                <a:lnTo>
                  <a:pt x="80367" y="169665"/>
                </a:lnTo>
                <a:lnTo>
                  <a:pt x="125016" y="187524"/>
                </a:lnTo>
                <a:lnTo>
                  <a:pt x="169664" y="187524"/>
                </a:lnTo>
                <a:lnTo>
                  <a:pt x="223242" y="187524"/>
                </a:lnTo>
                <a:lnTo>
                  <a:pt x="258961" y="169665"/>
                </a:lnTo>
                <a:lnTo>
                  <a:pt x="294680" y="151805"/>
                </a:lnTo>
                <a:lnTo>
                  <a:pt x="321469" y="125016"/>
                </a:lnTo>
                <a:lnTo>
                  <a:pt x="330398" y="89297"/>
                </a:lnTo>
                <a:lnTo>
                  <a:pt x="339328" y="44649"/>
                </a:lnTo>
                <a:lnTo>
                  <a:pt x="330398" y="0"/>
                </a:lnTo>
                <a:lnTo>
                  <a:pt x="33039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384352" y="366117"/>
            <a:ext cx="151805" cy="553642"/>
          </a:xfrm>
          <a:custGeom>
            <a:avLst/>
            <a:gdLst/>
            <a:ahLst/>
            <a:cxnLst/>
            <a:rect l="0" t="0" r="0" b="0"/>
            <a:pathLst>
              <a:path w="151805" h="553642">
                <a:moveTo>
                  <a:pt x="35718" y="0"/>
                </a:moveTo>
                <a:lnTo>
                  <a:pt x="26789" y="8930"/>
                </a:lnTo>
                <a:lnTo>
                  <a:pt x="17859" y="17860"/>
                </a:lnTo>
                <a:lnTo>
                  <a:pt x="8929" y="53578"/>
                </a:lnTo>
                <a:lnTo>
                  <a:pt x="0" y="89297"/>
                </a:lnTo>
                <a:lnTo>
                  <a:pt x="0" y="151805"/>
                </a:lnTo>
                <a:lnTo>
                  <a:pt x="0" y="223242"/>
                </a:lnTo>
                <a:lnTo>
                  <a:pt x="8929" y="294680"/>
                </a:lnTo>
                <a:lnTo>
                  <a:pt x="26789" y="375047"/>
                </a:lnTo>
                <a:lnTo>
                  <a:pt x="53578" y="446484"/>
                </a:lnTo>
                <a:lnTo>
                  <a:pt x="71437" y="500063"/>
                </a:lnTo>
                <a:lnTo>
                  <a:pt x="98226" y="535781"/>
                </a:lnTo>
                <a:lnTo>
                  <a:pt x="116086" y="553641"/>
                </a:lnTo>
                <a:lnTo>
                  <a:pt x="133945" y="544711"/>
                </a:lnTo>
                <a:lnTo>
                  <a:pt x="151804" y="517922"/>
                </a:lnTo>
                <a:lnTo>
                  <a:pt x="151804" y="473274"/>
                </a:lnTo>
                <a:lnTo>
                  <a:pt x="151804" y="47327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07594" y="634008"/>
            <a:ext cx="312540" cy="44649"/>
          </a:xfrm>
          <a:custGeom>
            <a:avLst/>
            <a:gdLst/>
            <a:ahLst/>
            <a:cxnLst/>
            <a:rect l="0" t="0" r="0" b="0"/>
            <a:pathLst>
              <a:path w="312540" h="44649">
                <a:moveTo>
                  <a:pt x="0" y="44648"/>
                </a:moveTo>
                <a:lnTo>
                  <a:pt x="8929" y="35719"/>
                </a:lnTo>
                <a:lnTo>
                  <a:pt x="26789" y="35719"/>
                </a:lnTo>
                <a:lnTo>
                  <a:pt x="53578" y="35719"/>
                </a:lnTo>
                <a:lnTo>
                  <a:pt x="98226" y="26789"/>
                </a:lnTo>
                <a:lnTo>
                  <a:pt x="142875" y="26789"/>
                </a:lnTo>
                <a:lnTo>
                  <a:pt x="187523" y="26789"/>
                </a:lnTo>
                <a:lnTo>
                  <a:pt x="232172" y="26789"/>
                </a:lnTo>
                <a:lnTo>
                  <a:pt x="267890" y="26789"/>
                </a:lnTo>
                <a:lnTo>
                  <a:pt x="294679" y="26789"/>
                </a:lnTo>
                <a:lnTo>
                  <a:pt x="303609" y="17859"/>
                </a:lnTo>
                <a:lnTo>
                  <a:pt x="312539" y="0"/>
                </a:lnTo>
                <a:lnTo>
                  <a:pt x="31253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59398" y="571500"/>
            <a:ext cx="62509" cy="321470"/>
          </a:xfrm>
          <a:custGeom>
            <a:avLst/>
            <a:gdLst/>
            <a:ahLst/>
            <a:cxnLst/>
            <a:rect l="0" t="0" r="0" b="0"/>
            <a:pathLst>
              <a:path w="62509" h="321470">
                <a:moveTo>
                  <a:pt x="8930" y="0"/>
                </a:moveTo>
                <a:lnTo>
                  <a:pt x="0" y="17859"/>
                </a:lnTo>
                <a:lnTo>
                  <a:pt x="0" y="44648"/>
                </a:lnTo>
                <a:lnTo>
                  <a:pt x="0" y="80367"/>
                </a:lnTo>
                <a:lnTo>
                  <a:pt x="0" y="125016"/>
                </a:lnTo>
                <a:lnTo>
                  <a:pt x="0" y="178594"/>
                </a:lnTo>
                <a:lnTo>
                  <a:pt x="0" y="223242"/>
                </a:lnTo>
                <a:lnTo>
                  <a:pt x="8930" y="267891"/>
                </a:lnTo>
                <a:lnTo>
                  <a:pt x="8930" y="294680"/>
                </a:lnTo>
                <a:lnTo>
                  <a:pt x="17860" y="312539"/>
                </a:lnTo>
                <a:lnTo>
                  <a:pt x="26790" y="321469"/>
                </a:lnTo>
                <a:lnTo>
                  <a:pt x="44649" y="303609"/>
                </a:lnTo>
                <a:lnTo>
                  <a:pt x="53579" y="258961"/>
                </a:lnTo>
                <a:lnTo>
                  <a:pt x="62508" y="205383"/>
                </a:lnTo>
                <a:lnTo>
                  <a:pt x="62508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973711" y="375047"/>
            <a:ext cx="196454" cy="464345"/>
          </a:xfrm>
          <a:custGeom>
            <a:avLst/>
            <a:gdLst/>
            <a:ahLst/>
            <a:cxnLst/>
            <a:rect l="0" t="0" r="0" b="0"/>
            <a:pathLst>
              <a:path w="196454" h="464345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8" y="8930"/>
                </a:lnTo>
                <a:lnTo>
                  <a:pt x="35719" y="35719"/>
                </a:lnTo>
                <a:lnTo>
                  <a:pt x="26789" y="62508"/>
                </a:lnTo>
                <a:lnTo>
                  <a:pt x="17859" y="116086"/>
                </a:lnTo>
                <a:lnTo>
                  <a:pt x="8930" y="178594"/>
                </a:lnTo>
                <a:lnTo>
                  <a:pt x="0" y="241101"/>
                </a:lnTo>
                <a:lnTo>
                  <a:pt x="0" y="294680"/>
                </a:lnTo>
                <a:lnTo>
                  <a:pt x="8930" y="348258"/>
                </a:lnTo>
                <a:lnTo>
                  <a:pt x="17859" y="392906"/>
                </a:lnTo>
                <a:lnTo>
                  <a:pt x="35719" y="419695"/>
                </a:lnTo>
                <a:lnTo>
                  <a:pt x="62508" y="428625"/>
                </a:lnTo>
                <a:lnTo>
                  <a:pt x="89297" y="428625"/>
                </a:lnTo>
                <a:lnTo>
                  <a:pt x="125016" y="419695"/>
                </a:lnTo>
                <a:lnTo>
                  <a:pt x="151805" y="401836"/>
                </a:lnTo>
                <a:lnTo>
                  <a:pt x="169664" y="383976"/>
                </a:lnTo>
                <a:lnTo>
                  <a:pt x="187523" y="357187"/>
                </a:lnTo>
                <a:lnTo>
                  <a:pt x="196453" y="330398"/>
                </a:lnTo>
                <a:lnTo>
                  <a:pt x="178594" y="321469"/>
                </a:lnTo>
                <a:lnTo>
                  <a:pt x="160734" y="330398"/>
                </a:lnTo>
                <a:lnTo>
                  <a:pt x="133945" y="348258"/>
                </a:lnTo>
                <a:lnTo>
                  <a:pt x="98227" y="383976"/>
                </a:lnTo>
                <a:lnTo>
                  <a:pt x="80367" y="410765"/>
                </a:lnTo>
                <a:lnTo>
                  <a:pt x="53578" y="437554"/>
                </a:lnTo>
                <a:lnTo>
                  <a:pt x="53578" y="455414"/>
                </a:lnTo>
                <a:lnTo>
                  <a:pt x="62508" y="464344"/>
                </a:lnTo>
                <a:lnTo>
                  <a:pt x="80367" y="455414"/>
                </a:lnTo>
                <a:lnTo>
                  <a:pt x="98227" y="428625"/>
                </a:lnTo>
                <a:lnTo>
                  <a:pt x="125016" y="392906"/>
                </a:lnTo>
                <a:lnTo>
                  <a:pt x="151805" y="348258"/>
                </a:lnTo>
                <a:lnTo>
                  <a:pt x="151805" y="3482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50531" y="580430"/>
            <a:ext cx="241103" cy="17860"/>
          </a:xfrm>
          <a:custGeom>
            <a:avLst/>
            <a:gdLst/>
            <a:ahLst/>
            <a:cxnLst/>
            <a:rect l="0" t="0" r="0" b="0"/>
            <a:pathLst>
              <a:path w="241103" h="17860">
                <a:moveTo>
                  <a:pt x="0" y="17859"/>
                </a:moveTo>
                <a:lnTo>
                  <a:pt x="8930" y="17859"/>
                </a:lnTo>
                <a:lnTo>
                  <a:pt x="26789" y="17859"/>
                </a:lnTo>
                <a:lnTo>
                  <a:pt x="62508" y="8929"/>
                </a:lnTo>
                <a:lnTo>
                  <a:pt x="98227" y="8929"/>
                </a:lnTo>
                <a:lnTo>
                  <a:pt x="133946" y="8929"/>
                </a:lnTo>
                <a:lnTo>
                  <a:pt x="169664" y="0"/>
                </a:lnTo>
                <a:lnTo>
                  <a:pt x="205383" y="8929"/>
                </a:lnTo>
                <a:lnTo>
                  <a:pt x="223242" y="8929"/>
                </a:lnTo>
                <a:lnTo>
                  <a:pt x="232172" y="8929"/>
                </a:lnTo>
                <a:lnTo>
                  <a:pt x="241102" y="17859"/>
                </a:lnTo>
                <a:lnTo>
                  <a:pt x="232172" y="8929"/>
                </a:lnTo>
                <a:lnTo>
                  <a:pt x="232172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330898" y="464344"/>
            <a:ext cx="53580" cy="437555"/>
          </a:xfrm>
          <a:custGeom>
            <a:avLst/>
            <a:gdLst/>
            <a:ahLst/>
            <a:cxnLst/>
            <a:rect l="0" t="0" r="0" b="0"/>
            <a:pathLst>
              <a:path w="53580" h="437555">
                <a:moveTo>
                  <a:pt x="53579" y="0"/>
                </a:moveTo>
                <a:lnTo>
                  <a:pt x="44649" y="0"/>
                </a:lnTo>
                <a:lnTo>
                  <a:pt x="35719" y="17859"/>
                </a:lnTo>
                <a:lnTo>
                  <a:pt x="26790" y="35718"/>
                </a:lnTo>
                <a:lnTo>
                  <a:pt x="17860" y="62508"/>
                </a:lnTo>
                <a:lnTo>
                  <a:pt x="8930" y="98226"/>
                </a:lnTo>
                <a:lnTo>
                  <a:pt x="0" y="142875"/>
                </a:lnTo>
                <a:lnTo>
                  <a:pt x="0" y="178594"/>
                </a:lnTo>
                <a:lnTo>
                  <a:pt x="8930" y="223242"/>
                </a:lnTo>
                <a:lnTo>
                  <a:pt x="17860" y="258961"/>
                </a:lnTo>
                <a:lnTo>
                  <a:pt x="26790" y="312539"/>
                </a:lnTo>
                <a:lnTo>
                  <a:pt x="35719" y="348257"/>
                </a:lnTo>
                <a:lnTo>
                  <a:pt x="35719" y="383976"/>
                </a:lnTo>
                <a:lnTo>
                  <a:pt x="35719" y="410765"/>
                </a:lnTo>
                <a:lnTo>
                  <a:pt x="35719" y="428625"/>
                </a:lnTo>
                <a:lnTo>
                  <a:pt x="26790" y="437554"/>
                </a:lnTo>
                <a:lnTo>
                  <a:pt x="26790" y="43755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50594" y="419695"/>
            <a:ext cx="330399" cy="383978"/>
          </a:xfrm>
          <a:custGeom>
            <a:avLst/>
            <a:gdLst/>
            <a:ahLst/>
            <a:cxnLst/>
            <a:rect l="0" t="0" r="0" b="0"/>
            <a:pathLst>
              <a:path w="330399" h="383978">
                <a:moveTo>
                  <a:pt x="8929" y="125016"/>
                </a:moveTo>
                <a:lnTo>
                  <a:pt x="8929" y="125016"/>
                </a:lnTo>
                <a:lnTo>
                  <a:pt x="0" y="125016"/>
                </a:lnTo>
                <a:lnTo>
                  <a:pt x="0" y="116086"/>
                </a:lnTo>
                <a:lnTo>
                  <a:pt x="0" y="107157"/>
                </a:lnTo>
                <a:lnTo>
                  <a:pt x="0" y="98227"/>
                </a:lnTo>
                <a:lnTo>
                  <a:pt x="0" y="89297"/>
                </a:lnTo>
                <a:lnTo>
                  <a:pt x="17859" y="71438"/>
                </a:lnTo>
                <a:lnTo>
                  <a:pt x="26789" y="62508"/>
                </a:lnTo>
                <a:lnTo>
                  <a:pt x="53578" y="44649"/>
                </a:lnTo>
                <a:lnTo>
                  <a:pt x="89297" y="26789"/>
                </a:lnTo>
                <a:lnTo>
                  <a:pt x="116086" y="17860"/>
                </a:lnTo>
                <a:lnTo>
                  <a:pt x="151804" y="8930"/>
                </a:lnTo>
                <a:lnTo>
                  <a:pt x="187523" y="0"/>
                </a:lnTo>
                <a:lnTo>
                  <a:pt x="214312" y="8930"/>
                </a:lnTo>
                <a:lnTo>
                  <a:pt x="232172" y="26789"/>
                </a:lnTo>
                <a:lnTo>
                  <a:pt x="241101" y="53578"/>
                </a:lnTo>
                <a:lnTo>
                  <a:pt x="241101" y="89297"/>
                </a:lnTo>
                <a:lnTo>
                  <a:pt x="223242" y="133946"/>
                </a:lnTo>
                <a:lnTo>
                  <a:pt x="196453" y="187524"/>
                </a:lnTo>
                <a:lnTo>
                  <a:pt x="169664" y="241102"/>
                </a:lnTo>
                <a:lnTo>
                  <a:pt x="133945" y="285750"/>
                </a:lnTo>
                <a:lnTo>
                  <a:pt x="89297" y="330399"/>
                </a:lnTo>
                <a:lnTo>
                  <a:pt x="53578" y="357188"/>
                </a:lnTo>
                <a:lnTo>
                  <a:pt x="26789" y="375047"/>
                </a:lnTo>
                <a:lnTo>
                  <a:pt x="8929" y="375047"/>
                </a:lnTo>
                <a:lnTo>
                  <a:pt x="0" y="357188"/>
                </a:lnTo>
                <a:lnTo>
                  <a:pt x="0" y="330399"/>
                </a:lnTo>
                <a:lnTo>
                  <a:pt x="17859" y="303610"/>
                </a:lnTo>
                <a:lnTo>
                  <a:pt x="44648" y="276821"/>
                </a:lnTo>
                <a:lnTo>
                  <a:pt x="89297" y="258961"/>
                </a:lnTo>
                <a:lnTo>
                  <a:pt x="133945" y="258961"/>
                </a:lnTo>
                <a:lnTo>
                  <a:pt x="178594" y="267891"/>
                </a:lnTo>
                <a:lnTo>
                  <a:pt x="214312" y="294680"/>
                </a:lnTo>
                <a:lnTo>
                  <a:pt x="250031" y="321469"/>
                </a:lnTo>
                <a:lnTo>
                  <a:pt x="285750" y="348258"/>
                </a:lnTo>
                <a:lnTo>
                  <a:pt x="312539" y="366117"/>
                </a:lnTo>
                <a:lnTo>
                  <a:pt x="330398" y="383977"/>
                </a:lnTo>
                <a:lnTo>
                  <a:pt x="330398" y="38397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036344" y="482203"/>
            <a:ext cx="250032" cy="303610"/>
          </a:xfrm>
          <a:custGeom>
            <a:avLst/>
            <a:gdLst/>
            <a:ahLst/>
            <a:cxnLst/>
            <a:rect l="0" t="0" r="0" b="0"/>
            <a:pathLst>
              <a:path w="250032" h="303610">
                <a:moveTo>
                  <a:pt x="116086" y="241102"/>
                </a:moveTo>
                <a:lnTo>
                  <a:pt x="107156" y="241102"/>
                </a:lnTo>
                <a:lnTo>
                  <a:pt x="89297" y="250031"/>
                </a:lnTo>
                <a:lnTo>
                  <a:pt x="80367" y="250031"/>
                </a:lnTo>
                <a:lnTo>
                  <a:pt x="62508" y="250031"/>
                </a:lnTo>
                <a:lnTo>
                  <a:pt x="62508" y="241102"/>
                </a:lnTo>
                <a:lnTo>
                  <a:pt x="62508" y="223242"/>
                </a:lnTo>
                <a:lnTo>
                  <a:pt x="71437" y="205383"/>
                </a:lnTo>
                <a:lnTo>
                  <a:pt x="80367" y="178594"/>
                </a:lnTo>
                <a:lnTo>
                  <a:pt x="98226" y="142875"/>
                </a:lnTo>
                <a:lnTo>
                  <a:pt x="116086" y="107156"/>
                </a:lnTo>
                <a:lnTo>
                  <a:pt x="142875" y="71438"/>
                </a:lnTo>
                <a:lnTo>
                  <a:pt x="160734" y="35719"/>
                </a:lnTo>
                <a:lnTo>
                  <a:pt x="169664" y="17859"/>
                </a:lnTo>
                <a:lnTo>
                  <a:pt x="178594" y="0"/>
                </a:lnTo>
                <a:lnTo>
                  <a:pt x="178594" y="8930"/>
                </a:lnTo>
                <a:lnTo>
                  <a:pt x="178594" y="17859"/>
                </a:lnTo>
                <a:lnTo>
                  <a:pt x="178594" y="35719"/>
                </a:lnTo>
                <a:lnTo>
                  <a:pt x="178594" y="71438"/>
                </a:lnTo>
                <a:lnTo>
                  <a:pt x="187523" y="98227"/>
                </a:lnTo>
                <a:lnTo>
                  <a:pt x="196453" y="133945"/>
                </a:lnTo>
                <a:lnTo>
                  <a:pt x="205383" y="169664"/>
                </a:lnTo>
                <a:lnTo>
                  <a:pt x="214312" y="205383"/>
                </a:lnTo>
                <a:lnTo>
                  <a:pt x="223242" y="232172"/>
                </a:lnTo>
                <a:lnTo>
                  <a:pt x="241101" y="250031"/>
                </a:lnTo>
                <a:lnTo>
                  <a:pt x="241101" y="250031"/>
                </a:lnTo>
                <a:lnTo>
                  <a:pt x="250031" y="250031"/>
                </a:lnTo>
                <a:lnTo>
                  <a:pt x="250031" y="241102"/>
                </a:lnTo>
                <a:lnTo>
                  <a:pt x="241101" y="214313"/>
                </a:lnTo>
                <a:lnTo>
                  <a:pt x="232172" y="187524"/>
                </a:lnTo>
                <a:lnTo>
                  <a:pt x="214312" y="151805"/>
                </a:lnTo>
                <a:lnTo>
                  <a:pt x="205383" y="125016"/>
                </a:lnTo>
                <a:lnTo>
                  <a:pt x="187523" y="89297"/>
                </a:lnTo>
                <a:lnTo>
                  <a:pt x="178594" y="71438"/>
                </a:lnTo>
                <a:lnTo>
                  <a:pt x="169664" y="71438"/>
                </a:lnTo>
                <a:lnTo>
                  <a:pt x="151804" y="71438"/>
                </a:lnTo>
                <a:lnTo>
                  <a:pt x="142875" y="89297"/>
                </a:lnTo>
                <a:lnTo>
                  <a:pt x="125015" y="107156"/>
                </a:lnTo>
                <a:lnTo>
                  <a:pt x="107156" y="133945"/>
                </a:lnTo>
                <a:lnTo>
                  <a:pt x="98226" y="160735"/>
                </a:lnTo>
                <a:lnTo>
                  <a:pt x="80367" y="187524"/>
                </a:lnTo>
                <a:lnTo>
                  <a:pt x="62508" y="214313"/>
                </a:lnTo>
                <a:lnTo>
                  <a:pt x="44648" y="232172"/>
                </a:lnTo>
                <a:lnTo>
                  <a:pt x="26789" y="250031"/>
                </a:lnTo>
                <a:lnTo>
                  <a:pt x="17859" y="267891"/>
                </a:lnTo>
                <a:lnTo>
                  <a:pt x="0" y="276820"/>
                </a:lnTo>
                <a:lnTo>
                  <a:pt x="0" y="294680"/>
                </a:lnTo>
                <a:lnTo>
                  <a:pt x="0" y="303609"/>
                </a:lnTo>
                <a:lnTo>
                  <a:pt x="0" y="303609"/>
                </a:lnTo>
                <a:lnTo>
                  <a:pt x="17859" y="303609"/>
                </a:lnTo>
                <a:lnTo>
                  <a:pt x="44648" y="285750"/>
                </a:lnTo>
                <a:lnTo>
                  <a:pt x="80367" y="258961"/>
                </a:lnTo>
                <a:lnTo>
                  <a:pt x="116086" y="214313"/>
                </a:lnTo>
                <a:lnTo>
                  <a:pt x="160734" y="160735"/>
                </a:lnTo>
                <a:lnTo>
                  <a:pt x="196453" y="107156"/>
                </a:lnTo>
                <a:lnTo>
                  <a:pt x="232172" y="53578"/>
                </a:lnTo>
                <a:lnTo>
                  <a:pt x="232172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98852" y="446484"/>
            <a:ext cx="276821" cy="303611"/>
          </a:xfrm>
          <a:custGeom>
            <a:avLst/>
            <a:gdLst/>
            <a:ahLst/>
            <a:cxnLst/>
            <a:rect l="0" t="0" r="0" b="0"/>
            <a:pathLst>
              <a:path w="276821" h="303611">
                <a:moveTo>
                  <a:pt x="8929" y="303610"/>
                </a:moveTo>
                <a:lnTo>
                  <a:pt x="8929" y="303610"/>
                </a:lnTo>
                <a:lnTo>
                  <a:pt x="0" y="303610"/>
                </a:lnTo>
                <a:lnTo>
                  <a:pt x="0" y="294680"/>
                </a:lnTo>
                <a:lnTo>
                  <a:pt x="8929" y="276821"/>
                </a:lnTo>
                <a:lnTo>
                  <a:pt x="26789" y="258961"/>
                </a:lnTo>
                <a:lnTo>
                  <a:pt x="53578" y="232172"/>
                </a:lnTo>
                <a:lnTo>
                  <a:pt x="89296" y="196454"/>
                </a:lnTo>
                <a:lnTo>
                  <a:pt x="125015" y="160735"/>
                </a:lnTo>
                <a:lnTo>
                  <a:pt x="169664" y="125016"/>
                </a:lnTo>
                <a:lnTo>
                  <a:pt x="205382" y="89297"/>
                </a:lnTo>
                <a:lnTo>
                  <a:pt x="241101" y="62508"/>
                </a:lnTo>
                <a:lnTo>
                  <a:pt x="258961" y="26789"/>
                </a:lnTo>
                <a:lnTo>
                  <a:pt x="276820" y="0"/>
                </a:lnTo>
                <a:lnTo>
                  <a:pt x="27682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375672" y="473273"/>
            <a:ext cx="169665" cy="232173"/>
          </a:xfrm>
          <a:custGeom>
            <a:avLst/>
            <a:gdLst/>
            <a:ahLst/>
            <a:cxnLst/>
            <a:rect l="0" t="0" r="0" b="0"/>
            <a:pathLst>
              <a:path w="169665" h="232173">
                <a:moveTo>
                  <a:pt x="62508" y="26789"/>
                </a:moveTo>
                <a:lnTo>
                  <a:pt x="62508" y="26789"/>
                </a:lnTo>
                <a:lnTo>
                  <a:pt x="62508" y="17860"/>
                </a:lnTo>
                <a:lnTo>
                  <a:pt x="62508" y="8930"/>
                </a:lnTo>
                <a:lnTo>
                  <a:pt x="71437" y="8930"/>
                </a:lnTo>
                <a:lnTo>
                  <a:pt x="80367" y="0"/>
                </a:lnTo>
                <a:lnTo>
                  <a:pt x="98226" y="0"/>
                </a:lnTo>
                <a:lnTo>
                  <a:pt x="116086" y="0"/>
                </a:lnTo>
                <a:lnTo>
                  <a:pt x="125016" y="0"/>
                </a:lnTo>
                <a:lnTo>
                  <a:pt x="142875" y="8930"/>
                </a:lnTo>
                <a:lnTo>
                  <a:pt x="142875" y="26789"/>
                </a:lnTo>
                <a:lnTo>
                  <a:pt x="142875" y="35719"/>
                </a:lnTo>
                <a:lnTo>
                  <a:pt x="125016" y="53579"/>
                </a:lnTo>
                <a:lnTo>
                  <a:pt x="107156" y="71438"/>
                </a:lnTo>
                <a:lnTo>
                  <a:pt x="89297" y="80368"/>
                </a:lnTo>
                <a:lnTo>
                  <a:pt x="71437" y="89297"/>
                </a:lnTo>
                <a:lnTo>
                  <a:pt x="71437" y="89297"/>
                </a:lnTo>
                <a:lnTo>
                  <a:pt x="62508" y="89297"/>
                </a:lnTo>
                <a:lnTo>
                  <a:pt x="71437" y="89297"/>
                </a:lnTo>
                <a:lnTo>
                  <a:pt x="89297" y="89297"/>
                </a:lnTo>
                <a:lnTo>
                  <a:pt x="107156" y="89297"/>
                </a:lnTo>
                <a:lnTo>
                  <a:pt x="125016" y="89297"/>
                </a:lnTo>
                <a:lnTo>
                  <a:pt x="142875" y="107157"/>
                </a:lnTo>
                <a:lnTo>
                  <a:pt x="160734" y="116086"/>
                </a:lnTo>
                <a:lnTo>
                  <a:pt x="169664" y="133946"/>
                </a:lnTo>
                <a:lnTo>
                  <a:pt x="169664" y="151805"/>
                </a:lnTo>
                <a:lnTo>
                  <a:pt x="151805" y="169665"/>
                </a:lnTo>
                <a:lnTo>
                  <a:pt x="133945" y="187524"/>
                </a:lnTo>
                <a:lnTo>
                  <a:pt x="98226" y="205383"/>
                </a:lnTo>
                <a:lnTo>
                  <a:pt x="62508" y="214313"/>
                </a:lnTo>
                <a:lnTo>
                  <a:pt x="35719" y="223243"/>
                </a:lnTo>
                <a:lnTo>
                  <a:pt x="8930" y="232172"/>
                </a:lnTo>
                <a:lnTo>
                  <a:pt x="0" y="223243"/>
                </a:lnTo>
                <a:lnTo>
                  <a:pt x="0" y="223243"/>
                </a:lnTo>
                <a:lnTo>
                  <a:pt x="17859" y="205383"/>
                </a:lnTo>
                <a:lnTo>
                  <a:pt x="53578" y="187524"/>
                </a:lnTo>
                <a:lnTo>
                  <a:pt x="53578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036094" y="1178719"/>
            <a:ext cx="437555" cy="303610"/>
          </a:xfrm>
          <a:custGeom>
            <a:avLst/>
            <a:gdLst/>
            <a:ahLst/>
            <a:cxnLst/>
            <a:rect l="0" t="0" r="0" b="0"/>
            <a:pathLst>
              <a:path w="437555" h="303610">
                <a:moveTo>
                  <a:pt x="62508" y="116086"/>
                </a:moveTo>
                <a:lnTo>
                  <a:pt x="53578" y="116086"/>
                </a:lnTo>
                <a:lnTo>
                  <a:pt x="44648" y="116086"/>
                </a:lnTo>
                <a:lnTo>
                  <a:pt x="26789" y="116086"/>
                </a:lnTo>
                <a:lnTo>
                  <a:pt x="17859" y="116086"/>
                </a:lnTo>
                <a:lnTo>
                  <a:pt x="8929" y="107156"/>
                </a:lnTo>
                <a:lnTo>
                  <a:pt x="0" y="98226"/>
                </a:lnTo>
                <a:lnTo>
                  <a:pt x="0" y="80367"/>
                </a:lnTo>
                <a:lnTo>
                  <a:pt x="17859" y="62508"/>
                </a:lnTo>
                <a:lnTo>
                  <a:pt x="44648" y="44648"/>
                </a:lnTo>
                <a:lnTo>
                  <a:pt x="89297" y="26789"/>
                </a:lnTo>
                <a:lnTo>
                  <a:pt x="133945" y="8929"/>
                </a:lnTo>
                <a:lnTo>
                  <a:pt x="187523" y="0"/>
                </a:lnTo>
                <a:lnTo>
                  <a:pt x="232172" y="0"/>
                </a:lnTo>
                <a:lnTo>
                  <a:pt x="267890" y="17859"/>
                </a:lnTo>
                <a:lnTo>
                  <a:pt x="294679" y="44648"/>
                </a:lnTo>
                <a:lnTo>
                  <a:pt x="303609" y="71437"/>
                </a:lnTo>
                <a:lnTo>
                  <a:pt x="303609" y="107156"/>
                </a:lnTo>
                <a:lnTo>
                  <a:pt x="276820" y="151804"/>
                </a:lnTo>
                <a:lnTo>
                  <a:pt x="232172" y="187523"/>
                </a:lnTo>
                <a:lnTo>
                  <a:pt x="187523" y="232171"/>
                </a:lnTo>
                <a:lnTo>
                  <a:pt x="142875" y="267890"/>
                </a:lnTo>
                <a:lnTo>
                  <a:pt x="98226" y="294679"/>
                </a:lnTo>
                <a:lnTo>
                  <a:pt x="53578" y="303609"/>
                </a:lnTo>
                <a:lnTo>
                  <a:pt x="26789" y="303609"/>
                </a:lnTo>
                <a:lnTo>
                  <a:pt x="17859" y="294679"/>
                </a:lnTo>
                <a:lnTo>
                  <a:pt x="17859" y="267890"/>
                </a:lnTo>
                <a:lnTo>
                  <a:pt x="35719" y="241101"/>
                </a:lnTo>
                <a:lnTo>
                  <a:pt x="80367" y="214312"/>
                </a:lnTo>
                <a:lnTo>
                  <a:pt x="133945" y="196453"/>
                </a:lnTo>
                <a:lnTo>
                  <a:pt x="196453" y="187523"/>
                </a:lnTo>
                <a:lnTo>
                  <a:pt x="258961" y="187523"/>
                </a:lnTo>
                <a:lnTo>
                  <a:pt x="312539" y="187523"/>
                </a:lnTo>
                <a:lnTo>
                  <a:pt x="366117" y="205383"/>
                </a:lnTo>
                <a:lnTo>
                  <a:pt x="401836" y="214312"/>
                </a:lnTo>
                <a:lnTo>
                  <a:pt x="428625" y="223242"/>
                </a:lnTo>
                <a:lnTo>
                  <a:pt x="437554" y="232171"/>
                </a:lnTo>
                <a:lnTo>
                  <a:pt x="437554" y="241101"/>
                </a:lnTo>
                <a:lnTo>
                  <a:pt x="437554" y="232171"/>
                </a:lnTo>
                <a:lnTo>
                  <a:pt x="428625" y="214312"/>
                </a:lnTo>
                <a:lnTo>
                  <a:pt x="428625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437930" y="1232297"/>
            <a:ext cx="258962" cy="151806"/>
          </a:xfrm>
          <a:custGeom>
            <a:avLst/>
            <a:gdLst/>
            <a:ahLst/>
            <a:cxnLst/>
            <a:rect l="0" t="0" r="0" b="0"/>
            <a:pathLst>
              <a:path w="258962" h="151806">
                <a:moveTo>
                  <a:pt x="26789" y="0"/>
                </a:moveTo>
                <a:lnTo>
                  <a:pt x="17859" y="8930"/>
                </a:lnTo>
                <a:lnTo>
                  <a:pt x="17859" y="17859"/>
                </a:lnTo>
                <a:lnTo>
                  <a:pt x="8929" y="26789"/>
                </a:lnTo>
                <a:lnTo>
                  <a:pt x="0" y="53578"/>
                </a:lnTo>
                <a:lnTo>
                  <a:pt x="0" y="80367"/>
                </a:lnTo>
                <a:lnTo>
                  <a:pt x="0" y="98226"/>
                </a:lnTo>
                <a:lnTo>
                  <a:pt x="8929" y="125016"/>
                </a:lnTo>
                <a:lnTo>
                  <a:pt x="17859" y="142875"/>
                </a:lnTo>
                <a:lnTo>
                  <a:pt x="44648" y="151805"/>
                </a:lnTo>
                <a:lnTo>
                  <a:pt x="71437" y="151805"/>
                </a:lnTo>
                <a:lnTo>
                  <a:pt x="107156" y="142875"/>
                </a:lnTo>
                <a:lnTo>
                  <a:pt x="142875" y="133945"/>
                </a:lnTo>
                <a:lnTo>
                  <a:pt x="178593" y="125016"/>
                </a:lnTo>
                <a:lnTo>
                  <a:pt x="205383" y="107156"/>
                </a:lnTo>
                <a:lnTo>
                  <a:pt x="232172" y="71437"/>
                </a:lnTo>
                <a:lnTo>
                  <a:pt x="250031" y="35719"/>
                </a:lnTo>
                <a:lnTo>
                  <a:pt x="258961" y="0"/>
                </a:lnTo>
                <a:lnTo>
                  <a:pt x="25896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536156" y="1196578"/>
            <a:ext cx="142876" cy="294681"/>
          </a:xfrm>
          <a:custGeom>
            <a:avLst/>
            <a:gdLst/>
            <a:ahLst/>
            <a:cxnLst/>
            <a:rect l="0" t="0" r="0" b="0"/>
            <a:pathLst>
              <a:path w="142876" h="294681">
                <a:moveTo>
                  <a:pt x="62508" y="0"/>
                </a:moveTo>
                <a:lnTo>
                  <a:pt x="53578" y="8930"/>
                </a:lnTo>
                <a:lnTo>
                  <a:pt x="35719" y="35719"/>
                </a:lnTo>
                <a:lnTo>
                  <a:pt x="17860" y="80367"/>
                </a:lnTo>
                <a:lnTo>
                  <a:pt x="8930" y="116086"/>
                </a:lnTo>
                <a:lnTo>
                  <a:pt x="0" y="160735"/>
                </a:lnTo>
                <a:lnTo>
                  <a:pt x="0" y="196453"/>
                </a:lnTo>
                <a:lnTo>
                  <a:pt x="8930" y="232172"/>
                </a:lnTo>
                <a:lnTo>
                  <a:pt x="17860" y="258961"/>
                </a:lnTo>
                <a:lnTo>
                  <a:pt x="44649" y="276820"/>
                </a:lnTo>
                <a:lnTo>
                  <a:pt x="62508" y="285750"/>
                </a:lnTo>
                <a:lnTo>
                  <a:pt x="89297" y="294680"/>
                </a:lnTo>
                <a:lnTo>
                  <a:pt x="116086" y="294680"/>
                </a:lnTo>
                <a:lnTo>
                  <a:pt x="142875" y="294680"/>
                </a:lnTo>
                <a:lnTo>
                  <a:pt x="142875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821906" y="1276945"/>
            <a:ext cx="321470" cy="98228"/>
          </a:xfrm>
          <a:custGeom>
            <a:avLst/>
            <a:gdLst/>
            <a:ahLst/>
            <a:cxnLst/>
            <a:rect l="0" t="0" r="0" b="0"/>
            <a:pathLst>
              <a:path w="321470" h="98228">
                <a:moveTo>
                  <a:pt x="0" y="98227"/>
                </a:moveTo>
                <a:lnTo>
                  <a:pt x="8930" y="98227"/>
                </a:lnTo>
                <a:lnTo>
                  <a:pt x="26789" y="89297"/>
                </a:lnTo>
                <a:lnTo>
                  <a:pt x="53578" y="89297"/>
                </a:lnTo>
                <a:lnTo>
                  <a:pt x="89297" y="80368"/>
                </a:lnTo>
                <a:lnTo>
                  <a:pt x="133946" y="71438"/>
                </a:lnTo>
                <a:lnTo>
                  <a:pt x="187524" y="71438"/>
                </a:lnTo>
                <a:lnTo>
                  <a:pt x="232172" y="62508"/>
                </a:lnTo>
                <a:lnTo>
                  <a:pt x="276821" y="62508"/>
                </a:lnTo>
                <a:lnTo>
                  <a:pt x="303610" y="53578"/>
                </a:lnTo>
                <a:lnTo>
                  <a:pt x="321469" y="44649"/>
                </a:lnTo>
                <a:lnTo>
                  <a:pt x="321469" y="35719"/>
                </a:lnTo>
                <a:lnTo>
                  <a:pt x="312539" y="17860"/>
                </a:lnTo>
                <a:lnTo>
                  <a:pt x="285750" y="0"/>
                </a:lnTo>
                <a:lnTo>
                  <a:pt x="28575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3920133" y="1276945"/>
            <a:ext cx="151806" cy="241103"/>
          </a:xfrm>
          <a:custGeom>
            <a:avLst/>
            <a:gdLst/>
            <a:ahLst/>
            <a:cxnLst/>
            <a:rect l="0" t="0" r="0" b="0"/>
            <a:pathLst>
              <a:path w="151806" h="241103">
                <a:moveTo>
                  <a:pt x="0" y="0"/>
                </a:moveTo>
                <a:lnTo>
                  <a:pt x="0" y="8930"/>
                </a:lnTo>
                <a:lnTo>
                  <a:pt x="0" y="17860"/>
                </a:lnTo>
                <a:lnTo>
                  <a:pt x="8930" y="44649"/>
                </a:lnTo>
                <a:lnTo>
                  <a:pt x="8930" y="80368"/>
                </a:lnTo>
                <a:lnTo>
                  <a:pt x="17859" y="116086"/>
                </a:lnTo>
                <a:lnTo>
                  <a:pt x="26789" y="151805"/>
                </a:lnTo>
                <a:lnTo>
                  <a:pt x="35719" y="178594"/>
                </a:lnTo>
                <a:lnTo>
                  <a:pt x="44648" y="205383"/>
                </a:lnTo>
                <a:lnTo>
                  <a:pt x="53578" y="223242"/>
                </a:lnTo>
                <a:lnTo>
                  <a:pt x="71437" y="241102"/>
                </a:lnTo>
                <a:lnTo>
                  <a:pt x="80367" y="241102"/>
                </a:lnTo>
                <a:lnTo>
                  <a:pt x="98226" y="232172"/>
                </a:lnTo>
                <a:lnTo>
                  <a:pt x="116086" y="205383"/>
                </a:lnTo>
                <a:lnTo>
                  <a:pt x="133945" y="160734"/>
                </a:lnTo>
                <a:lnTo>
                  <a:pt x="151805" y="107157"/>
                </a:lnTo>
                <a:lnTo>
                  <a:pt x="151805" y="10715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116586" y="1160859"/>
            <a:ext cx="214313" cy="383978"/>
          </a:xfrm>
          <a:custGeom>
            <a:avLst/>
            <a:gdLst/>
            <a:ahLst/>
            <a:cxnLst/>
            <a:rect l="0" t="0" r="0" b="0"/>
            <a:pathLst>
              <a:path w="214313" h="383978">
                <a:moveTo>
                  <a:pt x="98227" y="0"/>
                </a:moveTo>
                <a:lnTo>
                  <a:pt x="98227" y="0"/>
                </a:lnTo>
                <a:lnTo>
                  <a:pt x="89297" y="8930"/>
                </a:lnTo>
                <a:lnTo>
                  <a:pt x="80367" y="17860"/>
                </a:lnTo>
                <a:lnTo>
                  <a:pt x="62508" y="44649"/>
                </a:lnTo>
                <a:lnTo>
                  <a:pt x="44648" y="80368"/>
                </a:lnTo>
                <a:lnTo>
                  <a:pt x="26789" y="125016"/>
                </a:lnTo>
                <a:lnTo>
                  <a:pt x="8930" y="178594"/>
                </a:lnTo>
                <a:lnTo>
                  <a:pt x="0" y="223243"/>
                </a:lnTo>
                <a:lnTo>
                  <a:pt x="0" y="267891"/>
                </a:lnTo>
                <a:lnTo>
                  <a:pt x="8930" y="303610"/>
                </a:lnTo>
                <a:lnTo>
                  <a:pt x="26789" y="330399"/>
                </a:lnTo>
                <a:lnTo>
                  <a:pt x="44648" y="348258"/>
                </a:lnTo>
                <a:lnTo>
                  <a:pt x="62508" y="357188"/>
                </a:lnTo>
                <a:lnTo>
                  <a:pt x="89297" y="348258"/>
                </a:lnTo>
                <a:lnTo>
                  <a:pt x="116086" y="339328"/>
                </a:lnTo>
                <a:lnTo>
                  <a:pt x="142875" y="312539"/>
                </a:lnTo>
                <a:lnTo>
                  <a:pt x="151805" y="285750"/>
                </a:lnTo>
                <a:lnTo>
                  <a:pt x="160734" y="258961"/>
                </a:lnTo>
                <a:lnTo>
                  <a:pt x="151805" y="241102"/>
                </a:lnTo>
                <a:lnTo>
                  <a:pt x="133945" y="232172"/>
                </a:lnTo>
                <a:lnTo>
                  <a:pt x="107156" y="241102"/>
                </a:lnTo>
                <a:lnTo>
                  <a:pt x="89297" y="258961"/>
                </a:lnTo>
                <a:lnTo>
                  <a:pt x="62508" y="285750"/>
                </a:lnTo>
                <a:lnTo>
                  <a:pt x="53578" y="312539"/>
                </a:lnTo>
                <a:lnTo>
                  <a:pt x="53578" y="339328"/>
                </a:lnTo>
                <a:lnTo>
                  <a:pt x="62508" y="366117"/>
                </a:lnTo>
                <a:lnTo>
                  <a:pt x="80367" y="375047"/>
                </a:lnTo>
                <a:lnTo>
                  <a:pt x="107156" y="383977"/>
                </a:lnTo>
                <a:lnTo>
                  <a:pt x="133945" y="375047"/>
                </a:lnTo>
                <a:lnTo>
                  <a:pt x="178594" y="348258"/>
                </a:lnTo>
                <a:lnTo>
                  <a:pt x="214312" y="321469"/>
                </a:lnTo>
                <a:lnTo>
                  <a:pt x="214312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464844" y="1232297"/>
            <a:ext cx="241102" cy="116087"/>
          </a:xfrm>
          <a:custGeom>
            <a:avLst/>
            <a:gdLst/>
            <a:ahLst/>
            <a:cxnLst/>
            <a:rect l="0" t="0" r="0" b="0"/>
            <a:pathLst>
              <a:path w="241102" h="116087">
                <a:moveTo>
                  <a:pt x="8929" y="116086"/>
                </a:moveTo>
                <a:lnTo>
                  <a:pt x="0" y="116086"/>
                </a:lnTo>
                <a:lnTo>
                  <a:pt x="0" y="116086"/>
                </a:lnTo>
                <a:lnTo>
                  <a:pt x="0" y="116086"/>
                </a:lnTo>
                <a:lnTo>
                  <a:pt x="8929" y="116086"/>
                </a:lnTo>
                <a:lnTo>
                  <a:pt x="26789" y="107156"/>
                </a:lnTo>
                <a:lnTo>
                  <a:pt x="44648" y="98226"/>
                </a:lnTo>
                <a:lnTo>
                  <a:pt x="80367" y="89297"/>
                </a:lnTo>
                <a:lnTo>
                  <a:pt x="116086" y="80367"/>
                </a:lnTo>
                <a:lnTo>
                  <a:pt x="160734" y="80367"/>
                </a:lnTo>
                <a:lnTo>
                  <a:pt x="187523" y="62508"/>
                </a:lnTo>
                <a:lnTo>
                  <a:pt x="214312" y="53578"/>
                </a:lnTo>
                <a:lnTo>
                  <a:pt x="232172" y="44648"/>
                </a:lnTo>
                <a:lnTo>
                  <a:pt x="241101" y="26789"/>
                </a:lnTo>
                <a:lnTo>
                  <a:pt x="232172" y="1785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536281" y="1241227"/>
            <a:ext cx="205384" cy="232172"/>
          </a:xfrm>
          <a:custGeom>
            <a:avLst/>
            <a:gdLst/>
            <a:ahLst/>
            <a:cxnLst/>
            <a:rect l="0" t="0" r="0" b="0"/>
            <a:pathLst>
              <a:path w="205384" h="232172">
                <a:moveTo>
                  <a:pt x="0" y="0"/>
                </a:moveTo>
                <a:lnTo>
                  <a:pt x="8930" y="17859"/>
                </a:lnTo>
                <a:lnTo>
                  <a:pt x="8930" y="26789"/>
                </a:lnTo>
                <a:lnTo>
                  <a:pt x="17860" y="62507"/>
                </a:lnTo>
                <a:lnTo>
                  <a:pt x="26789" y="98226"/>
                </a:lnTo>
                <a:lnTo>
                  <a:pt x="35719" y="133945"/>
                </a:lnTo>
                <a:lnTo>
                  <a:pt x="44649" y="169663"/>
                </a:lnTo>
                <a:lnTo>
                  <a:pt x="53578" y="196452"/>
                </a:lnTo>
                <a:lnTo>
                  <a:pt x="62508" y="223242"/>
                </a:lnTo>
                <a:lnTo>
                  <a:pt x="71438" y="232171"/>
                </a:lnTo>
                <a:lnTo>
                  <a:pt x="89297" y="232171"/>
                </a:lnTo>
                <a:lnTo>
                  <a:pt x="107157" y="223242"/>
                </a:lnTo>
                <a:lnTo>
                  <a:pt x="125016" y="205382"/>
                </a:lnTo>
                <a:lnTo>
                  <a:pt x="142875" y="169663"/>
                </a:lnTo>
                <a:lnTo>
                  <a:pt x="169664" y="116086"/>
                </a:lnTo>
                <a:lnTo>
                  <a:pt x="205383" y="62507"/>
                </a:lnTo>
                <a:lnTo>
                  <a:pt x="205383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86313" y="1098351"/>
            <a:ext cx="205383" cy="410767"/>
          </a:xfrm>
          <a:custGeom>
            <a:avLst/>
            <a:gdLst/>
            <a:ahLst/>
            <a:cxnLst/>
            <a:rect l="0" t="0" r="0" b="0"/>
            <a:pathLst>
              <a:path w="205383" h="410767">
                <a:moveTo>
                  <a:pt x="142875" y="0"/>
                </a:moveTo>
                <a:lnTo>
                  <a:pt x="133945" y="0"/>
                </a:lnTo>
                <a:lnTo>
                  <a:pt x="116085" y="17860"/>
                </a:lnTo>
                <a:lnTo>
                  <a:pt x="98226" y="35719"/>
                </a:lnTo>
                <a:lnTo>
                  <a:pt x="71437" y="62508"/>
                </a:lnTo>
                <a:lnTo>
                  <a:pt x="44648" y="107157"/>
                </a:lnTo>
                <a:lnTo>
                  <a:pt x="26789" y="151805"/>
                </a:lnTo>
                <a:lnTo>
                  <a:pt x="8929" y="196454"/>
                </a:lnTo>
                <a:lnTo>
                  <a:pt x="0" y="241102"/>
                </a:lnTo>
                <a:lnTo>
                  <a:pt x="8929" y="276821"/>
                </a:lnTo>
                <a:lnTo>
                  <a:pt x="17859" y="303610"/>
                </a:lnTo>
                <a:lnTo>
                  <a:pt x="35718" y="321469"/>
                </a:lnTo>
                <a:lnTo>
                  <a:pt x="62507" y="339328"/>
                </a:lnTo>
                <a:lnTo>
                  <a:pt x="89296" y="339328"/>
                </a:lnTo>
                <a:lnTo>
                  <a:pt x="116085" y="330399"/>
                </a:lnTo>
                <a:lnTo>
                  <a:pt x="133945" y="321469"/>
                </a:lnTo>
                <a:lnTo>
                  <a:pt x="151804" y="303610"/>
                </a:lnTo>
                <a:lnTo>
                  <a:pt x="151804" y="294680"/>
                </a:lnTo>
                <a:lnTo>
                  <a:pt x="142875" y="294680"/>
                </a:lnTo>
                <a:lnTo>
                  <a:pt x="116085" y="303610"/>
                </a:lnTo>
                <a:lnTo>
                  <a:pt x="89296" y="321469"/>
                </a:lnTo>
                <a:lnTo>
                  <a:pt x="62507" y="348258"/>
                </a:lnTo>
                <a:lnTo>
                  <a:pt x="35718" y="375047"/>
                </a:lnTo>
                <a:lnTo>
                  <a:pt x="26789" y="401836"/>
                </a:lnTo>
                <a:lnTo>
                  <a:pt x="26789" y="410766"/>
                </a:lnTo>
                <a:lnTo>
                  <a:pt x="44648" y="410766"/>
                </a:lnTo>
                <a:lnTo>
                  <a:pt x="62507" y="401836"/>
                </a:lnTo>
                <a:lnTo>
                  <a:pt x="98226" y="375047"/>
                </a:lnTo>
                <a:lnTo>
                  <a:pt x="151804" y="348258"/>
                </a:lnTo>
                <a:lnTo>
                  <a:pt x="205382" y="312539"/>
                </a:lnTo>
                <a:lnTo>
                  <a:pt x="205382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339953" y="1178719"/>
            <a:ext cx="250032" cy="71438"/>
          </a:xfrm>
          <a:custGeom>
            <a:avLst/>
            <a:gdLst/>
            <a:ahLst/>
            <a:cxnLst/>
            <a:rect l="0" t="0" r="0" b="0"/>
            <a:pathLst>
              <a:path w="250032" h="71438">
                <a:moveTo>
                  <a:pt x="0" y="71437"/>
                </a:moveTo>
                <a:lnTo>
                  <a:pt x="8930" y="71437"/>
                </a:lnTo>
                <a:lnTo>
                  <a:pt x="17860" y="62508"/>
                </a:lnTo>
                <a:lnTo>
                  <a:pt x="35719" y="53578"/>
                </a:lnTo>
                <a:lnTo>
                  <a:pt x="53578" y="44648"/>
                </a:lnTo>
                <a:lnTo>
                  <a:pt x="89297" y="35718"/>
                </a:lnTo>
                <a:lnTo>
                  <a:pt x="125016" y="26789"/>
                </a:lnTo>
                <a:lnTo>
                  <a:pt x="160735" y="8929"/>
                </a:lnTo>
                <a:lnTo>
                  <a:pt x="196453" y="0"/>
                </a:lnTo>
                <a:lnTo>
                  <a:pt x="232172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331023" y="1241227"/>
            <a:ext cx="455416" cy="133946"/>
          </a:xfrm>
          <a:custGeom>
            <a:avLst/>
            <a:gdLst/>
            <a:ahLst/>
            <a:cxnLst/>
            <a:rect l="0" t="0" r="0" b="0"/>
            <a:pathLst>
              <a:path w="455416" h="133946">
                <a:moveTo>
                  <a:pt x="0" y="133945"/>
                </a:moveTo>
                <a:lnTo>
                  <a:pt x="8930" y="133945"/>
                </a:lnTo>
                <a:lnTo>
                  <a:pt x="26790" y="125015"/>
                </a:lnTo>
                <a:lnTo>
                  <a:pt x="53579" y="116086"/>
                </a:lnTo>
                <a:lnTo>
                  <a:pt x="107157" y="98226"/>
                </a:lnTo>
                <a:lnTo>
                  <a:pt x="160735" y="80367"/>
                </a:lnTo>
                <a:lnTo>
                  <a:pt x="223243" y="71437"/>
                </a:lnTo>
                <a:lnTo>
                  <a:pt x="285750" y="62507"/>
                </a:lnTo>
                <a:lnTo>
                  <a:pt x="339329" y="62507"/>
                </a:lnTo>
                <a:lnTo>
                  <a:pt x="383977" y="53578"/>
                </a:lnTo>
                <a:lnTo>
                  <a:pt x="419696" y="44648"/>
                </a:lnTo>
                <a:lnTo>
                  <a:pt x="437555" y="35718"/>
                </a:lnTo>
                <a:lnTo>
                  <a:pt x="455415" y="17859"/>
                </a:lnTo>
                <a:lnTo>
                  <a:pt x="455415" y="0"/>
                </a:lnTo>
                <a:lnTo>
                  <a:pt x="45541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759648" y="928687"/>
            <a:ext cx="625080" cy="464345"/>
          </a:xfrm>
          <a:custGeom>
            <a:avLst/>
            <a:gdLst/>
            <a:ahLst/>
            <a:cxnLst/>
            <a:rect l="0" t="0" r="0" b="0"/>
            <a:pathLst>
              <a:path w="625080" h="464345">
                <a:moveTo>
                  <a:pt x="125016" y="160735"/>
                </a:moveTo>
                <a:lnTo>
                  <a:pt x="107157" y="151805"/>
                </a:lnTo>
                <a:lnTo>
                  <a:pt x="80368" y="142875"/>
                </a:lnTo>
                <a:lnTo>
                  <a:pt x="44649" y="142875"/>
                </a:lnTo>
                <a:lnTo>
                  <a:pt x="17860" y="133946"/>
                </a:lnTo>
                <a:lnTo>
                  <a:pt x="0" y="116086"/>
                </a:lnTo>
                <a:lnTo>
                  <a:pt x="0" y="107157"/>
                </a:lnTo>
                <a:lnTo>
                  <a:pt x="8930" y="98227"/>
                </a:lnTo>
                <a:lnTo>
                  <a:pt x="44649" y="89297"/>
                </a:lnTo>
                <a:lnTo>
                  <a:pt x="89297" y="80368"/>
                </a:lnTo>
                <a:lnTo>
                  <a:pt x="142875" y="71438"/>
                </a:lnTo>
                <a:lnTo>
                  <a:pt x="205383" y="71438"/>
                </a:lnTo>
                <a:lnTo>
                  <a:pt x="250032" y="71438"/>
                </a:lnTo>
                <a:lnTo>
                  <a:pt x="285750" y="80368"/>
                </a:lnTo>
                <a:lnTo>
                  <a:pt x="303610" y="98227"/>
                </a:lnTo>
                <a:lnTo>
                  <a:pt x="303610" y="116086"/>
                </a:lnTo>
                <a:lnTo>
                  <a:pt x="285750" y="142875"/>
                </a:lnTo>
                <a:lnTo>
                  <a:pt x="250032" y="178594"/>
                </a:lnTo>
                <a:lnTo>
                  <a:pt x="205383" y="214313"/>
                </a:lnTo>
                <a:lnTo>
                  <a:pt x="160735" y="241102"/>
                </a:lnTo>
                <a:lnTo>
                  <a:pt x="133946" y="258961"/>
                </a:lnTo>
                <a:lnTo>
                  <a:pt x="107157" y="276821"/>
                </a:lnTo>
                <a:lnTo>
                  <a:pt x="107157" y="276821"/>
                </a:lnTo>
                <a:lnTo>
                  <a:pt x="116086" y="276821"/>
                </a:lnTo>
                <a:lnTo>
                  <a:pt x="142875" y="267891"/>
                </a:lnTo>
                <a:lnTo>
                  <a:pt x="187524" y="258961"/>
                </a:lnTo>
                <a:lnTo>
                  <a:pt x="232172" y="258961"/>
                </a:lnTo>
                <a:lnTo>
                  <a:pt x="267891" y="258961"/>
                </a:lnTo>
                <a:lnTo>
                  <a:pt x="303610" y="258961"/>
                </a:lnTo>
                <a:lnTo>
                  <a:pt x="321469" y="276821"/>
                </a:lnTo>
                <a:lnTo>
                  <a:pt x="330399" y="303610"/>
                </a:lnTo>
                <a:lnTo>
                  <a:pt x="321469" y="330399"/>
                </a:lnTo>
                <a:lnTo>
                  <a:pt x="303610" y="357188"/>
                </a:lnTo>
                <a:lnTo>
                  <a:pt x="267891" y="383977"/>
                </a:lnTo>
                <a:lnTo>
                  <a:pt x="223243" y="419696"/>
                </a:lnTo>
                <a:lnTo>
                  <a:pt x="169665" y="437555"/>
                </a:lnTo>
                <a:lnTo>
                  <a:pt x="125016" y="455415"/>
                </a:lnTo>
                <a:lnTo>
                  <a:pt x="98227" y="464344"/>
                </a:lnTo>
                <a:lnTo>
                  <a:pt x="89297" y="464344"/>
                </a:lnTo>
                <a:lnTo>
                  <a:pt x="98227" y="446485"/>
                </a:lnTo>
                <a:lnTo>
                  <a:pt x="125016" y="419696"/>
                </a:lnTo>
                <a:lnTo>
                  <a:pt x="160735" y="375047"/>
                </a:lnTo>
                <a:lnTo>
                  <a:pt x="214313" y="312540"/>
                </a:lnTo>
                <a:lnTo>
                  <a:pt x="276821" y="241102"/>
                </a:lnTo>
                <a:lnTo>
                  <a:pt x="348258" y="169664"/>
                </a:lnTo>
                <a:lnTo>
                  <a:pt x="419696" y="107157"/>
                </a:lnTo>
                <a:lnTo>
                  <a:pt x="473274" y="53579"/>
                </a:lnTo>
                <a:lnTo>
                  <a:pt x="517922" y="26789"/>
                </a:lnTo>
                <a:lnTo>
                  <a:pt x="544711" y="8930"/>
                </a:lnTo>
                <a:lnTo>
                  <a:pt x="544711" y="0"/>
                </a:lnTo>
                <a:lnTo>
                  <a:pt x="526852" y="0"/>
                </a:lnTo>
                <a:lnTo>
                  <a:pt x="500063" y="8930"/>
                </a:lnTo>
                <a:lnTo>
                  <a:pt x="464344" y="26789"/>
                </a:lnTo>
                <a:lnTo>
                  <a:pt x="419696" y="62508"/>
                </a:lnTo>
                <a:lnTo>
                  <a:pt x="375047" y="107157"/>
                </a:lnTo>
                <a:lnTo>
                  <a:pt x="339329" y="160735"/>
                </a:lnTo>
                <a:lnTo>
                  <a:pt x="312540" y="223243"/>
                </a:lnTo>
                <a:lnTo>
                  <a:pt x="294680" y="276821"/>
                </a:lnTo>
                <a:lnTo>
                  <a:pt x="294680" y="321469"/>
                </a:lnTo>
                <a:lnTo>
                  <a:pt x="303610" y="366118"/>
                </a:lnTo>
                <a:lnTo>
                  <a:pt x="330399" y="392907"/>
                </a:lnTo>
                <a:lnTo>
                  <a:pt x="357188" y="401836"/>
                </a:lnTo>
                <a:lnTo>
                  <a:pt x="392907" y="410766"/>
                </a:lnTo>
                <a:lnTo>
                  <a:pt x="437555" y="401836"/>
                </a:lnTo>
                <a:lnTo>
                  <a:pt x="473274" y="383977"/>
                </a:lnTo>
                <a:lnTo>
                  <a:pt x="517922" y="348258"/>
                </a:lnTo>
                <a:lnTo>
                  <a:pt x="544711" y="312540"/>
                </a:lnTo>
                <a:lnTo>
                  <a:pt x="562571" y="285750"/>
                </a:lnTo>
                <a:lnTo>
                  <a:pt x="553641" y="258961"/>
                </a:lnTo>
                <a:lnTo>
                  <a:pt x="526852" y="250032"/>
                </a:lnTo>
                <a:lnTo>
                  <a:pt x="491133" y="267891"/>
                </a:lnTo>
                <a:lnTo>
                  <a:pt x="437555" y="294680"/>
                </a:lnTo>
                <a:lnTo>
                  <a:pt x="401836" y="330399"/>
                </a:lnTo>
                <a:lnTo>
                  <a:pt x="375047" y="375047"/>
                </a:lnTo>
                <a:lnTo>
                  <a:pt x="366118" y="401836"/>
                </a:lnTo>
                <a:lnTo>
                  <a:pt x="375047" y="419696"/>
                </a:lnTo>
                <a:lnTo>
                  <a:pt x="401836" y="419696"/>
                </a:lnTo>
                <a:lnTo>
                  <a:pt x="428625" y="401836"/>
                </a:lnTo>
                <a:lnTo>
                  <a:pt x="473274" y="357188"/>
                </a:lnTo>
                <a:lnTo>
                  <a:pt x="526852" y="312540"/>
                </a:lnTo>
                <a:lnTo>
                  <a:pt x="571500" y="250032"/>
                </a:lnTo>
                <a:lnTo>
                  <a:pt x="625079" y="187524"/>
                </a:lnTo>
                <a:lnTo>
                  <a:pt x="625079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902523" y="1455539"/>
            <a:ext cx="991197" cy="4304110"/>
          </a:xfrm>
          <a:custGeom>
            <a:avLst/>
            <a:gdLst/>
            <a:ahLst/>
            <a:cxnLst/>
            <a:rect l="0" t="0" r="0" b="0"/>
            <a:pathLst>
              <a:path w="991197" h="4304110">
                <a:moveTo>
                  <a:pt x="660797" y="392906"/>
                </a:moveTo>
                <a:lnTo>
                  <a:pt x="651868" y="392906"/>
                </a:lnTo>
                <a:lnTo>
                  <a:pt x="642938" y="375047"/>
                </a:lnTo>
                <a:lnTo>
                  <a:pt x="634008" y="357187"/>
                </a:lnTo>
                <a:lnTo>
                  <a:pt x="625079" y="339328"/>
                </a:lnTo>
                <a:lnTo>
                  <a:pt x="616149" y="312539"/>
                </a:lnTo>
                <a:lnTo>
                  <a:pt x="616149" y="285750"/>
                </a:lnTo>
                <a:lnTo>
                  <a:pt x="607219" y="258961"/>
                </a:lnTo>
                <a:lnTo>
                  <a:pt x="598290" y="223242"/>
                </a:lnTo>
                <a:lnTo>
                  <a:pt x="589360" y="196453"/>
                </a:lnTo>
                <a:lnTo>
                  <a:pt x="571500" y="169664"/>
                </a:lnTo>
                <a:lnTo>
                  <a:pt x="562571" y="142875"/>
                </a:lnTo>
                <a:lnTo>
                  <a:pt x="535782" y="125015"/>
                </a:lnTo>
                <a:lnTo>
                  <a:pt x="508993" y="107156"/>
                </a:lnTo>
                <a:lnTo>
                  <a:pt x="482204" y="98226"/>
                </a:lnTo>
                <a:lnTo>
                  <a:pt x="455415" y="98226"/>
                </a:lnTo>
                <a:lnTo>
                  <a:pt x="419696" y="98226"/>
                </a:lnTo>
                <a:lnTo>
                  <a:pt x="383977" y="107156"/>
                </a:lnTo>
                <a:lnTo>
                  <a:pt x="357188" y="125015"/>
                </a:lnTo>
                <a:lnTo>
                  <a:pt x="330399" y="142875"/>
                </a:lnTo>
                <a:lnTo>
                  <a:pt x="294680" y="169664"/>
                </a:lnTo>
                <a:lnTo>
                  <a:pt x="267891" y="196453"/>
                </a:lnTo>
                <a:lnTo>
                  <a:pt x="241102" y="241101"/>
                </a:lnTo>
                <a:lnTo>
                  <a:pt x="214313" y="285750"/>
                </a:lnTo>
                <a:lnTo>
                  <a:pt x="178594" y="348258"/>
                </a:lnTo>
                <a:lnTo>
                  <a:pt x="151805" y="410765"/>
                </a:lnTo>
                <a:lnTo>
                  <a:pt x="125016" y="482203"/>
                </a:lnTo>
                <a:lnTo>
                  <a:pt x="107157" y="553640"/>
                </a:lnTo>
                <a:lnTo>
                  <a:pt x="80368" y="634008"/>
                </a:lnTo>
                <a:lnTo>
                  <a:pt x="62508" y="714375"/>
                </a:lnTo>
                <a:lnTo>
                  <a:pt x="53579" y="803672"/>
                </a:lnTo>
                <a:lnTo>
                  <a:pt x="35719" y="892969"/>
                </a:lnTo>
                <a:lnTo>
                  <a:pt x="26790" y="982265"/>
                </a:lnTo>
                <a:lnTo>
                  <a:pt x="17860" y="1071563"/>
                </a:lnTo>
                <a:lnTo>
                  <a:pt x="8930" y="1160859"/>
                </a:lnTo>
                <a:lnTo>
                  <a:pt x="0" y="1259086"/>
                </a:lnTo>
                <a:lnTo>
                  <a:pt x="0" y="1357312"/>
                </a:lnTo>
                <a:lnTo>
                  <a:pt x="0" y="1464468"/>
                </a:lnTo>
                <a:lnTo>
                  <a:pt x="0" y="1571625"/>
                </a:lnTo>
                <a:lnTo>
                  <a:pt x="8930" y="1687711"/>
                </a:lnTo>
                <a:lnTo>
                  <a:pt x="8930" y="1803797"/>
                </a:lnTo>
                <a:lnTo>
                  <a:pt x="17860" y="1919882"/>
                </a:lnTo>
                <a:lnTo>
                  <a:pt x="26790" y="2035968"/>
                </a:lnTo>
                <a:lnTo>
                  <a:pt x="26790" y="2160984"/>
                </a:lnTo>
                <a:lnTo>
                  <a:pt x="35719" y="2294929"/>
                </a:lnTo>
                <a:lnTo>
                  <a:pt x="35719" y="2419945"/>
                </a:lnTo>
                <a:lnTo>
                  <a:pt x="26790" y="2544961"/>
                </a:lnTo>
                <a:lnTo>
                  <a:pt x="26790" y="2669976"/>
                </a:lnTo>
                <a:lnTo>
                  <a:pt x="17860" y="2803922"/>
                </a:lnTo>
                <a:lnTo>
                  <a:pt x="17860" y="2920007"/>
                </a:lnTo>
                <a:lnTo>
                  <a:pt x="17860" y="3036093"/>
                </a:lnTo>
                <a:lnTo>
                  <a:pt x="17860" y="3152179"/>
                </a:lnTo>
                <a:lnTo>
                  <a:pt x="26790" y="3268265"/>
                </a:lnTo>
                <a:lnTo>
                  <a:pt x="35719" y="3384351"/>
                </a:lnTo>
                <a:lnTo>
                  <a:pt x="53579" y="3491508"/>
                </a:lnTo>
                <a:lnTo>
                  <a:pt x="71438" y="3598664"/>
                </a:lnTo>
                <a:lnTo>
                  <a:pt x="98227" y="3705820"/>
                </a:lnTo>
                <a:lnTo>
                  <a:pt x="125016" y="3804047"/>
                </a:lnTo>
                <a:lnTo>
                  <a:pt x="160735" y="3902274"/>
                </a:lnTo>
                <a:lnTo>
                  <a:pt x="187524" y="3982641"/>
                </a:lnTo>
                <a:lnTo>
                  <a:pt x="223243" y="4063008"/>
                </a:lnTo>
                <a:lnTo>
                  <a:pt x="258961" y="4134445"/>
                </a:lnTo>
                <a:lnTo>
                  <a:pt x="294680" y="4196952"/>
                </a:lnTo>
                <a:lnTo>
                  <a:pt x="330399" y="4241601"/>
                </a:lnTo>
                <a:lnTo>
                  <a:pt x="375047" y="4277320"/>
                </a:lnTo>
                <a:lnTo>
                  <a:pt x="410766" y="4295179"/>
                </a:lnTo>
                <a:lnTo>
                  <a:pt x="455415" y="4304109"/>
                </a:lnTo>
                <a:lnTo>
                  <a:pt x="500063" y="4295179"/>
                </a:lnTo>
                <a:lnTo>
                  <a:pt x="535782" y="4277320"/>
                </a:lnTo>
                <a:lnTo>
                  <a:pt x="580430" y="4241601"/>
                </a:lnTo>
                <a:lnTo>
                  <a:pt x="625079" y="4196952"/>
                </a:lnTo>
                <a:lnTo>
                  <a:pt x="669727" y="4143374"/>
                </a:lnTo>
                <a:lnTo>
                  <a:pt x="714375" y="4071938"/>
                </a:lnTo>
                <a:lnTo>
                  <a:pt x="759024" y="4000500"/>
                </a:lnTo>
                <a:lnTo>
                  <a:pt x="794743" y="3911203"/>
                </a:lnTo>
                <a:lnTo>
                  <a:pt x="830461" y="3812977"/>
                </a:lnTo>
                <a:lnTo>
                  <a:pt x="866180" y="3705820"/>
                </a:lnTo>
                <a:lnTo>
                  <a:pt x="884040" y="3589734"/>
                </a:lnTo>
                <a:lnTo>
                  <a:pt x="901899" y="3464719"/>
                </a:lnTo>
                <a:lnTo>
                  <a:pt x="919758" y="3330773"/>
                </a:lnTo>
                <a:lnTo>
                  <a:pt x="928688" y="3196828"/>
                </a:lnTo>
                <a:lnTo>
                  <a:pt x="937618" y="3053953"/>
                </a:lnTo>
                <a:lnTo>
                  <a:pt x="937618" y="2911078"/>
                </a:lnTo>
                <a:lnTo>
                  <a:pt x="937618" y="2759273"/>
                </a:lnTo>
                <a:lnTo>
                  <a:pt x="946547" y="2616398"/>
                </a:lnTo>
                <a:lnTo>
                  <a:pt x="955477" y="2473523"/>
                </a:lnTo>
                <a:lnTo>
                  <a:pt x="964407" y="2330648"/>
                </a:lnTo>
                <a:lnTo>
                  <a:pt x="964407" y="2187773"/>
                </a:lnTo>
                <a:lnTo>
                  <a:pt x="973336" y="2053828"/>
                </a:lnTo>
                <a:lnTo>
                  <a:pt x="982266" y="1919882"/>
                </a:lnTo>
                <a:lnTo>
                  <a:pt x="991196" y="1777007"/>
                </a:lnTo>
                <a:lnTo>
                  <a:pt x="991196" y="1643062"/>
                </a:lnTo>
                <a:lnTo>
                  <a:pt x="991196" y="1509117"/>
                </a:lnTo>
                <a:lnTo>
                  <a:pt x="991196" y="1384101"/>
                </a:lnTo>
                <a:lnTo>
                  <a:pt x="991196" y="1250156"/>
                </a:lnTo>
                <a:lnTo>
                  <a:pt x="982266" y="1134070"/>
                </a:lnTo>
                <a:lnTo>
                  <a:pt x="973336" y="1017984"/>
                </a:lnTo>
                <a:lnTo>
                  <a:pt x="964407" y="901898"/>
                </a:lnTo>
                <a:lnTo>
                  <a:pt x="955477" y="794742"/>
                </a:lnTo>
                <a:lnTo>
                  <a:pt x="937618" y="696515"/>
                </a:lnTo>
                <a:lnTo>
                  <a:pt x="928688" y="607219"/>
                </a:lnTo>
                <a:lnTo>
                  <a:pt x="910829" y="517922"/>
                </a:lnTo>
                <a:lnTo>
                  <a:pt x="892969" y="437555"/>
                </a:lnTo>
                <a:lnTo>
                  <a:pt x="875110" y="357187"/>
                </a:lnTo>
                <a:lnTo>
                  <a:pt x="848321" y="285750"/>
                </a:lnTo>
                <a:lnTo>
                  <a:pt x="830461" y="232172"/>
                </a:lnTo>
                <a:lnTo>
                  <a:pt x="803672" y="178594"/>
                </a:lnTo>
                <a:lnTo>
                  <a:pt x="776883" y="125015"/>
                </a:lnTo>
                <a:lnTo>
                  <a:pt x="741165" y="89297"/>
                </a:lnTo>
                <a:lnTo>
                  <a:pt x="705446" y="53578"/>
                </a:lnTo>
                <a:lnTo>
                  <a:pt x="669727" y="35719"/>
                </a:lnTo>
                <a:lnTo>
                  <a:pt x="634008" y="17859"/>
                </a:lnTo>
                <a:lnTo>
                  <a:pt x="589360" y="8930"/>
                </a:lnTo>
                <a:lnTo>
                  <a:pt x="544711" y="0"/>
                </a:lnTo>
                <a:lnTo>
                  <a:pt x="500063" y="17859"/>
                </a:lnTo>
                <a:lnTo>
                  <a:pt x="455415" y="35719"/>
                </a:lnTo>
                <a:lnTo>
                  <a:pt x="410766" y="62508"/>
                </a:lnTo>
                <a:lnTo>
                  <a:pt x="357188" y="89297"/>
                </a:lnTo>
                <a:lnTo>
                  <a:pt x="312540" y="125015"/>
                </a:lnTo>
                <a:lnTo>
                  <a:pt x="267891" y="160734"/>
                </a:lnTo>
                <a:lnTo>
                  <a:pt x="267891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276820" y="544711"/>
            <a:ext cx="348259" cy="330399"/>
          </a:xfrm>
          <a:custGeom>
            <a:avLst/>
            <a:gdLst/>
            <a:ahLst/>
            <a:cxnLst/>
            <a:rect l="0" t="0" r="0" b="0"/>
            <a:pathLst>
              <a:path w="348259" h="330399">
                <a:moveTo>
                  <a:pt x="17860" y="160734"/>
                </a:moveTo>
                <a:lnTo>
                  <a:pt x="1786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33945"/>
                </a:lnTo>
                <a:lnTo>
                  <a:pt x="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0" y="133945"/>
                </a:lnTo>
                <a:lnTo>
                  <a:pt x="0" y="151805"/>
                </a:lnTo>
                <a:lnTo>
                  <a:pt x="0" y="160734"/>
                </a:lnTo>
                <a:lnTo>
                  <a:pt x="8930" y="178594"/>
                </a:lnTo>
                <a:lnTo>
                  <a:pt x="26789" y="223242"/>
                </a:lnTo>
                <a:lnTo>
                  <a:pt x="44649" y="267890"/>
                </a:lnTo>
                <a:lnTo>
                  <a:pt x="53579" y="294680"/>
                </a:lnTo>
                <a:lnTo>
                  <a:pt x="62508" y="312539"/>
                </a:lnTo>
                <a:lnTo>
                  <a:pt x="62508" y="321469"/>
                </a:lnTo>
                <a:lnTo>
                  <a:pt x="62508" y="330398"/>
                </a:lnTo>
                <a:lnTo>
                  <a:pt x="62508" y="321469"/>
                </a:lnTo>
                <a:lnTo>
                  <a:pt x="62508" y="312539"/>
                </a:lnTo>
                <a:lnTo>
                  <a:pt x="62508" y="294680"/>
                </a:lnTo>
                <a:lnTo>
                  <a:pt x="53579" y="267890"/>
                </a:lnTo>
                <a:lnTo>
                  <a:pt x="44649" y="241101"/>
                </a:lnTo>
                <a:lnTo>
                  <a:pt x="44649" y="214312"/>
                </a:lnTo>
                <a:lnTo>
                  <a:pt x="35719" y="196453"/>
                </a:lnTo>
                <a:lnTo>
                  <a:pt x="35719" y="178594"/>
                </a:lnTo>
                <a:lnTo>
                  <a:pt x="35719" y="151805"/>
                </a:lnTo>
                <a:lnTo>
                  <a:pt x="26789" y="125016"/>
                </a:lnTo>
                <a:lnTo>
                  <a:pt x="26789" y="107156"/>
                </a:lnTo>
                <a:lnTo>
                  <a:pt x="26789" y="98227"/>
                </a:lnTo>
                <a:lnTo>
                  <a:pt x="35719" y="80367"/>
                </a:lnTo>
                <a:lnTo>
                  <a:pt x="53579" y="89297"/>
                </a:lnTo>
                <a:lnTo>
                  <a:pt x="71438" y="125016"/>
                </a:lnTo>
                <a:lnTo>
                  <a:pt x="98227" y="160734"/>
                </a:lnTo>
                <a:lnTo>
                  <a:pt x="125016" y="205383"/>
                </a:lnTo>
                <a:lnTo>
                  <a:pt x="151805" y="241101"/>
                </a:lnTo>
                <a:lnTo>
                  <a:pt x="160735" y="267890"/>
                </a:lnTo>
                <a:lnTo>
                  <a:pt x="178594" y="285750"/>
                </a:lnTo>
                <a:lnTo>
                  <a:pt x="196454" y="303609"/>
                </a:lnTo>
                <a:lnTo>
                  <a:pt x="196454" y="303609"/>
                </a:lnTo>
                <a:lnTo>
                  <a:pt x="205383" y="303609"/>
                </a:lnTo>
                <a:lnTo>
                  <a:pt x="205383" y="285750"/>
                </a:lnTo>
                <a:lnTo>
                  <a:pt x="205383" y="267890"/>
                </a:lnTo>
                <a:lnTo>
                  <a:pt x="196454" y="232172"/>
                </a:lnTo>
                <a:lnTo>
                  <a:pt x="187524" y="196453"/>
                </a:lnTo>
                <a:lnTo>
                  <a:pt x="178594" y="151805"/>
                </a:lnTo>
                <a:lnTo>
                  <a:pt x="169664" y="98227"/>
                </a:lnTo>
                <a:lnTo>
                  <a:pt x="160735" y="62508"/>
                </a:lnTo>
                <a:lnTo>
                  <a:pt x="151805" y="26789"/>
                </a:lnTo>
                <a:lnTo>
                  <a:pt x="151805" y="8930"/>
                </a:lnTo>
                <a:lnTo>
                  <a:pt x="151805" y="0"/>
                </a:lnTo>
                <a:lnTo>
                  <a:pt x="160735" y="0"/>
                </a:lnTo>
                <a:lnTo>
                  <a:pt x="169664" y="17859"/>
                </a:lnTo>
                <a:lnTo>
                  <a:pt x="169664" y="44648"/>
                </a:lnTo>
                <a:lnTo>
                  <a:pt x="187524" y="80367"/>
                </a:lnTo>
                <a:lnTo>
                  <a:pt x="205383" y="125016"/>
                </a:lnTo>
                <a:lnTo>
                  <a:pt x="223243" y="160734"/>
                </a:lnTo>
                <a:lnTo>
                  <a:pt x="241102" y="205383"/>
                </a:lnTo>
                <a:lnTo>
                  <a:pt x="267891" y="241101"/>
                </a:lnTo>
                <a:lnTo>
                  <a:pt x="285750" y="258961"/>
                </a:lnTo>
                <a:lnTo>
                  <a:pt x="303610" y="276820"/>
                </a:lnTo>
                <a:lnTo>
                  <a:pt x="321469" y="285750"/>
                </a:lnTo>
                <a:lnTo>
                  <a:pt x="330399" y="285750"/>
                </a:lnTo>
                <a:lnTo>
                  <a:pt x="339329" y="276820"/>
                </a:lnTo>
                <a:lnTo>
                  <a:pt x="348258" y="241101"/>
                </a:lnTo>
                <a:lnTo>
                  <a:pt x="339329" y="205383"/>
                </a:lnTo>
                <a:lnTo>
                  <a:pt x="339329" y="160734"/>
                </a:lnTo>
                <a:lnTo>
                  <a:pt x="330399" y="125016"/>
                </a:lnTo>
                <a:lnTo>
                  <a:pt x="330399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35781" y="517922"/>
            <a:ext cx="205384" cy="303610"/>
          </a:xfrm>
          <a:custGeom>
            <a:avLst/>
            <a:gdLst/>
            <a:ahLst/>
            <a:cxnLst/>
            <a:rect l="0" t="0" r="0" b="0"/>
            <a:pathLst>
              <a:path w="205384" h="303610">
                <a:moveTo>
                  <a:pt x="17860" y="71437"/>
                </a:moveTo>
                <a:lnTo>
                  <a:pt x="8930" y="71437"/>
                </a:lnTo>
                <a:lnTo>
                  <a:pt x="893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80367"/>
                </a:lnTo>
                <a:lnTo>
                  <a:pt x="0" y="71437"/>
                </a:lnTo>
                <a:lnTo>
                  <a:pt x="8930" y="62508"/>
                </a:lnTo>
                <a:lnTo>
                  <a:pt x="26789" y="44648"/>
                </a:lnTo>
                <a:lnTo>
                  <a:pt x="35719" y="26789"/>
                </a:lnTo>
                <a:lnTo>
                  <a:pt x="53578" y="17859"/>
                </a:lnTo>
                <a:lnTo>
                  <a:pt x="71438" y="0"/>
                </a:lnTo>
                <a:lnTo>
                  <a:pt x="89297" y="0"/>
                </a:lnTo>
                <a:lnTo>
                  <a:pt x="98227" y="8930"/>
                </a:lnTo>
                <a:lnTo>
                  <a:pt x="98227" y="17859"/>
                </a:lnTo>
                <a:lnTo>
                  <a:pt x="98227" y="44648"/>
                </a:lnTo>
                <a:lnTo>
                  <a:pt x="89297" y="80367"/>
                </a:lnTo>
                <a:lnTo>
                  <a:pt x="80368" y="116086"/>
                </a:lnTo>
                <a:lnTo>
                  <a:pt x="80368" y="133945"/>
                </a:lnTo>
                <a:lnTo>
                  <a:pt x="71438" y="151805"/>
                </a:lnTo>
                <a:lnTo>
                  <a:pt x="71438" y="151805"/>
                </a:lnTo>
                <a:lnTo>
                  <a:pt x="80368" y="151805"/>
                </a:lnTo>
                <a:lnTo>
                  <a:pt x="98227" y="125016"/>
                </a:lnTo>
                <a:lnTo>
                  <a:pt x="116086" y="107156"/>
                </a:lnTo>
                <a:lnTo>
                  <a:pt x="142875" y="89297"/>
                </a:lnTo>
                <a:lnTo>
                  <a:pt x="160735" y="80367"/>
                </a:lnTo>
                <a:lnTo>
                  <a:pt x="187524" y="80367"/>
                </a:lnTo>
                <a:lnTo>
                  <a:pt x="196453" y="89297"/>
                </a:lnTo>
                <a:lnTo>
                  <a:pt x="205383" y="116086"/>
                </a:lnTo>
                <a:lnTo>
                  <a:pt x="196453" y="142875"/>
                </a:lnTo>
                <a:lnTo>
                  <a:pt x="187524" y="187523"/>
                </a:lnTo>
                <a:lnTo>
                  <a:pt x="169664" y="232172"/>
                </a:lnTo>
                <a:lnTo>
                  <a:pt x="142875" y="267890"/>
                </a:lnTo>
                <a:lnTo>
                  <a:pt x="125016" y="285750"/>
                </a:lnTo>
                <a:lnTo>
                  <a:pt x="116086" y="303609"/>
                </a:lnTo>
                <a:lnTo>
                  <a:pt x="116086" y="294679"/>
                </a:lnTo>
                <a:lnTo>
                  <a:pt x="125016" y="276820"/>
                </a:lnTo>
                <a:lnTo>
                  <a:pt x="142875" y="241101"/>
                </a:lnTo>
                <a:lnTo>
                  <a:pt x="169664" y="196453"/>
                </a:lnTo>
                <a:lnTo>
                  <a:pt x="205383" y="142875"/>
                </a:lnTo>
                <a:lnTo>
                  <a:pt x="205383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803672" y="473273"/>
            <a:ext cx="116087" cy="62509"/>
          </a:xfrm>
          <a:custGeom>
            <a:avLst/>
            <a:gdLst/>
            <a:ahLst/>
            <a:cxnLst/>
            <a:rect l="0" t="0" r="0" b="0"/>
            <a:pathLst>
              <a:path w="116087" h="62509">
                <a:moveTo>
                  <a:pt x="8930" y="62508"/>
                </a:moveTo>
                <a:lnTo>
                  <a:pt x="0" y="62508"/>
                </a:lnTo>
                <a:lnTo>
                  <a:pt x="0" y="62508"/>
                </a:lnTo>
                <a:lnTo>
                  <a:pt x="8930" y="53579"/>
                </a:lnTo>
                <a:lnTo>
                  <a:pt x="17859" y="53579"/>
                </a:lnTo>
                <a:lnTo>
                  <a:pt x="26789" y="35719"/>
                </a:lnTo>
                <a:lnTo>
                  <a:pt x="44648" y="26789"/>
                </a:lnTo>
                <a:lnTo>
                  <a:pt x="71437" y="1786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857250" y="562570"/>
            <a:ext cx="80368" cy="35720"/>
          </a:xfrm>
          <a:custGeom>
            <a:avLst/>
            <a:gdLst/>
            <a:ahLst/>
            <a:cxnLst/>
            <a:rect l="0" t="0" r="0" b="0"/>
            <a:pathLst>
              <a:path w="80368" h="35720">
                <a:moveTo>
                  <a:pt x="0" y="35719"/>
                </a:moveTo>
                <a:lnTo>
                  <a:pt x="0" y="3571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17860"/>
                </a:lnTo>
                <a:lnTo>
                  <a:pt x="44649" y="17860"/>
                </a:lnTo>
                <a:lnTo>
                  <a:pt x="62508" y="8930"/>
                </a:lnTo>
                <a:lnTo>
                  <a:pt x="71438" y="8930"/>
                </a:lnTo>
                <a:lnTo>
                  <a:pt x="80367" y="0"/>
                </a:lnTo>
                <a:lnTo>
                  <a:pt x="80367" y="0"/>
                </a:lnTo>
                <a:lnTo>
                  <a:pt x="80367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044774" y="294680"/>
            <a:ext cx="169665" cy="303610"/>
          </a:xfrm>
          <a:custGeom>
            <a:avLst/>
            <a:gdLst/>
            <a:ahLst/>
            <a:cxnLst/>
            <a:rect l="0" t="0" r="0" b="0"/>
            <a:pathLst>
              <a:path w="169665" h="303610">
                <a:moveTo>
                  <a:pt x="8929" y="71437"/>
                </a:moveTo>
                <a:lnTo>
                  <a:pt x="8929" y="71437"/>
                </a:lnTo>
                <a:lnTo>
                  <a:pt x="8929" y="71437"/>
                </a:lnTo>
                <a:lnTo>
                  <a:pt x="8929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0" y="71437"/>
                </a:lnTo>
                <a:lnTo>
                  <a:pt x="8929" y="71437"/>
                </a:lnTo>
                <a:lnTo>
                  <a:pt x="17859" y="80367"/>
                </a:lnTo>
                <a:lnTo>
                  <a:pt x="26789" y="89297"/>
                </a:lnTo>
                <a:lnTo>
                  <a:pt x="35718" y="116086"/>
                </a:lnTo>
                <a:lnTo>
                  <a:pt x="53578" y="151804"/>
                </a:lnTo>
                <a:lnTo>
                  <a:pt x="62507" y="187523"/>
                </a:lnTo>
                <a:lnTo>
                  <a:pt x="80367" y="223242"/>
                </a:lnTo>
                <a:lnTo>
                  <a:pt x="89296" y="250031"/>
                </a:lnTo>
                <a:lnTo>
                  <a:pt x="98226" y="276820"/>
                </a:lnTo>
                <a:lnTo>
                  <a:pt x="107156" y="294679"/>
                </a:lnTo>
                <a:lnTo>
                  <a:pt x="107156" y="303609"/>
                </a:lnTo>
                <a:lnTo>
                  <a:pt x="107156" y="294679"/>
                </a:lnTo>
                <a:lnTo>
                  <a:pt x="98226" y="285750"/>
                </a:lnTo>
                <a:lnTo>
                  <a:pt x="89296" y="267890"/>
                </a:lnTo>
                <a:lnTo>
                  <a:pt x="80367" y="241101"/>
                </a:lnTo>
                <a:lnTo>
                  <a:pt x="62507" y="214312"/>
                </a:lnTo>
                <a:lnTo>
                  <a:pt x="53578" y="187523"/>
                </a:lnTo>
                <a:lnTo>
                  <a:pt x="44648" y="151804"/>
                </a:lnTo>
                <a:lnTo>
                  <a:pt x="35718" y="125015"/>
                </a:lnTo>
                <a:lnTo>
                  <a:pt x="26789" y="98226"/>
                </a:lnTo>
                <a:lnTo>
                  <a:pt x="17859" y="80367"/>
                </a:lnTo>
                <a:lnTo>
                  <a:pt x="17859" y="62507"/>
                </a:lnTo>
                <a:lnTo>
                  <a:pt x="17859" y="53578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8" y="35718"/>
                </a:lnTo>
                <a:lnTo>
                  <a:pt x="53578" y="26789"/>
                </a:lnTo>
                <a:lnTo>
                  <a:pt x="80367" y="26789"/>
                </a:lnTo>
                <a:lnTo>
                  <a:pt x="107156" y="17859"/>
                </a:lnTo>
                <a:lnTo>
                  <a:pt x="133945" y="8929"/>
                </a:lnTo>
                <a:lnTo>
                  <a:pt x="151804" y="0"/>
                </a:lnTo>
                <a:lnTo>
                  <a:pt x="169664" y="0"/>
                </a:lnTo>
                <a:lnTo>
                  <a:pt x="16966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1071563" y="392906"/>
            <a:ext cx="178594" cy="71439"/>
          </a:xfrm>
          <a:custGeom>
            <a:avLst/>
            <a:gdLst/>
            <a:ahLst/>
            <a:cxnLst/>
            <a:rect l="0" t="0" r="0" b="0"/>
            <a:pathLst>
              <a:path w="178594" h="71439">
                <a:moveTo>
                  <a:pt x="0" y="71438"/>
                </a:moveTo>
                <a:lnTo>
                  <a:pt x="8929" y="71438"/>
                </a:lnTo>
                <a:lnTo>
                  <a:pt x="35718" y="62508"/>
                </a:lnTo>
                <a:lnTo>
                  <a:pt x="62507" y="44649"/>
                </a:lnTo>
                <a:lnTo>
                  <a:pt x="89296" y="26789"/>
                </a:lnTo>
                <a:lnTo>
                  <a:pt x="116086" y="17860"/>
                </a:lnTo>
                <a:lnTo>
                  <a:pt x="142875" y="8930"/>
                </a:lnTo>
                <a:lnTo>
                  <a:pt x="169664" y="0"/>
                </a:lnTo>
                <a:lnTo>
                  <a:pt x="178593" y="0"/>
                </a:lnTo>
                <a:lnTo>
                  <a:pt x="178593" y="0"/>
                </a:lnTo>
                <a:lnTo>
                  <a:pt x="17859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1214438" y="392906"/>
            <a:ext cx="187524" cy="160736"/>
          </a:xfrm>
          <a:custGeom>
            <a:avLst/>
            <a:gdLst/>
            <a:ahLst/>
            <a:cxnLst/>
            <a:rect l="0" t="0" r="0" b="0"/>
            <a:pathLst>
              <a:path w="187524" h="160736">
                <a:moveTo>
                  <a:pt x="0" y="116086"/>
                </a:moveTo>
                <a:lnTo>
                  <a:pt x="0" y="116086"/>
                </a:lnTo>
                <a:lnTo>
                  <a:pt x="0" y="125016"/>
                </a:lnTo>
                <a:lnTo>
                  <a:pt x="0" y="12501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33946"/>
                </a:lnTo>
                <a:lnTo>
                  <a:pt x="44648" y="133946"/>
                </a:lnTo>
                <a:lnTo>
                  <a:pt x="62507" y="116086"/>
                </a:lnTo>
                <a:lnTo>
                  <a:pt x="80367" y="107156"/>
                </a:lnTo>
                <a:lnTo>
                  <a:pt x="89296" y="89297"/>
                </a:lnTo>
                <a:lnTo>
                  <a:pt x="98226" y="71438"/>
                </a:lnTo>
                <a:lnTo>
                  <a:pt x="98226" y="53578"/>
                </a:lnTo>
                <a:lnTo>
                  <a:pt x="98226" y="35719"/>
                </a:lnTo>
                <a:lnTo>
                  <a:pt x="89296" y="26789"/>
                </a:lnTo>
                <a:lnTo>
                  <a:pt x="80367" y="17860"/>
                </a:lnTo>
                <a:lnTo>
                  <a:pt x="71437" y="17860"/>
                </a:lnTo>
                <a:lnTo>
                  <a:pt x="62507" y="26789"/>
                </a:lnTo>
                <a:lnTo>
                  <a:pt x="53578" y="44649"/>
                </a:lnTo>
                <a:lnTo>
                  <a:pt x="44648" y="71438"/>
                </a:lnTo>
                <a:lnTo>
                  <a:pt x="44648" y="98227"/>
                </a:lnTo>
                <a:lnTo>
                  <a:pt x="44648" y="125016"/>
                </a:lnTo>
                <a:lnTo>
                  <a:pt x="62507" y="151805"/>
                </a:lnTo>
                <a:lnTo>
                  <a:pt x="71437" y="160735"/>
                </a:lnTo>
                <a:lnTo>
                  <a:pt x="98226" y="160735"/>
                </a:lnTo>
                <a:lnTo>
                  <a:pt x="116085" y="160735"/>
                </a:lnTo>
                <a:lnTo>
                  <a:pt x="142875" y="142875"/>
                </a:lnTo>
                <a:lnTo>
                  <a:pt x="160734" y="125016"/>
                </a:lnTo>
                <a:lnTo>
                  <a:pt x="178593" y="98227"/>
                </a:lnTo>
                <a:lnTo>
                  <a:pt x="187523" y="62508"/>
                </a:lnTo>
                <a:lnTo>
                  <a:pt x="187523" y="26789"/>
                </a:lnTo>
                <a:lnTo>
                  <a:pt x="187523" y="0"/>
                </a:lnTo>
                <a:lnTo>
                  <a:pt x="18752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1348383" y="294680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17859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8930" y="17859"/>
                </a:lnTo>
                <a:lnTo>
                  <a:pt x="8930" y="35718"/>
                </a:lnTo>
                <a:lnTo>
                  <a:pt x="17859" y="71437"/>
                </a:lnTo>
                <a:lnTo>
                  <a:pt x="26789" y="98226"/>
                </a:lnTo>
                <a:lnTo>
                  <a:pt x="35719" y="133945"/>
                </a:lnTo>
                <a:lnTo>
                  <a:pt x="35719" y="169664"/>
                </a:lnTo>
                <a:lnTo>
                  <a:pt x="35719" y="196453"/>
                </a:lnTo>
                <a:lnTo>
                  <a:pt x="44648" y="214312"/>
                </a:lnTo>
                <a:lnTo>
                  <a:pt x="44648" y="223242"/>
                </a:lnTo>
                <a:lnTo>
                  <a:pt x="53578" y="214312"/>
                </a:lnTo>
                <a:lnTo>
                  <a:pt x="62508" y="205382"/>
                </a:lnTo>
                <a:lnTo>
                  <a:pt x="71437" y="187523"/>
                </a:lnTo>
                <a:lnTo>
                  <a:pt x="89297" y="151804"/>
                </a:lnTo>
                <a:lnTo>
                  <a:pt x="107156" y="125015"/>
                </a:lnTo>
                <a:lnTo>
                  <a:pt x="133945" y="98226"/>
                </a:lnTo>
                <a:lnTo>
                  <a:pt x="151805" y="80367"/>
                </a:lnTo>
                <a:lnTo>
                  <a:pt x="178594" y="71437"/>
                </a:lnTo>
                <a:lnTo>
                  <a:pt x="196453" y="71437"/>
                </a:lnTo>
                <a:lnTo>
                  <a:pt x="205383" y="80367"/>
                </a:lnTo>
                <a:lnTo>
                  <a:pt x="205383" y="98226"/>
                </a:lnTo>
                <a:lnTo>
                  <a:pt x="205383" y="125015"/>
                </a:lnTo>
                <a:lnTo>
                  <a:pt x="187523" y="151804"/>
                </a:lnTo>
                <a:lnTo>
                  <a:pt x="169664" y="178593"/>
                </a:lnTo>
                <a:lnTo>
                  <a:pt x="151805" y="205382"/>
                </a:lnTo>
                <a:lnTo>
                  <a:pt x="133945" y="223242"/>
                </a:lnTo>
                <a:lnTo>
                  <a:pt x="125015" y="223242"/>
                </a:lnTo>
                <a:lnTo>
                  <a:pt x="116086" y="223242"/>
                </a:lnTo>
                <a:lnTo>
                  <a:pt x="116086" y="205382"/>
                </a:lnTo>
                <a:lnTo>
                  <a:pt x="116086" y="187523"/>
                </a:lnTo>
                <a:lnTo>
                  <a:pt x="116086" y="169664"/>
                </a:lnTo>
                <a:lnTo>
                  <a:pt x="116086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37555" y="1178719"/>
            <a:ext cx="133946" cy="196454"/>
          </a:xfrm>
          <a:custGeom>
            <a:avLst/>
            <a:gdLst/>
            <a:ahLst/>
            <a:cxnLst/>
            <a:rect l="0" t="0" r="0" b="0"/>
            <a:pathLst>
              <a:path w="133946" h="196454">
                <a:moveTo>
                  <a:pt x="0" y="0"/>
                </a:moveTo>
                <a:lnTo>
                  <a:pt x="0" y="0"/>
                </a:lnTo>
                <a:lnTo>
                  <a:pt x="8929" y="0"/>
                </a:lnTo>
                <a:lnTo>
                  <a:pt x="17859" y="8929"/>
                </a:lnTo>
                <a:lnTo>
                  <a:pt x="26789" y="17859"/>
                </a:lnTo>
                <a:lnTo>
                  <a:pt x="44648" y="35718"/>
                </a:lnTo>
                <a:lnTo>
                  <a:pt x="62508" y="53578"/>
                </a:lnTo>
                <a:lnTo>
                  <a:pt x="80367" y="80367"/>
                </a:lnTo>
                <a:lnTo>
                  <a:pt x="98226" y="107156"/>
                </a:lnTo>
                <a:lnTo>
                  <a:pt x="116086" y="133945"/>
                </a:lnTo>
                <a:lnTo>
                  <a:pt x="125015" y="151804"/>
                </a:lnTo>
                <a:lnTo>
                  <a:pt x="133945" y="178594"/>
                </a:lnTo>
                <a:lnTo>
                  <a:pt x="133945" y="187523"/>
                </a:lnTo>
                <a:lnTo>
                  <a:pt x="133945" y="196453"/>
                </a:lnTo>
                <a:lnTo>
                  <a:pt x="125015" y="187523"/>
                </a:lnTo>
                <a:lnTo>
                  <a:pt x="116086" y="178594"/>
                </a:lnTo>
                <a:lnTo>
                  <a:pt x="98226" y="151804"/>
                </a:lnTo>
                <a:lnTo>
                  <a:pt x="71437" y="116086"/>
                </a:lnTo>
                <a:lnTo>
                  <a:pt x="71437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57188" y="1116211"/>
            <a:ext cx="357188" cy="357188"/>
          </a:xfrm>
          <a:custGeom>
            <a:avLst/>
            <a:gdLst/>
            <a:ahLst/>
            <a:cxnLst/>
            <a:rect l="0" t="0" r="0" b="0"/>
            <a:pathLst>
              <a:path w="357188" h="357188">
                <a:moveTo>
                  <a:pt x="0" y="71437"/>
                </a:moveTo>
                <a:lnTo>
                  <a:pt x="8929" y="71437"/>
                </a:lnTo>
                <a:lnTo>
                  <a:pt x="17859" y="71437"/>
                </a:lnTo>
                <a:lnTo>
                  <a:pt x="35718" y="62508"/>
                </a:lnTo>
                <a:lnTo>
                  <a:pt x="62507" y="44648"/>
                </a:lnTo>
                <a:lnTo>
                  <a:pt x="107156" y="26789"/>
                </a:lnTo>
                <a:lnTo>
                  <a:pt x="151804" y="17859"/>
                </a:lnTo>
                <a:lnTo>
                  <a:pt x="196453" y="0"/>
                </a:lnTo>
                <a:lnTo>
                  <a:pt x="250031" y="0"/>
                </a:lnTo>
                <a:lnTo>
                  <a:pt x="294679" y="8930"/>
                </a:lnTo>
                <a:lnTo>
                  <a:pt x="321468" y="35719"/>
                </a:lnTo>
                <a:lnTo>
                  <a:pt x="348257" y="80367"/>
                </a:lnTo>
                <a:lnTo>
                  <a:pt x="357187" y="133945"/>
                </a:lnTo>
                <a:lnTo>
                  <a:pt x="348257" y="196453"/>
                </a:lnTo>
                <a:lnTo>
                  <a:pt x="321468" y="258961"/>
                </a:lnTo>
                <a:lnTo>
                  <a:pt x="285750" y="303609"/>
                </a:lnTo>
                <a:lnTo>
                  <a:pt x="258961" y="339328"/>
                </a:lnTo>
                <a:lnTo>
                  <a:pt x="232171" y="357187"/>
                </a:lnTo>
                <a:lnTo>
                  <a:pt x="223242" y="348258"/>
                </a:lnTo>
                <a:lnTo>
                  <a:pt x="223242" y="321468"/>
                </a:lnTo>
                <a:lnTo>
                  <a:pt x="241101" y="285750"/>
                </a:lnTo>
                <a:lnTo>
                  <a:pt x="267890" y="223242"/>
                </a:lnTo>
                <a:lnTo>
                  <a:pt x="303609" y="169664"/>
                </a:lnTo>
                <a:lnTo>
                  <a:pt x="357187" y="107156"/>
                </a:lnTo>
                <a:lnTo>
                  <a:pt x="357187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705445" y="1017984"/>
            <a:ext cx="312540" cy="276822"/>
          </a:xfrm>
          <a:custGeom>
            <a:avLst/>
            <a:gdLst/>
            <a:ahLst/>
            <a:cxnLst/>
            <a:rect l="0" t="0" r="0" b="0"/>
            <a:pathLst>
              <a:path w="312540" h="276822">
                <a:moveTo>
                  <a:pt x="26789" y="151805"/>
                </a:moveTo>
                <a:lnTo>
                  <a:pt x="17860" y="151805"/>
                </a:lnTo>
                <a:lnTo>
                  <a:pt x="8930" y="151805"/>
                </a:lnTo>
                <a:lnTo>
                  <a:pt x="8930" y="142875"/>
                </a:lnTo>
                <a:lnTo>
                  <a:pt x="0" y="142875"/>
                </a:lnTo>
                <a:lnTo>
                  <a:pt x="8930" y="125016"/>
                </a:lnTo>
                <a:lnTo>
                  <a:pt x="17860" y="107157"/>
                </a:lnTo>
                <a:lnTo>
                  <a:pt x="26789" y="80367"/>
                </a:lnTo>
                <a:lnTo>
                  <a:pt x="44649" y="53578"/>
                </a:lnTo>
                <a:lnTo>
                  <a:pt x="71438" y="26789"/>
                </a:lnTo>
                <a:lnTo>
                  <a:pt x="89297" y="8930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8930"/>
                </a:lnTo>
                <a:lnTo>
                  <a:pt x="151805" y="35719"/>
                </a:lnTo>
                <a:lnTo>
                  <a:pt x="151805" y="80367"/>
                </a:lnTo>
                <a:lnTo>
                  <a:pt x="151805" y="125016"/>
                </a:lnTo>
                <a:lnTo>
                  <a:pt x="142875" y="169664"/>
                </a:lnTo>
                <a:lnTo>
                  <a:pt x="133946" y="214313"/>
                </a:lnTo>
                <a:lnTo>
                  <a:pt x="125016" y="250032"/>
                </a:lnTo>
                <a:lnTo>
                  <a:pt x="125016" y="276821"/>
                </a:lnTo>
                <a:lnTo>
                  <a:pt x="133946" y="276821"/>
                </a:lnTo>
                <a:lnTo>
                  <a:pt x="142875" y="276821"/>
                </a:lnTo>
                <a:lnTo>
                  <a:pt x="160735" y="250032"/>
                </a:lnTo>
                <a:lnTo>
                  <a:pt x="187524" y="223243"/>
                </a:lnTo>
                <a:lnTo>
                  <a:pt x="223243" y="196453"/>
                </a:lnTo>
                <a:lnTo>
                  <a:pt x="250032" y="169664"/>
                </a:lnTo>
                <a:lnTo>
                  <a:pt x="276821" y="151805"/>
                </a:lnTo>
                <a:lnTo>
                  <a:pt x="294680" y="133946"/>
                </a:lnTo>
                <a:lnTo>
                  <a:pt x="312539" y="133946"/>
                </a:lnTo>
                <a:lnTo>
                  <a:pt x="312539" y="13394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009055" y="946547"/>
            <a:ext cx="125016" cy="62509"/>
          </a:xfrm>
          <a:custGeom>
            <a:avLst/>
            <a:gdLst/>
            <a:ahLst/>
            <a:cxnLst/>
            <a:rect l="0" t="0" r="0" b="0"/>
            <a:pathLst>
              <a:path w="125016" h="62509">
                <a:moveTo>
                  <a:pt x="0" y="62508"/>
                </a:moveTo>
                <a:lnTo>
                  <a:pt x="0" y="62508"/>
                </a:lnTo>
                <a:lnTo>
                  <a:pt x="0" y="53578"/>
                </a:lnTo>
                <a:lnTo>
                  <a:pt x="8929" y="44648"/>
                </a:lnTo>
                <a:lnTo>
                  <a:pt x="26789" y="35719"/>
                </a:lnTo>
                <a:lnTo>
                  <a:pt x="44648" y="26789"/>
                </a:lnTo>
                <a:lnTo>
                  <a:pt x="62508" y="17859"/>
                </a:lnTo>
                <a:lnTo>
                  <a:pt x="89297" y="8929"/>
                </a:lnTo>
                <a:lnTo>
                  <a:pt x="98226" y="8929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8929"/>
                </a:lnTo>
                <a:lnTo>
                  <a:pt x="125015" y="8929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053703" y="982266"/>
            <a:ext cx="116087" cy="80368"/>
          </a:xfrm>
          <a:custGeom>
            <a:avLst/>
            <a:gdLst/>
            <a:ahLst/>
            <a:cxnLst/>
            <a:rect l="0" t="0" r="0" b="0"/>
            <a:pathLst>
              <a:path w="116087" h="80368">
                <a:moveTo>
                  <a:pt x="0" y="80367"/>
                </a:moveTo>
                <a:lnTo>
                  <a:pt x="0" y="80367"/>
                </a:lnTo>
                <a:lnTo>
                  <a:pt x="0" y="71437"/>
                </a:lnTo>
                <a:lnTo>
                  <a:pt x="8930" y="62507"/>
                </a:lnTo>
                <a:lnTo>
                  <a:pt x="26789" y="53578"/>
                </a:lnTo>
                <a:lnTo>
                  <a:pt x="44649" y="44648"/>
                </a:lnTo>
                <a:lnTo>
                  <a:pt x="62508" y="35718"/>
                </a:lnTo>
                <a:lnTo>
                  <a:pt x="80367" y="26789"/>
                </a:lnTo>
                <a:lnTo>
                  <a:pt x="98227" y="17859"/>
                </a:lnTo>
                <a:lnTo>
                  <a:pt x="107156" y="17859"/>
                </a:lnTo>
                <a:lnTo>
                  <a:pt x="116086" y="17859"/>
                </a:lnTo>
                <a:lnTo>
                  <a:pt x="116086" y="8929"/>
                </a:lnTo>
                <a:lnTo>
                  <a:pt x="116086" y="8929"/>
                </a:lnTo>
                <a:lnTo>
                  <a:pt x="107156" y="0"/>
                </a:lnTo>
                <a:lnTo>
                  <a:pt x="10715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1303734" y="696516"/>
            <a:ext cx="294681" cy="267891"/>
          </a:xfrm>
          <a:custGeom>
            <a:avLst/>
            <a:gdLst/>
            <a:ahLst/>
            <a:cxnLst/>
            <a:rect l="0" t="0" r="0" b="0"/>
            <a:pathLst>
              <a:path w="294681" h="267891">
                <a:moveTo>
                  <a:pt x="893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0" y="133945"/>
                </a:lnTo>
                <a:lnTo>
                  <a:pt x="0" y="125015"/>
                </a:lnTo>
                <a:lnTo>
                  <a:pt x="8930" y="98226"/>
                </a:lnTo>
                <a:lnTo>
                  <a:pt x="26789" y="80367"/>
                </a:lnTo>
                <a:lnTo>
                  <a:pt x="53579" y="53578"/>
                </a:lnTo>
                <a:lnTo>
                  <a:pt x="71438" y="35718"/>
                </a:lnTo>
                <a:lnTo>
                  <a:pt x="98227" y="17859"/>
                </a:lnTo>
                <a:lnTo>
                  <a:pt x="116086" y="0"/>
                </a:lnTo>
                <a:lnTo>
                  <a:pt x="133946" y="0"/>
                </a:lnTo>
                <a:lnTo>
                  <a:pt x="142875" y="0"/>
                </a:lnTo>
                <a:lnTo>
                  <a:pt x="151805" y="26789"/>
                </a:lnTo>
                <a:lnTo>
                  <a:pt x="142875" y="53578"/>
                </a:lnTo>
                <a:lnTo>
                  <a:pt x="133946" y="89296"/>
                </a:lnTo>
                <a:lnTo>
                  <a:pt x="116086" y="125015"/>
                </a:lnTo>
                <a:lnTo>
                  <a:pt x="98227" y="169664"/>
                </a:lnTo>
                <a:lnTo>
                  <a:pt x="80368" y="214312"/>
                </a:lnTo>
                <a:lnTo>
                  <a:pt x="62508" y="241101"/>
                </a:lnTo>
                <a:lnTo>
                  <a:pt x="53579" y="258960"/>
                </a:lnTo>
                <a:lnTo>
                  <a:pt x="44649" y="267890"/>
                </a:lnTo>
                <a:lnTo>
                  <a:pt x="53579" y="267890"/>
                </a:lnTo>
                <a:lnTo>
                  <a:pt x="62508" y="250031"/>
                </a:lnTo>
                <a:lnTo>
                  <a:pt x="80368" y="232171"/>
                </a:lnTo>
                <a:lnTo>
                  <a:pt x="98227" y="205382"/>
                </a:lnTo>
                <a:lnTo>
                  <a:pt x="133946" y="187523"/>
                </a:lnTo>
                <a:lnTo>
                  <a:pt x="169664" y="178593"/>
                </a:lnTo>
                <a:lnTo>
                  <a:pt x="196454" y="178593"/>
                </a:lnTo>
                <a:lnTo>
                  <a:pt x="223243" y="178593"/>
                </a:lnTo>
                <a:lnTo>
                  <a:pt x="250032" y="187523"/>
                </a:lnTo>
                <a:lnTo>
                  <a:pt x="267891" y="196453"/>
                </a:lnTo>
                <a:lnTo>
                  <a:pt x="276821" y="196453"/>
                </a:lnTo>
                <a:lnTo>
                  <a:pt x="285750" y="196453"/>
                </a:lnTo>
                <a:lnTo>
                  <a:pt x="294680" y="187523"/>
                </a:lnTo>
                <a:lnTo>
                  <a:pt x="294680" y="178593"/>
                </a:lnTo>
                <a:lnTo>
                  <a:pt x="294680" y="17859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1553766" y="669727"/>
            <a:ext cx="89298" cy="125016"/>
          </a:xfrm>
          <a:custGeom>
            <a:avLst/>
            <a:gdLst/>
            <a:ahLst/>
            <a:cxnLst/>
            <a:rect l="0" t="0" r="0" b="0"/>
            <a:pathLst>
              <a:path w="89298" h="125016">
                <a:moveTo>
                  <a:pt x="71437" y="0"/>
                </a:moveTo>
                <a:lnTo>
                  <a:pt x="62507" y="8929"/>
                </a:lnTo>
                <a:lnTo>
                  <a:pt x="62507" y="8929"/>
                </a:lnTo>
                <a:lnTo>
                  <a:pt x="53578" y="8929"/>
                </a:lnTo>
                <a:lnTo>
                  <a:pt x="44648" y="8929"/>
                </a:lnTo>
                <a:lnTo>
                  <a:pt x="35718" y="8929"/>
                </a:lnTo>
                <a:lnTo>
                  <a:pt x="35718" y="8929"/>
                </a:lnTo>
                <a:lnTo>
                  <a:pt x="26789" y="8929"/>
                </a:lnTo>
                <a:lnTo>
                  <a:pt x="17859" y="17859"/>
                </a:lnTo>
                <a:lnTo>
                  <a:pt x="17859" y="26789"/>
                </a:lnTo>
                <a:lnTo>
                  <a:pt x="8929" y="44648"/>
                </a:lnTo>
                <a:lnTo>
                  <a:pt x="0" y="62507"/>
                </a:lnTo>
                <a:lnTo>
                  <a:pt x="0" y="80367"/>
                </a:lnTo>
                <a:lnTo>
                  <a:pt x="0" y="98226"/>
                </a:lnTo>
                <a:lnTo>
                  <a:pt x="8929" y="116085"/>
                </a:lnTo>
                <a:lnTo>
                  <a:pt x="17859" y="125015"/>
                </a:lnTo>
                <a:lnTo>
                  <a:pt x="17859" y="125015"/>
                </a:lnTo>
                <a:lnTo>
                  <a:pt x="26789" y="125015"/>
                </a:lnTo>
                <a:lnTo>
                  <a:pt x="44648" y="116085"/>
                </a:lnTo>
                <a:lnTo>
                  <a:pt x="53578" y="107156"/>
                </a:lnTo>
                <a:lnTo>
                  <a:pt x="62507" y="89296"/>
                </a:lnTo>
                <a:lnTo>
                  <a:pt x="71437" y="71437"/>
                </a:lnTo>
                <a:lnTo>
                  <a:pt x="80367" y="62507"/>
                </a:lnTo>
                <a:lnTo>
                  <a:pt x="80367" y="53578"/>
                </a:lnTo>
                <a:lnTo>
                  <a:pt x="89297" y="35718"/>
                </a:lnTo>
                <a:lnTo>
                  <a:pt x="89297" y="35718"/>
                </a:lnTo>
                <a:lnTo>
                  <a:pt x="89297" y="26789"/>
                </a:lnTo>
                <a:lnTo>
                  <a:pt x="89297" y="26789"/>
                </a:lnTo>
                <a:lnTo>
                  <a:pt x="89297" y="26789"/>
                </a:lnTo>
                <a:lnTo>
                  <a:pt x="80367" y="26789"/>
                </a:lnTo>
                <a:lnTo>
                  <a:pt x="80367" y="26789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3571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44648"/>
                </a:lnTo>
                <a:lnTo>
                  <a:pt x="80367" y="53578"/>
                </a:lnTo>
                <a:lnTo>
                  <a:pt x="80367" y="53578"/>
                </a:lnTo>
                <a:lnTo>
                  <a:pt x="71437" y="53578"/>
                </a:lnTo>
                <a:lnTo>
                  <a:pt x="71437" y="53578"/>
                </a:lnTo>
                <a:lnTo>
                  <a:pt x="71437" y="62507"/>
                </a:lnTo>
                <a:lnTo>
                  <a:pt x="71437" y="71437"/>
                </a:lnTo>
                <a:lnTo>
                  <a:pt x="71437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357313" y="892969"/>
            <a:ext cx="160735" cy="196454"/>
          </a:xfrm>
          <a:custGeom>
            <a:avLst/>
            <a:gdLst/>
            <a:ahLst/>
            <a:cxnLst/>
            <a:rect l="0" t="0" r="0" b="0"/>
            <a:pathLst>
              <a:path w="160735" h="196454">
                <a:moveTo>
                  <a:pt x="0" y="71437"/>
                </a:moveTo>
                <a:lnTo>
                  <a:pt x="0" y="71437"/>
                </a:lnTo>
                <a:lnTo>
                  <a:pt x="0" y="71437"/>
                </a:lnTo>
                <a:lnTo>
                  <a:pt x="0" y="62507"/>
                </a:lnTo>
                <a:lnTo>
                  <a:pt x="0" y="62507"/>
                </a:lnTo>
                <a:lnTo>
                  <a:pt x="0" y="53578"/>
                </a:lnTo>
                <a:lnTo>
                  <a:pt x="8929" y="44648"/>
                </a:lnTo>
                <a:lnTo>
                  <a:pt x="17859" y="35718"/>
                </a:lnTo>
                <a:lnTo>
                  <a:pt x="35718" y="26789"/>
                </a:lnTo>
                <a:lnTo>
                  <a:pt x="44648" y="17859"/>
                </a:lnTo>
                <a:lnTo>
                  <a:pt x="62507" y="8929"/>
                </a:lnTo>
                <a:lnTo>
                  <a:pt x="80367" y="0"/>
                </a:lnTo>
                <a:lnTo>
                  <a:pt x="98226" y="0"/>
                </a:lnTo>
                <a:lnTo>
                  <a:pt x="116085" y="0"/>
                </a:lnTo>
                <a:lnTo>
                  <a:pt x="133945" y="8929"/>
                </a:lnTo>
                <a:lnTo>
                  <a:pt x="151804" y="17859"/>
                </a:lnTo>
                <a:lnTo>
                  <a:pt x="160734" y="26789"/>
                </a:lnTo>
                <a:lnTo>
                  <a:pt x="160734" y="44648"/>
                </a:lnTo>
                <a:lnTo>
                  <a:pt x="160734" y="71437"/>
                </a:lnTo>
                <a:lnTo>
                  <a:pt x="151804" y="89297"/>
                </a:lnTo>
                <a:lnTo>
                  <a:pt x="125015" y="125015"/>
                </a:lnTo>
                <a:lnTo>
                  <a:pt x="107156" y="151804"/>
                </a:lnTo>
                <a:lnTo>
                  <a:pt x="80367" y="169664"/>
                </a:lnTo>
                <a:lnTo>
                  <a:pt x="62507" y="187523"/>
                </a:lnTo>
                <a:lnTo>
                  <a:pt x="44648" y="196453"/>
                </a:lnTo>
                <a:lnTo>
                  <a:pt x="35718" y="196453"/>
                </a:lnTo>
                <a:lnTo>
                  <a:pt x="35718" y="187523"/>
                </a:lnTo>
                <a:lnTo>
                  <a:pt x="44648" y="169664"/>
                </a:lnTo>
                <a:lnTo>
                  <a:pt x="62507" y="142875"/>
                </a:lnTo>
                <a:lnTo>
                  <a:pt x="89296" y="116086"/>
                </a:lnTo>
                <a:lnTo>
                  <a:pt x="116085" y="80367"/>
                </a:lnTo>
                <a:lnTo>
                  <a:pt x="142875" y="53578"/>
                </a:lnTo>
                <a:lnTo>
                  <a:pt x="142875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285875" y="651867"/>
            <a:ext cx="339329" cy="517923"/>
          </a:xfrm>
          <a:custGeom>
            <a:avLst/>
            <a:gdLst/>
            <a:ahLst/>
            <a:cxnLst/>
            <a:rect l="0" t="0" r="0" b="0"/>
            <a:pathLst>
              <a:path w="339329" h="517923">
                <a:moveTo>
                  <a:pt x="80367" y="133945"/>
                </a:moveTo>
                <a:lnTo>
                  <a:pt x="80367" y="133945"/>
                </a:lnTo>
                <a:lnTo>
                  <a:pt x="71438" y="133945"/>
                </a:lnTo>
                <a:lnTo>
                  <a:pt x="53578" y="133945"/>
                </a:lnTo>
                <a:lnTo>
                  <a:pt x="44648" y="133945"/>
                </a:lnTo>
                <a:lnTo>
                  <a:pt x="26789" y="142875"/>
                </a:lnTo>
                <a:lnTo>
                  <a:pt x="17859" y="142875"/>
                </a:lnTo>
                <a:lnTo>
                  <a:pt x="8930" y="151805"/>
                </a:lnTo>
                <a:lnTo>
                  <a:pt x="8930" y="151805"/>
                </a:lnTo>
                <a:lnTo>
                  <a:pt x="0" y="160734"/>
                </a:lnTo>
                <a:lnTo>
                  <a:pt x="0" y="160734"/>
                </a:lnTo>
                <a:lnTo>
                  <a:pt x="8930" y="160734"/>
                </a:lnTo>
                <a:lnTo>
                  <a:pt x="17859" y="151805"/>
                </a:lnTo>
                <a:lnTo>
                  <a:pt x="35719" y="142875"/>
                </a:lnTo>
                <a:lnTo>
                  <a:pt x="62508" y="125016"/>
                </a:lnTo>
                <a:lnTo>
                  <a:pt x="98227" y="107156"/>
                </a:lnTo>
                <a:lnTo>
                  <a:pt x="133945" y="80367"/>
                </a:lnTo>
                <a:lnTo>
                  <a:pt x="178594" y="53578"/>
                </a:lnTo>
                <a:lnTo>
                  <a:pt x="205383" y="26789"/>
                </a:lnTo>
                <a:lnTo>
                  <a:pt x="232172" y="17860"/>
                </a:lnTo>
                <a:lnTo>
                  <a:pt x="241102" y="0"/>
                </a:lnTo>
                <a:lnTo>
                  <a:pt x="241102" y="0"/>
                </a:lnTo>
                <a:lnTo>
                  <a:pt x="232172" y="8930"/>
                </a:lnTo>
                <a:lnTo>
                  <a:pt x="205383" y="35719"/>
                </a:lnTo>
                <a:lnTo>
                  <a:pt x="169664" y="71438"/>
                </a:lnTo>
                <a:lnTo>
                  <a:pt x="125016" y="107156"/>
                </a:lnTo>
                <a:lnTo>
                  <a:pt x="80367" y="151805"/>
                </a:lnTo>
                <a:lnTo>
                  <a:pt x="44648" y="187524"/>
                </a:lnTo>
                <a:lnTo>
                  <a:pt x="26789" y="214313"/>
                </a:lnTo>
                <a:lnTo>
                  <a:pt x="17859" y="223242"/>
                </a:lnTo>
                <a:lnTo>
                  <a:pt x="35719" y="223242"/>
                </a:lnTo>
                <a:lnTo>
                  <a:pt x="62508" y="205383"/>
                </a:lnTo>
                <a:lnTo>
                  <a:pt x="107156" y="178594"/>
                </a:lnTo>
                <a:lnTo>
                  <a:pt x="151805" y="151805"/>
                </a:lnTo>
                <a:lnTo>
                  <a:pt x="196453" y="116086"/>
                </a:lnTo>
                <a:lnTo>
                  <a:pt x="241102" y="89297"/>
                </a:lnTo>
                <a:lnTo>
                  <a:pt x="267891" y="62508"/>
                </a:lnTo>
                <a:lnTo>
                  <a:pt x="285750" y="53578"/>
                </a:lnTo>
                <a:lnTo>
                  <a:pt x="285750" y="62508"/>
                </a:lnTo>
                <a:lnTo>
                  <a:pt x="276820" y="80367"/>
                </a:lnTo>
                <a:lnTo>
                  <a:pt x="250031" y="116086"/>
                </a:lnTo>
                <a:lnTo>
                  <a:pt x="214313" y="151805"/>
                </a:lnTo>
                <a:lnTo>
                  <a:pt x="169664" y="196453"/>
                </a:lnTo>
                <a:lnTo>
                  <a:pt x="133945" y="241102"/>
                </a:lnTo>
                <a:lnTo>
                  <a:pt x="107156" y="267891"/>
                </a:lnTo>
                <a:lnTo>
                  <a:pt x="89297" y="285750"/>
                </a:lnTo>
                <a:lnTo>
                  <a:pt x="89297" y="294680"/>
                </a:lnTo>
                <a:lnTo>
                  <a:pt x="107156" y="285750"/>
                </a:lnTo>
                <a:lnTo>
                  <a:pt x="142875" y="267891"/>
                </a:lnTo>
                <a:lnTo>
                  <a:pt x="178594" y="241102"/>
                </a:lnTo>
                <a:lnTo>
                  <a:pt x="223242" y="214313"/>
                </a:lnTo>
                <a:lnTo>
                  <a:pt x="258961" y="178594"/>
                </a:lnTo>
                <a:lnTo>
                  <a:pt x="285750" y="160734"/>
                </a:lnTo>
                <a:lnTo>
                  <a:pt x="294680" y="142875"/>
                </a:lnTo>
                <a:lnTo>
                  <a:pt x="303609" y="142875"/>
                </a:lnTo>
                <a:lnTo>
                  <a:pt x="294680" y="160734"/>
                </a:lnTo>
                <a:lnTo>
                  <a:pt x="276820" y="187524"/>
                </a:lnTo>
                <a:lnTo>
                  <a:pt x="241102" y="214313"/>
                </a:lnTo>
                <a:lnTo>
                  <a:pt x="205383" y="258961"/>
                </a:lnTo>
                <a:lnTo>
                  <a:pt x="169664" y="294680"/>
                </a:lnTo>
                <a:lnTo>
                  <a:pt x="142875" y="321469"/>
                </a:lnTo>
                <a:lnTo>
                  <a:pt x="125016" y="348258"/>
                </a:lnTo>
                <a:lnTo>
                  <a:pt x="125016" y="348258"/>
                </a:lnTo>
                <a:lnTo>
                  <a:pt x="142875" y="339328"/>
                </a:lnTo>
                <a:lnTo>
                  <a:pt x="169664" y="312539"/>
                </a:lnTo>
                <a:lnTo>
                  <a:pt x="205383" y="285750"/>
                </a:lnTo>
                <a:lnTo>
                  <a:pt x="250031" y="241102"/>
                </a:lnTo>
                <a:lnTo>
                  <a:pt x="285750" y="205383"/>
                </a:lnTo>
                <a:lnTo>
                  <a:pt x="312539" y="178594"/>
                </a:lnTo>
                <a:lnTo>
                  <a:pt x="321469" y="160734"/>
                </a:lnTo>
                <a:lnTo>
                  <a:pt x="330398" y="160734"/>
                </a:lnTo>
                <a:lnTo>
                  <a:pt x="321469" y="178594"/>
                </a:lnTo>
                <a:lnTo>
                  <a:pt x="294680" y="205383"/>
                </a:lnTo>
                <a:lnTo>
                  <a:pt x="267891" y="241102"/>
                </a:lnTo>
                <a:lnTo>
                  <a:pt x="223242" y="285750"/>
                </a:lnTo>
                <a:lnTo>
                  <a:pt x="178594" y="339328"/>
                </a:lnTo>
                <a:lnTo>
                  <a:pt x="142875" y="383977"/>
                </a:lnTo>
                <a:lnTo>
                  <a:pt x="116086" y="419695"/>
                </a:lnTo>
                <a:lnTo>
                  <a:pt x="107156" y="437555"/>
                </a:lnTo>
                <a:lnTo>
                  <a:pt x="116086" y="437555"/>
                </a:lnTo>
                <a:lnTo>
                  <a:pt x="142875" y="419695"/>
                </a:lnTo>
                <a:lnTo>
                  <a:pt x="178594" y="392906"/>
                </a:lnTo>
                <a:lnTo>
                  <a:pt x="214313" y="348258"/>
                </a:lnTo>
                <a:lnTo>
                  <a:pt x="258961" y="294680"/>
                </a:lnTo>
                <a:lnTo>
                  <a:pt x="294680" y="241102"/>
                </a:lnTo>
                <a:lnTo>
                  <a:pt x="321469" y="205383"/>
                </a:lnTo>
                <a:lnTo>
                  <a:pt x="330398" y="178594"/>
                </a:lnTo>
                <a:lnTo>
                  <a:pt x="339328" y="169664"/>
                </a:lnTo>
                <a:lnTo>
                  <a:pt x="321469" y="178594"/>
                </a:lnTo>
                <a:lnTo>
                  <a:pt x="294680" y="214313"/>
                </a:lnTo>
                <a:lnTo>
                  <a:pt x="258961" y="258961"/>
                </a:lnTo>
                <a:lnTo>
                  <a:pt x="214313" y="330399"/>
                </a:lnTo>
                <a:lnTo>
                  <a:pt x="178594" y="401836"/>
                </a:lnTo>
                <a:lnTo>
                  <a:pt x="151805" y="455414"/>
                </a:lnTo>
                <a:lnTo>
                  <a:pt x="133945" y="500063"/>
                </a:lnTo>
                <a:lnTo>
                  <a:pt x="142875" y="517922"/>
                </a:lnTo>
                <a:lnTo>
                  <a:pt x="151805" y="517922"/>
                </a:lnTo>
                <a:lnTo>
                  <a:pt x="178594" y="500063"/>
                </a:lnTo>
                <a:lnTo>
                  <a:pt x="214313" y="455414"/>
                </a:lnTo>
                <a:lnTo>
                  <a:pt x="241102" y="401836"/>
                </a:lnTo>
                <a:lnTo>
                  <a:pt x="267891" y="348258"/>
                </a:lnTo>
                <a:lnTo>
                  <a:pt x="285750" y="294680"/>
                </a:lnTo>
                <a:lnTo>
                  <a:pt x="294680" y="258961"/>
                </a:lnTo>
                <a:lnTo>
                  <a:pt x="294680" y="250031"/>
                </a:lnTo>
                <a:lnTo>
                  <a:pt x="285750" y="250031"/>
                </a:lnTo>
                <a:lnTo>
                  <a:pt x="276820" y="258961"/>
                </a:lnTo>
                <a:lnTo>
                  <a:pt x="267891" y="276820"/>
                </a:lnTo>
                <a:lnTo>
                  <a:pt x="258961" y="285750"/>
                </a:lnTo>
                <a:lnTo>
                  <a:pt x="250031" y="294680"/>
                </a:lnTo>
                <a:lnTo>
                  <a:pt x="250031" y="294680"/>
                </a:lnTo>
                <a:lnTo>
                  <a:pt x="250031" y="2946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1714500" y="508992"/>
            <a:ext cx="312540" cy="392907"/>
          </a:xfrm>
          <a:custGeom>
            <a:avLst/>
            <a:gdLst/>
            <a:ahLst/>
            <a:cxnLst/>
            <a:rect l="0" t="0" r="0" b="0"/>
            <a:pathLst>
              <a:path w="312540" h="392907">
                <a:moveTo>
                  <a:pt x="26789" y="160735"/>
                </a:moveTo>
                <a:lnTo>
                  <a:pt x="17859" y="160735"/>
                </a:lnTo>
                <a:lnTo>
                  <a:pt x="17859" y="169664"/>
                </a:lnTo>
                <a:lnTo>
                  <a:pt x="8930" y="169664"/>
                </a:lnTo>
                <a:lnTo>
                  <a:pt x="8930" y="169664"/>
                </a:lnTo>
                <a:lnTo>
                  <a:pt x="8930" y="178594"/>
                </a:lnTo>
                <a:lnTo>
                  <a:pt x="0" y="178594"/>
                </a:lnTo>
                <a:lnTo>
                  <a:pt x="0" y="169664"/>
                </a:lnTo>
                <a:lnTo>
                  <a:pt x="0" y="160735"/>
                </a:lnTo>
                <a:lnTo>
                  <a:pt x="8930" y="142875"/>
                </a:lnTo>
                <a:lnTo>
                  <a:pt x="8930" y="116086"/>
                </a:lnTo>
                <a:lnTo>
                  <a:pt x="26789" y="89297"/>
                </a:lnTo>
                <a:lnTo>
                  <a:pt x="35719" y="62508"/>
                </a:lnTo>
                <a:lnTo>
                  <a:pt x="53578" y="35719"/>
                </a:lnTo>
                <a:lnTo>
                  <a:pt x="71438" y="17860"/>
                </a:lnTo>
                <a:lnTo>
                  <a:pt x="98227" y="8930"/>
                </a:lnTo>
                <a:lnTo>
                  <a:pt x="125016" y="0"/>
                </a:lnTo>
                <a:lnTo>
                  <a:pt x="151805" y="8930"/>
                </a:lnTo>
                <a:lnTo>
                  <a:pt x="178594" y="35719"/>
                </a:lnTo>
                <a:lnTo>
                  <a:pt x="196453" y="62508"/>
                </a:lnTo>
                <a:lnTo>
                  <a:pt x="196453" y="107156"/>
                </a:lnTo>
                <a:lnTo>
                  <a:pt x="196453" y="160735"/>
                </a:lnTo>
                <a:lnTo>
                  <a:pt x="187523" y="214313"/>
                </a:lnTo>
                <a:lnTo>
                  <a:pt x="160734" y="267891"/>
                </a:lnTo>
                <a:lnTo>
                  <a:pt x="133945" y="321469"/>
                </a:lnTo>
                <a:lnTo>
                  <a:pt x="107156" y="357188"/>
                </a:lnTo>
                <a:lnTo>
                  <a:pt x="89297" y="383977"/>
                </a:lnTo>
                <a:lnTo>
                  <a:pt x="62508" y="392906"/>
                </a:lnTo>
                <a:lnTo>
                  <a:pt x="53578" y="392906"/>
                </a:lnTo>
                <a:lnTo>
                  <a:pt x="35719" y="375047"/>
                </a:lnTo>
                <a:lnTo>
                  <a:pt x="35719" y="348258"/>
                </a:lnTo>
                <a:lnTo>
                  <a:pt x="44648" y="312539"/>
                </a:lnTo>
                <a:lnTo>
                  <a:pt x="62508" y="285750"/>
                </a:lnTo>
                <a:lnTo>
                  <a:pt x="98227" y="267891"/>
                </a:lnTo>
                <a:lnTo>
                  <a:pt x="133945" y="267891"/>
                </a:lnTo>
                <a:lnTo>
                  <a:pt x="178594" y="267891"/>
                </a:lnTo>
                <a:lnTo>
                  <a:pt x="214313" y="276820"/>
                </a:lnTo>
                <a:lnTo>
                  <a:pt x="250031" y="285750"/>
                </a:lnTo>
                <a:lnTo>
                  <a:pt x="267891" y="294680"/>
                </a:lnTo>
                <a:lnTo>
                  <a:pt x="285750" y="303609"/>
                </a:lnTo>
                <a:lnTo>
                  <a:pt x="285750" y="294680"/>
                </a:lnTo>
                <a:lnTo>
                  <a:pt x="294680" y="285750"/>
                </a:lnTo>
                <a:lnTo>
                  <a:pt x="285750" y="267891"/>
                </a:lnTo>
                <a:lnTo>
                  <a:pt x="285750" y="214313"/>
                </a:lnTo>
                <a:lnTo>
                  <a:pt x="276820" y="160735"/>
                </a:lnTo>
                <a:lnTo>
                  <a:pt x="285750" y="107156"/>
                </a:lnTo>
                <a:lnTo>
                  <a:pt x="294680" y="53578"/>
                </a:lnTo>
                <a:lnTo>
                  <a:pt x="312539" y="26789"/>
                </a:lnTo>
                <a:lnTo>
                  <a:pt x="312539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1946672" y="464344"/>
            <a:ext cx="339329" cy="330399"/>
          </a:xfrm>
          <a:custGeom>
            <a:avLst/>
            <a:gdLst/>
            <a:ahLst/>
            <a:cxnLst/>
            <a:rect l="0" t="0" r="0" b="0"/>
            <a:pathLst>
              <a:path w="339329" h="330399">
                <a:moveTo>
                  <a:pt x="133945" y="17859"/>
                </a:moveTo>
                <a:lnTo>
                  <a:pt x="125016" y="17859"/>
                </a:lnTo>
                <a:lnTo>
                  <a:pt x="125016" y="8929"/>
                </a:lnTo>
                <a:lnTo>
                  <a:pt x="107156" y="8929"/>
                </a:lnTo>
                <a:lnTo>
                  <a:pt x="98226" y="0"/>
                </a:lnTo>
                <a:lnTo>
                  <a:pt x="80367" y="0"/>
                </a:lnTo>
                <a:lnTo>
                  <a:pt x="62508" y="0"/>
                </a:lnTo>
                <a:lnTo>
                  <a:pt x="53578" y="8929"/>
                </a:lnTo>
                <a:lnTo>
                  <a:pt x="35719" y="17859"/>
                </a:lnTo>
                <a:lnTo>
                  <a:pt x="17859" y="26789"/>
                </a:lnTo>
                <a:lnTo>
                  <a:pt x="8930" y="44648"/>
                </a:lnTo>
                <a:lnTo>
                  <a:pt x="0" y="62508"/>
                </a:lnTo>
                <a:lnTo>
                  <a:pt x="8930" y="80367"/>
                </a:lnTo>
                <a:lnTo>
                  <a:pt x="8930" y="98226"/>
                </a:lnTo>
                <a:lnTo>
                  <a:pt x="26789" y="107156"/>
                </a:lnTo>
                <a:lnTo>
                  <a:pt x="35719" y="116086"/>
                </a:lnTo>
                <a:lnTo>
                  <a:pt x="62508" y="116086"/>
                </a:lnTo>
                <a:lnTo>
                  <a:pt x="80367" y="107156"/>
                </a:lnTo>
                <a:lnTo>
                  <a:pt x="98226" y="98226"/>
                </a:lnTo>
                <a:lnTo>
                  <a:pt x="116086" y="80367"/>
                </a:lnTo>
                <a:lnTo>
                  <a:pt x="125016" y="62508"/>
                </a:lnTo>
                <a:lnTo>
                  <a:pt x="125016" y="44648"/>
                </a:lnTo>
                <a:lnTo>
                  <a:pt x="133945" y="2678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17859"/>
                </a:lnTo>
                <a:lnTo>
                  <a:pt x="133945" y="35718"/>
                </a:lnTo>
                <a:lnTo>
                  <a:pt x="142875" y="80367"/>
                </a:lnTo>
                <a:lnTo>
                  <a:pt x="142875" y="125015"/>
                </a:lnTo>
                <a:lnTo>
                  <a:pt x="151805" y="178594"/>
                </a:lnTo>
                <a:lnTo>
                  <a:pt x="151805" y="223242"/>
                </a:lnTo>
                <a:lnTo>
                  <a:pt x="160734" y="267890"/>
                </a:lnTo>
                <a:lnTo>
                  <a:pt x="160734" y="303609"/>
                </a:lnTo>
                <a:lnTo>
                  <a:pt x="160734" y="321468"/>
                </a:lnTo>
                <a:lnTo>
                  <a:pt x="160734" y="330398"/>
                </a:lnTo>
                <a:lnTo>
                  <a:pt x="160734" y="321468"/>
                </a:lnTo>
                <a:lnTo>
                  <a:pt x="160734" y="294679"/>
                </a:lnTo>
                <a:lnTo>
                  <a:pt x="160734" y="250031"/>
                </a:lnTo>
                <a:lnTo>
                  <a:pt x="160734" y="205383"/>
                </a:lnTo>
                <a:lnTo>
                  <a:pt x="160734" y="160734"/>
                </a:lnTo>
                <a:lnTo>
                  <a:pt x="169664" y="116086"/>
                </a:lnTo>
                <a:lnTo>
                  <a:pt x="187523" y="89297"/>
                </a:lnTo>
                <a:lnTo>
                  <a:pt x="214312" y="71437"/>
                </a:lnTo>
                <a:lnTo>
                  <a:pt x="250031" y="62508"/>
                </a:lnTo>
                <a:lnTo>
                  <a:pt x="276820" y="53578"/>
                </a:lnTo>
                <a:lnTo>
                  <a:pt x="312539" y="53578"/>
                </a:lnTo>
                <a:lnTo>
                  <a:pt x="339328" y="53578"/>
                </a:lnTo>
                <a:lnTo>
                  <a:pt x="339328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214563" y="160734"/>
            <a:ext cx="107157" cy="500064"/>
          </a:xfrm>
          <a:custGeom>
            <a:avLst/>
            <a:gdLst/>
            <a:ahLst/>
            <a:cxnLst/>
            <a:rect l="0" t="0" r="0" b="0"/>
            <a:pathLst>
              <a:path w="107157" h="500064">
                <a:moveTo>
                  <a:pt x="8929" y="44649"/>
                </a:moveTo>
                <a:lnTo>
                  <a:pt x="8929" y="26789"/>
                </a:lnTo>
                <a:lnTo>
                  <a:pt x="892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35719"/>
                </a:lnTo>
                <a:lnTo>
                  <a:pt x="8929" y="80368"/>
                </a:lnTo>
                <a:lnTo>
                  <a:pt x="8929" y="133946"/>
                </a:lnTo>
                <a:lnTo>
                  <a:pt x="8929" y="196453"/>
                </a:lnTo>
                <a:lnTo>
                  <a:pt x="17859" y="250032"/>
                </a:lnTo>
                <a:lnTo>
                  <a:pt x="35718" y="312539"/>
                </a:lnTo>
                <a:lnTo>
                  <a:pt x="44648" y="366118"/>
                </a:lnTo>
                <a:lnTo>
                  <a:pt x="53578" y="410766"/>
                </a:lnTo>
                <a:lnTo>
                  <a:pt x="71437" y="446485"/>
                </a:lnTo>
                <a:lnTo>
                  <a:pt x="80367" y="464344"/>
                </a:lnTo>
                <a:lnTo>
                  <a:pt x="80367" y="482204"/>
                </a:lnTo>
                <a:lnTo>
                  <a:pt x="89296" y="491133"/>
                </a:lnTo>
                <a:lnTo>
                  <a:pt x="89296" y="500063"/>
                </a:lnTo>
                <a:lnTo>
                  <a:pt x="89296" y="491133"/>
                </a:lnTo>
                <a:lnTo>
                  <a:pt x="89296" y="482204"/>
                </a:lnTo>
                <a:lnTo>
                  <a:pt x="80367" y="473274"/>
                </a:lnTo>
                <a:lnTo>
                  <a:pt x="80367" y="455414"/>
                </a:lnTo>
                <a:lnTo>
                  <a:pt x="89296" y="437555"/>
                </a:lnTo>
                <a:lnTo>
                  <a:pt x="98226" y="428625"/>
                </a:lnTo>
                <a:lnTo>
                  <a:pt x="107156" y="419696"/>
                </a:lnTo>
                <a:lnTo>
                  <a:pt x="107156" y="41969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348508" y="634008"/>
            <a:ext cx="8931" cy="151805"/>
          </a:xfrm>
          <a:custGeom>
            <a:avLst/>
            <a:gdLst/>
            <a:ahLst/>
            <a:cxnLst/>
            <a:rect l="0" t="0" r="0" b="0"/>
            <a:pathLst>
              <a:path w="8931" h="151805">
                <a:moveTo>
                  <a:pt x="8930" y="116086"/>
                </a:moveTo>
                <a:lnTo>
                  <a:pt x="8930" y="125015"/>
                </a:lnTo>
                <a:lnTo>
                  <a:pt x="0" y="133945"/>
                </a:lnTo>
                <a:lnTo>
                  <a:pt x="0" y="142875"/>
                </a:lnTo>
                <a:lnTo>
                  <a:pt x="0" y="142875"/>
                </a:lnTo>
                <a:lnTo>
                  <a:pt x="0" y="151804"/>
                </a:lnTo>
                <a:lnTo>
                  <a:pt x="0" y="151804"/>
                </a:lnTo>
                <a:lnTo>
                  <a:pt x="8930" y="151804"/>
                </a:lnTo>
                <a:lnTo>
                  <a:pt x="8930" y="142875"/>
                </a:lnTo>
                <a:lnTo>
                  <a:pt x="0" y="133945"/>
                </a:lnTo>
                <a:lnTo>
                  <a:pt x="0" y="116086"/>
                </a:lnTo>
                <a:lnTo>
                  <a:pt x="0" y="89297"/>
                </a:lnTo>
                <a:lnTo>
                  <a:pt x="0" y="4464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339578" y="169664"/>
            <a:ext cx="133946" cy="535782"/>
          </a:xfrm>
          <a:custGeom>
            <a:avLst/>
            <a:gdLst/>
            <a:ahLst/>
            <a:cxnLst/>
            <a:rect l="0" t="0" r="0" b="0"/>
            <a:pathLst>
              <a:path w="133946" h="535782">
                <a:moveTo>
                  <a:pt x="8930" y="17859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59"/>
                </a:lnTo>
                <a:lnTo>
                  <a:pt x="8930" y="53578"/>
                </a:lnTo>
                <a:lnTo>
                  <a:pt x="17860" y="107156"/>
                </a:lnTo>
                <a:lnTo>
                  <a:pt x="35719" y="160734"/>
                </a:lnTo>
                <a:lnTo>
                  <a:pt x="44649" y="232172"/>
                </a:lnTo>
                <a:lnTo>
                  <a:pt x="53578" y="303609"/>
                </a:lnTo>
                <a:lnTo>
                  <a:pt x="62508" y="366117"/>
                </a:lnTo>
                <a:lnTo>
                  <a:pt x="71438" y="410766"/>
                </a:lnTo>
                <a:lnTo>
                  <a:pt x="80367" y="455414"/>
                </a:lnTo>
                <a:lnTo>
                  <a:pt x="89297" y="482203"/>
                </a:lnTo>
                <a:lnTo>
                  <a:pt x="98227" y="508992"/>
                </a:lnTo>
                <a:lnTo>
                  <a:pt x="98227" y="526852"/>
                </a:lnTo>
                <a:lnTo>
                  <a:pt x="107156" y="535781"/>
                </a:lnTo>
                <a:lnTo>
                  <a:pt x="116086" y="535781"/>
                </a:lnTo>
                <a:lnTo>
                  <a:pt x="116086" y="535781"/>
                </a:lnTo>
                <a:lnTo>
                  <a:pt x="125016" y="526852"/>
                </a:lnTo>
                <a:lnTo>
                  <a:pt x="125016" y="526852"/>
                </a:lnTo>
                <a:lnTo>
                  <a:pt x="133945" y="517922"/>
                </a:lnTo>
                <a:lnTo>
                  <a:pt x="133945" y="5179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482453" y="607219"/>
            <a:ext cx="35720" cy="223243"/>
          </a:xfrm>
          <a:custGeom>
            <a:avLst/>
            <a:gdLst/>
            <a:ahLst/>
            <a:cxnLst/>
            <a:rect l="0" t="0" r="0" b="0"/>
            <a:pathLst>
              <a:path w="35720" h="223243">
                <a:moveTo>
                  <a:pt x="0" y="223242"/>
                </a:move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23242"/>
                </a:lnTo>
                <a:lnTo>
                  <a:pt x="0" y="214312"/>
                </a:lnTo>
                <a:lnTo>
                  <a:pt x="0" y="214312"/>
                </a:lnTo>
                <a:lnTo>
                  <a:pt x="8930" y="214312"/>
                </a:lnTo>
                <a:lnTo>
                  <a:pt x="8930" y="214312"/>
                </a:lnTo>
                <a:lnTo>
                  <a:pt x="8930" y="205382"/>
                </a:lnTo>
                <a:lnTo>
                  <a:pt x="8930" y="205382"/>
                </a:lnTo>
                <a:lnTo>
                  <a:pt x="8930" y="196453"/>
                </a:lnTo>
                <a:lnTo>
                  <a:pt x="8930" y="187523"/>
                </a:lnTo>
                <a:lnTo>
                  <a:pt x="8930" y="169664"/>
                </a:lnTo>
                <a:lnTo>
                  <a:pt x="8930" y="142875"/>
                </a:lnTo>
                <a:lnTo>
                  <a:pt x="8930" y="107156"/>
                </a:lnTo>
                <a:lnTo>
                  <a:pt x="17860" y="53578"/>
                </a:lnTo>
                <a:lnTo>
                  <a:pt x="35719" y="0"/>
                </a:lnTo>
                <a:lnTo>
                  <a:pt x="3571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2437805" y="44648"/>
            <a:ext cx="151805" cy="598291"/>
          </a:xfrm>
          <a:custGeom>
            <a:avLst/>
            <a:gdLst/>
            <a:ahLst/>
            <a:cxnLst/>
            <a:rect l="0" t="0" r="0" b="0"/>
            <a:pathLst>
              <a:path w="151805" h="598291">
                <a:moveTo>
                  <a:pt x="26789" y="62508"/>
                </a:moveTo>
                <a:lnTo>
                  <a:pt x="17859" y="35719"/>
                </a:lnTo>
                <a:lnTo>
                  <a:pt x="8929" y="26789"/>
                </a:lnTo>
                <a:lnTo>
                  <a:pt x="8929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26789"/>
                </a:lnTo>
                <a:lnTo>
                  <a:pt x="0" y="71438"/>
                </a:lnTo>
                <a:lnTo>
                  <a:pt x="17859" y="133946"/>
                </a:lnTo>
                <a:lnTo>
                  <a:pt x="26789" y="205383"/>
                </a:lnTo>
                <a:lnTo>
                  <a:pt x="44648" y="276821"/>
                </a:lnTo>
                <a:lnTo>
                  <a:pt x="62508" y="348258"/>
                </a:lnTo>
                <a:lnTo>
                  <a:pt x="80367" y="410766"/>
                </a:lnTo>
                <a:lnTo>
                  <a:pt x="98226" y="464344"/>
                </a:lnTo>
                <a:lnTo>
                  <a:pt x="107156" y="508993"/>
                </a:lnTo>
                <a:lnTo>
                  <a:pt x="107156" y="544711"/>
                </a:lnTo>
                <a:lnTo>
                  <a:pt x="116086" y="571500"/>
                </a:lnTo>
                <a:lnTo>
                  <a:pt x="116086" y="589360"/>
                </a:lnTo>
                <a:lnTo>
                  <a:pt x="116086" y="598290"/>
                </a:lnTo>
                <a:lnTo>
                  <a:pt x="125015" y="598290"/>
                </a:lnTo>
                <a:lnTo>
                  <a:pt x="125015" y="580430"/>
                </a:lnTo>
                <a:lnTo>
                  <a:pt x="133945" y="562571"/>
                </a:lnTo>
                <a:lnTo>
                  <a:pt x="142875" y="544711"/>
                </a:lnTo>
                <a:lnTo>
                  <a:pt x="142875" y="535782"/>
                </a:lnTo>
                <a:lnTo>
                  <a:pt x="151804" y="526852"/>
                </a:lnTo>
                <a:lnTo>
                  <a:pt x="151804" y="535782"/>
                </a:lnTo>
                <a:lnTo>
                  <a:pt x="151804" y="5357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2589609" y="785812"/>
            <a:ext cx="17861" cy="35720"/>
          </a:xfrm>
          <a:custGeom>
            <a:avLst/>
            <a:gdLst/>
            <a:ahLst/>
            <a:cxnLst/>
            <a:rect l="0" t="0" r="0" b="0"/>
            <a:pathLst>
              <a:path w="17861" h="3572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17860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35719"/>
                </a:lnTo>
                <a:lnTo>
                  <a:pt x="1786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69727" y="1562695"/>
            <a:ext cx="294680" cy="366118"/>
          </a:xfrm>
          <a:custGeom>
            <a:avLst/>
            <a:gdLst/>
            <a:ahLst/>
            <a:cxnLst/>
            <a:rect l="0" t="0" r="0" b="0"/>
            <a:pathLst>
              <a:path w="294680" h="366118">
                <a:moveTo>
                  <a:pt x="8929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35718" y="44649"/>
                </a:lnTo>
                <a:lnTo>
                  <a:pt x="62507" y="62508"/>
                </a:lnTo>
                <a:lnTo>
                  <a:pt x="80367" y="80367"/>
                </a:lnTo>
                <a:lnTo>
                  <a:pt x="107156" y="98227"/>
                </a:lnTo>
                <a:lnTo>
                  <a:pt x="125015" y="116086"/>
                </a:lnTo>
                <a:lnTo>
                  <a:pt x="151804" y="133945"/>
                </a:lnTo>
                <a:lnTo>
                  <a:pt x="169664" y="151805"/>
                </a:lnTo>
                <a:lnTo>
                  <a:pt x="187523" y="160734"/>
                </a:lnTo>
                <a:lnTo>
                  <a:pt x="205382" y="169664"/>
                </a:lnTo>
                <a:lnTo>
                  <a:pt x="214312" y="160734"/>
                </a:lnTo>
                <a:lnTo>
                  <a:pt x="214312" y="151805"/>
                </a:lnTo>
                <a:lnTo>
                  <a:pt x="214312" y="125016"/>
                </a:lnTo>
                <a:lnTo>
                  <a:pt x="214312" y="98227"/>
                </a:lnTo>
                <a:lnTo>
                  <a:pt x="205382" y="62508"/>
                </a:lnTo>
                <a:lnTo>
                  <a:pt x="187523" y="26789"/>
                </a:lnTo>
                <a:lnTo>
                  <a:pt x="178593" y="8930"/>
                </a:lnTo>
                <a:lnTo>
                  <a:pt x="178593" y="0"/>
                </a:lnTo>
                <a:lnTo>
                  <a:pt x="178593" y="17859"/>
                </a:lnTo>
                <a:lnTo>
                  <a:pt x="178593" y="53578"/>
                </a:lnTo>
                <a:lnTo>
                  <a:pt x="187523" y="107156"/>
                </a:lnTo>
                <a:lnTo>
                  <a:pt x="196453" y="178594"/>
                </a:lnTo>
                <a:lnTo>
                  <a:pt x="214312" y="241102"/>
                </a:lnTo>
                <a:lnTo>
                  <a:pt x="223242" y="294680"/>
                </a:lnTo>
                <a:lnTo>
                  <a:pt x="241101" y="339328"/>
                </a:lnTo>
                <a:lnTo>
                  <a:pt x="250031" y="366117"/>
                </a:lnTo>
                <a:lnTo>
                  <a:pt x="267890" y="366117"/>
                </a:lnTo>
                <a:lnTo>
                  <a:pt x="276820" y="357188"/>
                </a:lnTo>
                <a:lnTo>
                  <a:pt x="285750" y="330399"/>
                </a:lnTo>
                <a:lnTo>
                  <a:pt x="294679" y="285750"/>
                </a:lnTo>
                <a:lnTo>
                  <a:pt x="294679" y="223242"/>
                </a:lnTo>
                <a:lnTo>
                  <a:pt x="285750" y="160734"/>
                </a:lnTo>
                <a:lnTo>
                  <a:pt x="285750" y="98227"/>
                </a:lnTo>
                <a:lnTo>
                  <a:pt x="285750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955477" y="1518047"/>
            <a:ext cx="357188" cy="196454"/>
          </a:xfrm>
          <a:custGeom>
            <a:avLst/>
            <a:gdLst/>
            <a:ahLst/>
            <a:cxnLst/>
            <a:rect l="0" t="0" r="0" b="0"/>
            <a:pathLst>
              <a:path w="357188" h="196454">
                <a:moveTo>
                  <a:pt x="0" y="26789"/>
                </a:moveTo>
                <a:lnTo>
                  <a:pt x="0" y="26789"/>
                </a:lnTo>
                <a:lnTo>
                  <a:pt x="0" y="26789"/>
                </a:lnTo>
                <a:lnTo>
                  <a:pt x="8929" y="8929"/>
                </a:lnTo>
                <a:lnTo>
                  <a:pt x="26789" y="8929"/>
                </a:lnTo>
                <a:lnTo>
                  <a:pt x="44648" y="0"/>
                </a:lnTo>
                <a:lnTo>
                  <a:pt x="62507" y="8929"/>
                </a:lnTo>
                <a:lnTo>
                  <a:pt x="89297" y="17859"/>
                </a:lnTo>
                <a:lnTo>
                  <a:pt x="98226" y="44648"/>
                </a:lnTo>
                <a:lnTo>
                  <a:pt x="116086" y="80367"/>
                </a:lnTo>
                <a:lnTo>
                  <a:pt x="116086" y="116086"/>
                </a:lnTo>
                <a:lnTo>
                  <a:pt x="125015" y="151804"/>
                </a:lnTo>
                <a:lnTo>
                  <a:pt x="116086" y="178593"/>
                </a:lnTo>
                <a:lnTo>
                  <a:pt x="116086" y="196453"/>
                </a:lnTo>
                <a:lnTo>
                  <a:pt x="116086" y="196453"/>
                </a:lnTo>
                <a:lnTo>
                  <a:pt x="125015" y="187523"/>
                </a:lnTo>
                <a:lnTo>
                  <a:pt x="142875" y="169664"/>
                </a:lnTo>
                <a:lnTo>
                  <a:pt x="160734" y="142875"/>
                </a:lnTo>
                <a:lnTo>
                  <a:pt x="187523" y="125015"/>
                </a:lnTo>
                <a:lnTo>
                  <a:pt x="223242" y="107156"/>
                </a:lnTo>
                <a:lnTo>
                  <a:pt x="250031" y="89297"/>
                </a:lnTo>
                <a:lnTo>
                  <a:pt x="285750" y="71437"/>
                </a:lnTo>
                <a:lnTo>
                  <a:pt x="312539" y="62507"/>
                </a:lnTo>
                <a:lnTo>
                  <a:pt x="330398" y="62507"/>
                </a:lnTo>
                <a:lnTo>
                  <a:pt x="339328" y="53578"/>
                </a:lnTo>
                <a:lnTo>
                  <a:pt x="357187" y="44648"/>
                </a:lnTo>
                <a:lnTo>
                  <a:pt x="357187" y="4464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321594" y="1384102"/>
            <a:ext cx="133946" cy="53578"/>
          </a:xfrm>
          <a:custGeom>
            <a:avLst/>
            <a:gdLst/>
            <a:ahLst/>
            <a:cxnLst/>
            <a:rect l="0" t="0" r="0" b="0"/>
            <a:pathLst>
              <a:path w="133946" h="53578">
                <a:moveTo>
                  <a:pt x="0" y="53577"/>
                </a:moveTo>
                <a:lnTo>
                  <a:pt x="0" y="53577"/>
                </a:lnTo>
                <a:lnTo>
                  <a:pt x="0" y="44648"/>
                </a:lnTo>
                <a:lnTo>
                  <a:pt x="0" y="44648"/>
                </a:lnTo>
                <a:lnTo>
                  <a:pt x="8929" y="44648"/>
                </a:lnTo>
                <a:lnTo>
                  <a:pt x="17859" y="35718"/>
                </a:lnTo>
                <a:lnTo>
                  <a:pt x="35719" y="35718"/>
                </a:lnTo>
                <a:lnTo>
                  <a:pt x="53578" y="26788"/>
                </a:lnTo>
                <a:lnTo>
                  <a:pt x="71437" y="17859"/>
                </a:lnTo>
                <a:lnTo>
                  <a:pt x="98226" y="17859"/>
                </a:lnTo>
                <a:lnTo>
                  <a:pt x="116086" y="8929"/>
                </a:lnTo>
                <a:lnTo>
                  <a:pt x="133945" y="8929"/>
                </a:lnTo>
                <a:lnTo>
                  <a:pt x="133945" y="0"/>
                </a:lnTo>
                <a:lnTo>
                  <a:pt x="133945" y="0"/>
                </a:lnTo>
                <a:lnTo>
                  <a:pt x="13394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1393031" y="1401961"/>
            <a:ext cx="116087" cy="98227"/>
          </a:xfrm>
          <a:custGeom>
            <a:avLst/>
            <a:gdLst/>
            <a:ahLst/>
            <a:cxnLst/>
            <a:rect l="0" t="0" r="0" b="0"/>
            <a:pathLst>
              <a:path w="116087" h="98227">
                <a:moveTo>
                  <a:pt x="0" y="98226"/>
                </a:moveTo>
                <a:lnTo>
                  <a:pt x="0" y="89297"/>
                </a:lnTo>
                <a:lnTo>
                  <a:pt x="0" y="89297"/>
                </a:lnTo>
                <a:lnTo>
                  <a:pt x="8930" y="89297"/>
                </a:lnTo>
                <a:lnTo>
                  <a:pt x="26789" y="80367"/>
                </a:lnTo>
                <a:lnTo>
                  <a:pt x="44649" y="71437"/>
                </a:lnTo>
                <a:lnTo>
                  <a:pt x="62508" y="62508"/>
                </a:lnTo>
                <a:lnTo>
                  <a:pt x="71438" y="53578"/>
                </a:lnTo>
                <a:lnTo>
                  <a:pt x="89297" y="44648"/>
                </a:lnTo>
                <a:lnTo>
                  <a:pt x="98227" y="35718"/>
                </a:lnTo>
                <a:lnTo>
                  <a:pt x="107157" y="17859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607344" y="1151930"/>
            <a:ext cx="223243" cy="250032"/>
          </a:xfrm>
          <a:custGeom>
            <a:avLst/>
            <a:gdLst/>
            <a:ahLst/>
            <a:cxnLst/>
            <a:rect l="0" t="0" r="0" b="0"/>
            <a:pathLst>
              <a:path w="223243" h="250032">
                <a:moveTo>
                  <a:pt x="26789" y="44648"/>
                </a:moveTo>
                <a:lnTo>
                  <a:pt x="17859" y="44648"/>
                </a:lnTo>
                <a:lnTo>
                  <a:pt x="8929" y="44648"/>
                </a:lnTo>
                <a:lnTo>
                  <a:pt x="0" y="53578"/>
                </a:lnTo>
                <a:lnTo>
                  <a:pt x="0" y="53578"/>
                </a:lnTo>
                <a:lnTo>
                  <a:pt x="8929" y="44648"/>
                </a:lnTo>
                <a:lnTo>
                  <a:pt x="26789" y="35718"/>
                </a:lnTo>
                <a:lnTo>
                  <a:pt x="44648" y="26789"/>
                </a:lnTo>
                <a:lnTo>
                  <a:pt x="71437" y="17859"/>
                </a:lnTo>
                <a:lnTo>
                  <a:pt x="98226" y="8929"/>
                </a:lnTo>
                <a:lnTo>
                  <a:pt x="133945" y="0"/>
                </a:lnTo>
                <a:lnTo>
                  <a:pt x="160734" y="0"/>
                </a:lnTo>
                <a:lnTo>
                  <a:pt x="169664" y="8929"/>
                </a:lnTo>
                <a:lnTo>
                  <a:pt x="178594" y="26789"/>
                </a:lnTo>
                <a:lnTo>
                  <a:pt x="178594" y="62507"/>
                </a:lnTo>
                <a:lnTo>
                  <a:pt x="169664" y="98226"/>
                </a:lnTo>
                <a:lnTo>
                  <a:pt x="160734" y="133945"/>
                </a:lnTo>
                <a:lnTo>
                  <a:pt x="142875" y="178593"/>
                </a:lnTo>
                <a:lnTo>
                  <a:pt x="133945" y="205383"/>
                </a:lnTo>
                <a:lnTo>
                  <a:pt x="133945" y="232172"/>
                </a:lnTo>
                <a:lnTo>
                  <a:pt x="133945" y="241101"/>
                </a:lnTo>
                <a:lnTo>
                  <a:pt x="142875" y="250031"/>
                </a:lnTo>
                <a:lnTo>
                  <a:pt x="160734" y="250031"/>
                </a:lnTo>
                <a:lnTo>
                  <a:pt x="178594" y="241101"/>
                </a:lnTo>
                <a:lnTo>
                  <a:pt x="205383" y="232172"/>
                </a:lnTo>
                <a:lnTo>
                  <a:pt x="223242" y="232172"/>
                </a:lnTo>
                <a:lnTo>
                  <a:pt x="223242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1866305" y="1553765"/>
            <a:ext cx="62509" cy="62509"/>
          </a:xfrm>
          <a:custGeom>
            <a:avLst/>
            <a:gdLst/>
            <a:ahLst/>
            <a:cxnLst/>
            <a:rect l="0" t="0" r="0" b="0"/>
            <a:pathLst>
              <a:path w="62509" h="62509">
                <a:moveTo>
                  <a:pt x="26789" y="53579"/>
                </a:moveTo>
                <a:lnTo>
                  <a:pt x="17859" y="53579"/>
                </a:lnTo>
                <a:lnTo>
                  <a:pt x="17859" y="53579"/>
                </a:lnTo>
                <a:lnTo>
                  <a:pt x="8929" y="62508"/>
                </a:lnTo>
                <a:lnTo>
                  <a:pt x="0" y="62508"/>
                </a:lnTo>
                <a:lnTo>
                  <a:pt x="0" y="62508"/>
                </a:lnTo>
                <a:lnTo>
                  <a:pt x="0" y="62508"/>
                </a:lnTo>
                <a:lnTo>
                  <a:pt x="8929" y="62508"/>
                </a:lnTo>
                <a:lnTo>
                  <a:pt x="17859" y="53579"/>
                </a:lnTo>
                <a:lnTo>
                  <a:pt x="35718" y="35719"/>
                </a:lnTo>
                <a:lnTo>
                  <a:pt x="44648" y="1786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1419820" y="1812726"/>
            <a:ext cx="258962" cy="258962"/>
          </a:xfrm>
          <a:custGeom>
            <a:avLst/>
            <a:gdLst/>
            <a:ahLst/>
            <a:cxnLst/>
            <a:rect l="0" t="0" r="0" b="0"/>
            <a:pathLst>
              <a:path w="258962" h="258962">
                <a:moveTo>
                  <a:pt x="17860" y="98227"/>
                </a:moveTo>
                <a:lnTo>
                  <a:pt x="17860" y="98227"/>
                </a:lnTo>
                <a:lnTo>
                  <a:pt x="8930" y="98227"/>
                </a:lnTo>
                <a:lnTo>
                  <a:pt x="8930" y="98227"/>
                </a:lnTo>
                <a:lnTo>
                  <a:pt x="0" y="98227"/>
                </a:lnTo>
                <a:lnTo>
                  <a:pt x="0" y="107157"/>
                </a:lnTo>
                <a:lnTo>
                  <a:pt x="8930" y="125016"/>
                </a:lnTo>
                <a:lnTo>
                  <a:pt x="17860" y="142875"/>
                </a:lnTo>
                <a:lnTo>
                  <a:pt x="26789" y="169664"/>
                </a:lnTo>
                <a:lnTo>
                  <a:pt x="44649" y="196453"/>
                </a:lnTo>
                <a:lnTo>
                  <a:pt x="62508" y="214313"/>
                </a:lnTo>
                <a:lnTo>
                  <a:pt x="71438" y="232172"/>
                </a:lnTo>
                <a:lnTo>
                  <a:pt x="89297" y="250032"/>
                </a:lnTo>
                <a:lnTo>
                  <a:pt x="98227" y="258961"/>
                </a:lnTo>
                <a:lnTo>
                  <a:pt x="107157" y="258961"/>
                </a:lnTo>
                <a:lnTo>
                  <a:pt x="107157" y="258961"/>
                </a:lnTo>
                <a:lnTo>
                  <a:pt x="107157" y="241102"/>
                </a:lnTo>
                <a:lnTo>
                  <a:pt x="98227" y="214313"/>
                </a:lnTo>
                <a:lnTo>
                  <a:pt x="89297" y="169664"/>
                </a:lnTo>
                <a:lnTo>
                  <a:pt x="80368" y="125016"/>
                </a:lnTo>
                <a:lnTo>
                  <a:pt x="71438" y="89297"/>
                </a:lnTo>
                <a:lnTo>
                  <a:pt x="80368" y="62508"/>
                </a:lnTo>
                <a:lnTo>
                  <a:pt x="98227" y="62508"/>
                </a:lnTo>
                <a:lnTo>
                  <a:pt x="116086" y="71438"/>
                </a:lnTo>
                <a:lnTo>
                  <a:pt x="142875" y="98227"/>
                </a:lnTo>
                <a:lnTo>
                  <a:pt x="169664" y="133946"/>
                </a:lnTo>
                <a:lnTo>
                  <a:pt x="196453" y="169664"/>
                </a:lnTo>
                <a:lnTo>
                  <a:pt x="214313" y="205383"/>
                </a:lnTo>
                <a:lnTo>
                  <a:pt x="232172" y="232172"/>
                </a:lnTo>
                <a:lnTo>
                  <a:pt x="241102" y="241102"/>
                </a:lnTo>
                <a:lnTo>
                  <a:pt x="250032" y="250032"/>
                </a:lnTo>
                <a:lnTo>
                  <a:pt x="258961" y="241102"/>
                </a:lnTo>
                <a:lnTo>
                  <a:pt x="258961" y="214313"/>
                </a:lnTo>
                <a:lnTo>
                  <a:pt x="250032" y="178594"/>
                </a:lnTo>
                <a:lnTo>
                  <a:pt x="241102" y="133946"/>
                </a:lnTo>
                <a:lnTo>
                  <a:pt x="232172" y="80368"/>
                </a:lnTo>
                <a:lnTo>
                  <a:pt x="223243" y="35719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1660922" y="1848445"/>
            <a:ext cx="107157" cy="151806"/>
          </a:xfrm>
          <a:custGeom>
            <a:avLst/>
            <a:gdLst/>
            <a:ahLst/>
            <a:cxnLst/>
            <a:rect l="0" t="0" r="0" b="0"/>
            <a:pathLst>
              <a:path w="107157" h="151806">
                <a:moveTo>
                  <a:pt x="17859" y="71438"/>
                </a:moveTo>
                <a:lnTo>
                  <a:pt x="17859" y="80367"/>
                </a:lnTo>
                <a:lnTo>
                  <a:pt x="17859" y="98227"/>
                </a:lnTo>
                <a:lnTo>
                  <a:pt x="17859" y="116086"/>
                </a:lnTo>
                <a:lnTo>
                  <a:pt x="26789" y="142875"/>
                </a:lnTo>
                <a:lnTo>
                  <a:pt x="44648" y="151805"/>
                </a:lnTo>
                <a:lnTo>
                  <a:pt x="53578" y="151805"/>
                </a:lnTo>
                <a:lnTo>
                  <a:pt x="71437" y="151805"/>
                </a:lnTo>
                <a:lnTo>
                  <a:pt x="89297" y="133945"/>
                </a:lnTo>
                <a:lnTo>
                  <a:pt x="98226" y="107156"/>
                </a:lnTo>
                <a:lnTo>
                  <a:pt x="107156" y="80367"/>
                </a:lnTo>
                <a:lnTo>
                  <a:pt x="98226" y="53578"/>
                </a:lnTo>
                <a:lnTo>
                  <a:pt x="89297" y="26789"/>
                </a:lnTo>
                <a:lnTo>
                  <a:pt x="62508" y="0"/>
                </a:lnTo>
                <a:lnTo>
                  <a:pt x="44648" y="0"/>
                </a:lnTo>
                <a:lnTo>
                  <a:pt x="17859" y="8930"/>
                </a:lnTo>
                <a:lnTo>
                  <a:pt x="8930" y="26789"/>
                </a:lnTo>
                <a:lnTo>
                  <a:pt x="0" y="53578"/>
                </a:lnTo>
                <a:lnTo>
                  <a:pt x="8930" y="89297"/>
                </a:lnTo>
                <a:lnTo>
                  <a:pt x="17859" y="107156"/>
                </a:lnTo>
                <a:lnTo>
                  <a:pt x="35719" y="116086"/>
                </a:lnTo>
                <a:lnTo>
                  <a:pt x="53578" y="116086"/>
                </a:lnTo>
                <a:lnTo>
                  <a:pt x="71437" y="107156"/>
                </a:lnTo>
                <a:lnTo>
                  <a:pt x="89297" y="80367"/>
                </a:lnTo>
                <a:lnTo>
                  <a:pt x="89297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1759148" y="1759148"/>
            <a:ext cx="214314" cy="178595"/>
          </a:xfrm>
          <a:custGeom>
            <a:avLst/>
            <a:gdLst/>
            <a:ahLst/>
            <a:cxnLst/>
            <a:rect l="0" t="0" r="0" b="0"/>
            <a:pathLst>
              <a:path w="214314" h="178595">
                <a:moveTo>
                  <a:pt x="0" y="44649"/>
                </a:moveTo>
                <a:lnTo>
                  <a:pt x="8930" y="53578"/>
                </a:lnTo>
                <a:lnTo>
                  <a:pt x="8930" y="62508"/>
                </a:lnTo>
                <a:lnTo>
                  <a:pt x="17860" y="89297"/>
                </a:lnTo>
                <a:lnTo>
                  <a:pt x="26790" y="116086"/>
                </a:lnTo>
                <a:lnTo>
                  <a:pt x="35719" y="133946"/>
                </a:lnTo>
                <a:lnTo>
                  <a:pt x="44649" y="151805"/>
                </a:lnTo>
                <a:lnTo>
                  <a:pt x="53579" y="169664"/>
                </a:lnTo>
                <a:lnTo>
                  <a:pt x="62508" y="178594"/>
                </a:lnTo>
                <a:lnTo>
                  <a:pt x="71438" y="178594"/>
                </a:lnTo>
                <a:lnTo>
                  <a:pt x="71438" y="169664"/>
                </a:lnTo>
                <a:lnTo>
                  <a:pt x="71438" y="160735"/>
                </a:lnTo>
                <a:lnTo>
                  <a:pt x="62508" y="133946"/>
                </a:lnTo>
                <a:lnTo>
                  <a:pt x="53579" y="98227"/>
                </a:lnTo>
                <a:lnTo>
                  <a:pt x="53579" y="62508"/>
                </a:lnTo>
                <a:lnTo>
                  <a:pt x="44649" y="26789"/>
                </a:lnTo>
                <a:lnTo>
                  <a:pt x="53579" y="8930"/>
                </a:lnTo>
                <a:lnTo>
                  <a:pt x="62508" y="0"/>
                </a:lnTo>
                <a:lnTo>
                  <a:pt x="71438" y="8930"/>
                </a:lnTo>
                <a:lnTo>
                  <a:pt x="89297" y="35719"/>
                </a:lnTo>
                <a:lnTo>
                  <a:pt x="107157" y="53578"/>
                </a:lnTo>
                <a:lnTo>
                  <a:pt x="125016" y="89297"/>
                </a:lnTo>
                <a:lnTo>
                  <a:pt x="142875" y="116086"/>
                </a:lnTo>
                <a:lnTo>
                  <a:pt x="160735" y="133946"/>
                </a:lnTo>
                <a:lnTo>
                  <a:pt x="178594" y="142875"/>
                </a:lnTo>
                <a:lnTo>
                  <a:pt x="196454" y="142875"/>
                </a:lnTo>
                <a:lnTo>
                  <a:pt x="205383" y="133946"/>
                </a:lnTo>
                <a:lnTo>
                  <a:pt x="214313" y="107156"/>
                </a:lnTo>
                <a:lnTo>
                  <a:pt x="214313" y="71438"/>
                </a:lnTo>
                <a:lnTo>
                  <a:pt x="214313" y="17860"/>
                </a:lnTo>
                <a:lnTo>
                  <a:pt x="214313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1937742" y="1732359"/>
            <a:ext cx="62509" cy="53579"/>
          </a:xfrm>
          <a:custGeom>
            <a:avLst/>
            <a:gdLst/>
            <a:ahLst/>
            <a:cxnLst/>
            <a:rect l="0" t="0" r="0" b="0"/>
            <a:pathLst>
              <a:path w="62509" h="53579">
                <a:moveTo>
                  <a:pt x="8930" y="53578"/>
                </a:moveTo>
                <a:lnTo>
                  <a:pt x="0" y="44649"/>
                </a:lnTo>
                <a:lnTo>
                  <a:pt x="0" y="44649"/>
                </a:lnTo>
                <a:lnTo>
                  <a:pt x="8930" y="35719"/>
                </a:lnTo>
                <a:lnTo>
                  <a:pt x="17860" y="26789"/>
                </a:lnTo>
                <a:lnTo>
                  <a:pt x="35719" y="8930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2044898" y="1714500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0" y="0"/>
                </a:moveTo>
                <a:lnTo>
                  <a:pt x="17860" y="0"/>
                </a:lnTo>
                <a:lnTo>
                  <a:pt x="1786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2071688" y="1535906"/>
            <a:ext cx="178594" cy="250032"/>
          </a:xfrm>
          <a:custGeom>
            <a:avLst/>
            <a:gdLst/>
            <a:ahLst/>
            <a:cxnLst/>
            <a:rect l="0" t="0" r="0" b="0"/>
            <a:pathLst>
              <a:path w="178594" h="250032">
                <a:moveTo>
                  <a:pt x="53578" y="0"/>
                </a:moveTo>
                <a:lnTo>
                  <a:pt x="53578" y="0"/>
                </a:lnTo>
                <a:lnTo>
                  <a:pt x="35718" y="0"/>
                </a:lnTo>
                <a:lnTo>
                  <a:pt x="26789" y="17859"/>
                </a:lnTo>
                <a:lnTo>
                  <a:pt x="17859" y="35719"/>
                </a:lnTo>
                <a:lnTo>
                  <a:pt x="0" y="62508"/>
                </a:lnTo>
                <a:lnTo>
                  <a:pt x="0" y="98227"/>
                </a:lnTo>
                <a:lnTo>
                  <a:pt x="0" y="133945"/>
                </a:lnTo>
                <a:lnTo>
                  <a:pt x="8929" y="169664"/>
                </a:lnTo>
                <a:lnTo>
                  <a:pt x="26789" y="205383"/>
                </a:lnTo>
                <a:lnTo>
                  <a:pt x="44648" y="232172"/>
                </a:lnTo>
                <a:lnTo>
                  <a:pt x="71437" y="241102"/>
                </a:lnTo>
                <a:lnTo>
                  <a:pt x="98226" y="250031"/>
                </a:lnTo>
                <a:lnTo>
                  <a:pt x="125015" y="241102"/>
                </a:lnTo>
                <a:lnTo>
                  <a:pt x="142875" y="232172"/>
                </a:lnTo>
                <a:lnTo>
                  <a:pt x="160734" y="205383"/>
                </a:lnTo>
                <a:lnTo>
                  <a:pt x="169664" y="178594"/>
                </a:lnTo>
                <a:lnTo>
                  <a:pt x="178593" y="142875"/>
                </a:lnTo>
                <a:lnTo>
                  <a:pt x="178593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2178844" y="1187648"/>
            <a:ext cx="562571" cy="553642"/>
          </a:xfrm>
          <a:custGeom>
            <a:avLst/>
            <a:gdLst/>
            <a:ahLst/>
            <a:cxnLst/>
            <a:rect l="0" t="0" r="0" b="0"/>
            <a:pathLst>
              <a:path w="562571" h="553642">
                <a:moveTo>
                  <a:pt x="8929" y="455414"/>
                </a:moveTo>
                <a:lnTo>
                  <a:pt x="0" y="464344"/>
                </a:lnTo>
                <a:lnTo>
                  <a:pt x="0" y="473274"/>
                </a:lnTo>
                <a:lnTo>
                  <a:pt x="0" y="473274"/>
                </a:lnTo>
                <a:lnTo>
                  <a:pt x="0" y="482203"/>
                </a:lnTo>
                <a:lnTo>
                  <a:pt x="8929" y="482203"/>
                </a:lnTo>
                <a:lnTo>
                  <a:pt x="26789" y="482203"/>
                </a:lnTo>
                <a:lnTo>
                  <a:pt x="44648" y="473274"/>
                </a:lnTo>
                <a:lnTo>
                  <a:pt x="62508" y="455414"/>
                </a:lnTo>
                <a:lnTo>
                  <a:pt x="80367" y="437555"/>
                </a:lnTo>
                <a:lnTo>
                  <a:pt x="89297" y="419696"/>
                </a:lnTo>
                <a:lnTo>
                  <a:pt x="89297" y="392906"/>
                </a:lnTo>
                <a:lnTo>
                  <a:pt x="89297" y="375047"/>
                </a:lnTo>
                <a:lnTo>
                  <a:pt x="80367" y="357188"/>
                </a:lnTo>
                <a:lnTo>
                  <a:pt x="62508" y="348258"/>
                </a:lnTo>
                <a:lnTo>
                  <a:pt x="53578" y="348258"/>
                </a:lnTo>
                <a:lnTo>
                  <a:pt x="44648" y="357188"/>
                </a:lnTo>
                <a:lnTo>
                  <a:pt x="35719" y="383977"/>
                </a:lnTo>
                <a:lnTo>
                  <a:pt x="35719" y="410766"/>
                </a:lnTo>
                <a:lnTo>
                  <a:pt x="35719" y="446485"/>
                </a:lnTo>
                <a:lnTo>
                  <a:pt x="44648" y="482203"/>
                </a:lnTo>
                <a:lnTo>
                  <a:pt x="53578" y="508992"/>
                </a:lnTo>
                <a:lnTo>
                  <a:pt x="62508" y="535781"/>
                </a:lnTo>
                <a:lnTo>
                  <a:pt x="71437" y="553641"/>
                </a:lnTo>
                <a:lnTo>
                  <a:pt x="80367" y="553641"/>
                </a:lnTo>
                <a:lnTo>
                  <a:pt x="89297" y="553641"/>
                </a:lnTo>
                <a:lnTo>
                  <a:pt x="89297" y="535781"/>
                </a:lnTo>
                <a:lnTo>
                  <a:pt x="98226" y="500063"/>
                </a:lnTo>
                <a:lnTo>
                  <a:pt x="98226" y="464344"/>
                </a:lnTo>
                <a:lnTo>
                  <a:pt x="98226" y="419696"/>
                </a:lnTo>
                <a:lnTo>
                  <a:pt x="98226" y="375047"/>
                </a:lnTo>
                <a:lnTo>
                  <a:pt x="98226" y="348258"/>
                </a:lnTo>
                <a:lnTo>
                  <a:pt x="98226" y="330399"/>
                </a:lnTo>
                <a:lnTo>
                  <a:pt x="107156" y="330399"/>
                </a:lnTo>
                <a:lnTo>
                  <a:pt x="107156" y="348258"/>
                </a:lnTo>
                <a:lnTo>
                  <a:pt x="116086" y="375047"/>
                </a:lnTo>
                <a:lnTo>
                  <a:pt x="125015" y="410766"/>
                </a:lnTo>
                <a:lnTo>
                  <a:pt x="133945" y="437555"/>
                </a:lnTo>
                <a:lnTo>
                  <a:pt x="142875" y="464344"/>
                </a:lnTo>
                <a:lnTo>
                  <a:pt x="151804" y="473274"/>
                </a:lnTo>
                <a:lnTo>
                  <a:pt x="160734" y="482203"/>
                </a:lnTo>
                <a:lnTo>
                  <a:pt x="169664" y="473274"/>
                </a:lnTo>
                <a:lnTo>
                  <a:pt x="178594" y="455414"/>
                </a:lnTo>
                <a:lnTo>
                  <a:pt x="187523" y="428625"/>
                </a:lnTo>
                <a:lnTo>
                  <a:pt x="196453" y="383977"/>
                </a:lnTo>
                <a:lnTo>
                  <a:pt x="205383" y="339328"/>
                </a:lnTo>
                <a:lnTo>
                  <a:pt x="214312" y="303610"/>
                </a:lnTo>
                <a:lnTo>
                  <a:pt x="223242" y="276821"/>
                </a:lnTo>
                <a:lnTo>
                  <a:pt x="232172" y="276821"/>
                </a:lnTo>
                <a:lnTo>
                  <a:pt x="241101" y="276821"/>
                </a:lnTo>
                <a:lnTo>
                  <a:pt x="241101" y="285750"/>
                </a:lnTo>
                <a:lnTo>
                  <a:pt x="250031" y="294680"/>
                </a:lnTo>
                <a:lnTo>
                  <a:pt x="250031" y="312539"/>
                </a:lnTo>
                <a:lnTo>
                  <a:pt x="258961" y="312539"/>
                </a:lnTo>
                <a:lnTo>
                  <a:pt x="258961" y="321469"/>
                </a:lnTo>
                <a:lnTo>
                  <a:pt x="258961" y="312539"/>
                </a:lnTo>
                <a:lnTo>
                  <a:pt x="258961" y="303610"/>
                </a:lnTo>
                <a:lnTo>
                  <a:pt x="258961" y="285750"/>
                </a:lnTo>
                <a:lnTo>
                  <a:pt x="258961" y="250031"/>
                </a:lnTo>
                <a:lnTo>
                  <a:pt x="258961" y="214313"/>
                </a:lnTo>
                <a:lnTo>
                  <a:pt x="258961" y="160735"/>
                </a:lnTo>
                <a:lnTo>
                  <a:pt x="258961" y="116086"/>
                </a:lnTo>
                <a:lnTo>
                  <a:pt x="258961" y="62508"/>
                </a:lnTo>
                <a:lnTo>
                  <a:pt x="250031" y="26789"/>
                </a:lnTo>
                <a:lnTo>
                  <a:pt x="250031" y="8930"/>
                </a:lnTo>
                <a:lnTo>
                  <a:pt x="241101" y="0"/>
                </a:lnTo>
                <a:lnTo>
                  <a:pt x="232172" y="8930"/>
                </a:lnTo>
                <a:lnTo>
                  <a:pt x="214312" y="26789"/>
                </a:lnTo>
                <a:lnTo>
                  <a:pt x="205383" y="53579"/>
                </a:lnTo>
                <a:lnTo>
                  <a:pt x="205383" y="98227"/>
                </a:lnTo>
                <a:lnTo>
                  <a:pt x="205383" y="151805"/>
                </a:lnTo>
                <a:lnTo>
                  <a:pt x="205383" y="205383"/>
                </a:lnTo>
                <a:lnTo>
                  <a:pt x="223242" y="258961"/>
                </a:lnTo>
                <a:lnTo>
                  <a:pt x="241101" y="294680"/>
                </a:lnTo>
                <a:lnTo>
                  <a:pt x="267890" y="339328"/>
                </a:lnTo>
                <a:lnTo>
                  <a:pt x="303609" y="357188"/>
                </a:lnTo>
                <a:lnTo>
                  <a:pt x="330398" y="366117"/>
                </a:lnTo>
                <a:lnTo>
                  <a:pt x="357187" y="366117"/>
                </a:lnTo>
                <a:lnTo>
                  <a:pt x="375047" y="357188"/>
                </a:lnTo>
                <a:lnTo>
                  <a:pt x="375047" y="339328"/>
                </a:lnTo>
                <a:lnTo>
                  <a:pt x="366117" y="321469"/>
                </a:lnTo>
                <a:lnTo>
                  <a:pt x="339328" y="285750"/>
                </a:lnTo>
                <a:lnTo>
                  <a:pt x="294679" y="250031"/>
                </a:lnTo>
                <a:lnTo>
                  <a:pt x="241101" y="223242"/>
                </a:lnTo>
                <a:lnTo>
                  <a:pt x="196453" y="196454"/>
                </a:lnTo>
                <a:lnTo>
                  <a:pt x="151804" y="187524"/>
                </a:lnTo>
                <a:lnTo>
                  <a:pt x="116086" y="187524"/>
                </a:lnTo>
                <a:lnTo>
                  <a:pt x="98226" y="205383"/>
                </a:lnTo>
                <a:lnTo>
                  <a:pt x="89297" y="232172"/>
                </a:lnTo>
                <a:lnTo>
                  <a:pt x="89297" y="250031"/>
                </a:lnTo>
                <a:lnTo>
                  <a:pt x="98226" y="267891"/>
                </a:lnTo>
                <a:lnTo>
                  <a:pt x="116086" y="267891"/>
                </a:lnTo>
                <a:lnTo>
                  <a:pt x="151804" y="258961"/>
                </a:lnTo>
                <a:lnTo>
                  <a:pt x="187523" y="250031"/>
                </a:lnTo>
                <a:lnTo>
                  <a:pt x="223242" y="232172"/>
                </a:lnTo>
                <a:lnTo>
                  <a:pt x="267890" y="214313"/>
                </a:lnTo>
                <a:lnTo>
                  <a:pt x="294679" y="196454"/>
                </a:lnTo>
                <a:lnTo>
                  <a:pt x="330398" y="178594"/>
                </a:lnTo>
                <a:lnTo>
                  <a:pt x="339328" y="160735"/>
                </a:lnTo>
                <a:lnTo>
                  <a:pt x="348258" y="160735"/>
                </a:lnTo>
                <a:lnTo>
                  <a:pt x="348258" y="169665"/>
                </a:lnTo>
                <a:lnTo>
                  <a:pt x="339328" y="187524"/>
                </a:lnTo>
                <a:lnTo>
                  <a:pt x="330398" y="205383"/>
                </a:lnTo>
                <a:lnTo>
                  <a:pt x="321469" y="232172"/>
                </a:lnTo>
                <a:lnTo>
                  <a:pt x="321469" y="250031"/>
                </a:lnTo>
                <a:lnTo>
                  <a:pt x="321469" y="267891"/>
                </a:lnTo>
                <a:lnTo>
                  <a:pt x="321469" y="276821"/>
                </a:lnTo>
                <a:lnTo>
                  <a:pt x="330398" y="285750"/>
                </a:lnTo>
                <a:lnTo>
                  <a:pt x="348258" y="285750"/>
                </a:lnTo>
                <a:lnTo>
                  <a:pt x="357187" y="276821"/>
                </a:lnTo>
                <a:lnTo>
                  <a:pt x="375047" y="258961"/>
                </a:lnTo>
                <a:lnTo>
                  <a:pt x="383976" y="232172"/>
                </a:lnTo>
                <a:lnTo>
                  <a:pt x="401836" y="214313"/>
                </a:lnTo>
                <a:lnTo>
                  <a:pt x="401836" y="187524"/>
                </a:lnTo>
                <a:lnTo>
                  <a:pt x="410765" y="151805"/>
                </a:lnTo>
                <a:lnTo>
                  <a:pt x="410765" y="133946"/>
                </a:lnTo>
                <a:lnTo>
                  <a:pt x="410765" y="116086"/>
                </a:lnTo>
                <a:lnTo>
                  <a:pt x="410765" y="116086"/>
                </a:lnTo>
                <a:lnTo>
                  <a:pt x="410765" y="125016"/>
                </a:lnTo>
                <a:lnTo>
                  <a:pt x="410765" y="142875"/>
                </a:lnTo>
                <a:lnTo>
                  <a:pt x="410765" y="169665"/>
                </a:lnTo>
                <a:lnTo>
                  <a:pt x="410765" y="196454"/>
                </a:lnTo>
                <a:lnTo>
                  <a:pt x="410765" y="223242"/>
                </a:lnTo>
                <a:lnTo>
                  <a:pt x="419695" y="250031"/>
                </a:lnTo>
                <a:lnTo>
                  <a:pt x="419695" y="276821"/>
                </a:lnTo>
                <a:lnTo>
                  <a:pt x="428625" y="285750"/>
                </a:lnTo>
                <a:lnTo>
                  <a:pt x="437554" y="294680"/>
                </a:lnTo>
                <a:lnTo>
                  <a:pt x="446484" y="285750"/>
                </a:lnTo>
                <a:lnTo>
                  <a:pt x="455414" y="276821"/>
                </a:lnTo>
                <a:lnTo>
                  <a:pt x="464344" y="250031"/>
                </a:lnTo>
                <a:lnTo>
                  <a:pt x="473273" y="214313"/>
                </a:lnTo>
                <a:lnTo>
                  <a:pt x="473273" y="178594"/>
                </a:lnTo>
                <a:lnTo>
                  <a:pt x="473273" y="133946"/>
                </a:lnTo>
                <a:lnTo>
                  <a:pt x="473273" y="98227"/>
                </a:lnTo>
                <a:lnTo>
                  <a:pt x="473273" y="71438"/>
                </a:lnTo>
                <a:lnTo>
                  <a:pt x="473273" y="62508"/>
                </a:lnTo>
                <a:lnTo>
                  <a:pt x="473273" y="71438"/>
                </a:lnTo>
                <a:lnTo>
                  <a:pt x="473273" y="80368"/>
                </a:lnTo>
                <a:lnTo>
                  <a:pt x="473273" y="107157"/>
                </a:lnTo>
                <a:lnTo>
                  <a:pt x="482203" y="125016"/>
                </a:lnTo>
                <a:lnTo>
                  <a:pt x="482203" y="142875"/>
                </a:lnTo>
                <a:lnTo>
                  <a:pt x="491133" y="160735"/>
                </a:lnTo>
                <a:lnTo>
                  <a:pt x="500062" y="169665"/>
                </a:lnTo>
                <a:lnTo>
                  <a:pt x="508992" y="169665"/>
                </a:lnTo>
                <a:lnTo>
                  <a:pt x="526851" y="160735"/>
                </a:lnTo>
                <a:lnTo>
                  <a:pt x="535781" y="151805"/>
                </a:lnTo>
                <a:lnTo>
                  <a:pt x="544711" y="133946"/>
                </a:lnTo>
                <a:lnTo>
                  <a:pt x="553640" y="116086"/>
                </a:lnTo>
                <a:lnTo>
                  <a:pt x="562570" y="89297"/>
                </a:lnTo>
                <a:lnTo>
                  <a:pt x="562570" y="71438"/>
                </a:lnTo>
                <a:lnTo>
                  <a:pt x="562570" y="62508"/>
                </a:lnTo>
                <a:lnTo>
                  <a:pt x="562570" y="62508"/>
                </a:lnTo>
                <a:lnTo>
                  <a:pt x="562570" y="71438"/>
                </a:lnTo>
                <a:lnTo>
                  <a:pt x="562570" y="80368"/>
                </a:lnTo>
                <a:lnTo>
                  <a:pt x="562570" y="8036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2661047" y="1276945"/>
            <a:ext cx="151806" cy="348259"/>
          </a:xfrm>
          <a:custGeom>
            <a:avLst/>
            <a:gdLst/>
            <a:ahLst/>
            <a:cxnLst/>
            <a:rect l="0" t="0" r="0" b="0"/>
            <a:pathLst>
              <a:path w="151806" h="348259">
                <a:moveTo>
                  <a:pt x="98226" y="17860"/>
                </a:moveTo>
                <a:lnTo>
                  <a:pt x="98226" y="26789"/>
                </a:lnTo>
                <a:lnTo>
                  <a:pt x="89297" y="35719"/>
                </a:lnTo>
                <a:lnTo>
                  <a:pt x="80367" y="53578"/>
                </a:lnTo>
                <a:lnTo>
                  <a:pt x="71437" y="71438"/>
                </a:lnTo>
                <a:lnTo>
                  <a:pt x="71437" y="89297"/>
                </a:lnTo>
                <a:lnTo>
                  <a:pt x="71437" y="98227"/>
                </a:lnTo>
                <a:lnTo>
                  <a:pt x="80367" y="98227"/>
                </a:lnTo>
                <a:lnTo>
                  <a:pt x="89297" y="98227"/>
                </a:lnTo>
                <a:lnTo>
                  <a:pt x="107156" y="89297"/>
                </a:lnTo>
                <a:lnTo>
                  <a:pt x="116086" y="71438"/>
                </a:lnTo>
                <a:lnTo>
                  <a:pt x="133945" y="53578"/>
                </a:lnTo>
                <a:lnTo>
                  <a:pt x="142875" y="35719"/>
                </a:lnTo>
                <a:lnTo>
                  <a:pt x="142875" y="8930"/>
                </a:lnTo>
                <a:lnTo>
                  <a:pt x="151805" y="0"/>
                </a:lnTo>
                <a:lnTo>
                  <a:pt x="151805" y="0"/>
                </a:lnTo>
                <a:lnTo>
                  <a:pt x="151805" y="8930"/>
                </a:lnTo>
                <a:lnTo>
                  <a:pt x="151805" y="35719"/>
                </a:lnTo>
                <a:lnTo>
                  <a:pt x="151805" y="62508"/>
                </a:lnTo>
                <a:lnTo>
                  <a:pt x="151805" y="98227"/>
                </a:lnTo>
                <a:lnTo>
                  <a:pt x="151805" y="133945"/>
                </a:lnTo>
                <a:lnTo>
                  <a:pt x="151805" y="169664"/>
                </a:lnTo>
                <a:lnTo>
                  <a:pt x="142875" y="214313"/>
                </a:lnTo>
                <a:lnTo>
                  <a:pt x="133945" y="258961"/>
                </a:lnTo>
                <a:lnTo>
                  <a:pt x="107156" y="294680"/>
                </a:lnTo>
                <a:lnTo>
                  <a:pt x="80367" y="321469"/>
                </a:lnTo>
                <a:lnTo>
                  <a:pt x="44648" y="339328"/>
                </a:lnTo>
                <a:lnTo>
                  <a:pt x="0" y="348258"/>
                </a:lnTo>
                <a:lnTo>
                  <a:pt x="0" y="34825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1964531" y="1964531"/>
            <a:ext cx="142876" cy="241103"/>
          </a:xfrm>
          <a:custGeom>
            <a:avLst/>
            <a:gdLst/>
            <a:ahLst/>
            <a:cxnLst/>
            <a:rect l="0" t="0" r="0" b="0"/>
            <a:pathLst>
              <a:path w="142876" h="241103">
                <a:moveTo>
                  <a:pt x="0" y="0"/>
                </a:moveTo>
                <a:lnTo>
                  <a:pt x="0" y="8930"/>
                </a:lnTo>
                <a:lnTo>
                  <a:pt x="8930" y="17859"/>
                </a:lnTo>
                <a:lnTo>
                  <a:pt x="26789" y="35719"/>
                </a:lnTo>
                <a:lnTo>
                  <a:pt x="44649" y="71438"/>
                </a:lnTo>
                <a:lnTo>
                  <a:pt x="62508" y="98227"/>
                </a:lnTo>
                <a:lnTo>
                  <a:pt x="80367" y="133945"/>
                </a:lnTo>
                <a:lnTo>
                  <a:pt x="98227" y="169664"/>
                </a:lnTo>
                <a:lnTo>
                  <a:pt x="116086" y="205383"/>
                </a:lnTo>
                <a:lnTo>
                  <a:pt x="125016" y="223242"/>
                </a:lnTo>
                <a:lnTo>
                  <a:pt x="133946" y="232172"/>
                </a:lnTo>
                <a:lnTo>
                  <a:pt x="142875" y="241102"/>
                </a:lnTo>
                <a:lnTo>
                  <a:pt x="142875" y="232172"/>
                </a:lnTo>
                <a:lnTo>
                  <a:pt x="133946" y="205383"/>
                </a:lnTo>
                <a:lnTo>
                  <a:pt x="125016" y="178594"/>
                </a:lnTo>
                <a:lnTo>
                  <a:pt x="116086" y="133945"/>
                </a:lnTo>
                <a:lnTo>
                  <a:pt x="116086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2107406" y="1964531"/>
            <a:ext cx="250033" cy="214314"/>
          </a:xfrm>
          <a:custGeom>
            <a:avLst/>
            <a:gdLst/>
            <a:ahLst/>
            <a:cxnLst/>
            <a:rect l="0" t="0" r="0" b="0"/>
            <a:pathLst>
              <a:path w="250033" h="214314">
                <a:moveTo>
                  <a:pt x="0" y="142875"/>
                </a:moveTo>
                <a:lnTo>
                  <a:pt x="0" y="142875"/>
                </a:lnTo>
                <a:lnTo>
                  <a:pt x="0" y="142875"/>
                </a:lnTo>
                <a:lnTo>
                  <a:pt x="0" y="142875"/>
                </a:lnTo>
                <a:lnTo>
                  <a:pt x="8930" y="142875"/>
                </a:lnTo>
                <a:lnTo>
                  <a:pt x="26789" y="133945"/>
                </a:lnTo>
                <a:lnTo>
                  <a:pt x="44649" y="116086"/>
                </a:lnTo>
                <a:lnTo>
                  <a:pt x="62508" y="98227"/>
                </a:lnTo>
                <a:lnTo>
                  <a:pt x="80367" y="71438"/>
                </a:lnTo>
                <a:lnTo>
                  <a:pt x="89297" y="44648"/>
                </a:lnTo>
                <a:lnTo>
                  <a:pt x="89297" y="17859"/>
                </a:lnTo>
                <a:lnTo>
                  <a:pt x="89297" y="0"/>
                </a:lnTo>
                <a:lnTo>
                  <a:pt x="80367" y="0"/>
                </a:lnTo>
                <a:lnTo>
                  <a:pt x="62508" y="8930"/>
                </a:lnTo>
                <a:lnTo>
                  <a:pt x="53578" y="35719"/>
                </a:lnTo>
                <a:lnTo>
                  <a:pt x="35719" y="71438"/>
                </a:lnTo>
                <a:lnTo>
                  <a:pt x="35719" y="116086"/>
                </a:lnTo>
                <a:lnTo>
                  <a:pt x="35719" y="151805"/>
                </a:lnTo>
                <a:lnTo>
                  <a:pt x="53578" y="187523"/>
                </a:lnTo>
                <a:lnTo>
                  <a:pt x="62508" y="205383"/>
                </a:lnTo>
                <a:lnTo>
                  <a:pt x="98227" y="214313"/>
                </a:lnTo>
                <a:lnTo>
                  <a:pt x="125016" y="205383"/>
                </a:lnTo>
                <a:lnTo>
                  <a:pt x="151805" y="187523"/>
                </a:lnTo>
                <a:lnTo>
                  <a:pt x="178594" y="169664"/>
                </a:lnTo>
                <a:lnTo>
                  <a:pt x="205383" y="133945"/>
                </a:lnTo>
                <a:lnTo>
                  <a:pt x="223242" y="89297"/>
                </a:lnTo>
                <a:lnTo>
                  <a:pt x="241102" y="44648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2286000" y="1910953"/>
            <a:ext cx="151806" cy="205384"/>
          </a:xfrm>
          <a:custGeom>
            <a:avLst/>
            <a:gdLst/>
            <a:ahLst/>
            <a:cxnLst/>
            <a:rect l="0" t="0" r="0" b="0"/>
            <a:pathLst>
              <a:path w="151806" h="205384">
                <a:moveTo>
                  <a:pt x="35719" y="0"/>
                </a:moveTo>
                <a:lnTo>
                  <a:pt x="26789" y="8930"/>
                </a:lnTo>
                <a:lnTo>
                  <a:pt x="17859" y="26789"/>
                </a:lnTo>
                <a:lnTo>
                  <a:pt x="8930" y="5357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51805"/>
                </a:lnTo>
                <a:lnTo>
                  <a:pt x="8930" y="178594"/>
                </a:lnTo>
                <a:lnTo>
                  <a:pt x="17859" y="19645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8" y="196453"/>
                </a:lnTo>
                <a:lnTo>
                  <a:pt x="53578" y="178594"/>
                </a:lnTo>
                <a:lnTo>
                  <a:pt x="53578" y="151805"/>
                </a:lnTo>
                <a:lnTo>
                  <a:pt x="62508" y="125016"/>
                </a:lnTo>
                <a:lnTo>
                  <a:pt x="62508" y="80367"/>
                </a:lnTo>
                <a:lnTo>
                  <a:pt x="62508" y="44648"/>
                </a:lnTo>
                <a:lnTo>
                  <a:pt x="71438" y="26789"/>
                </a:lnTo>
                <a:lnTo>
                  <a:pt x="71438" y="17859"/>
                </a:lnTo>
                <a:lnTo>
                  <a:pt x="80367" y="26789"/>
                </a:lnTo>
                <a:lnTo>
                  <a:pt x="89297" y="44648"/>
                </a:lnTo>
                <a:lnTo>
                  <a:pt x="98227" y="80367"/>
                </a:lnTo>
                <a:lnTo>
                  <a:pt x="116086" y="107156"/>
                </a:lnTo>
                <a:lnTo>
                  <a:pt x="125016" y="133945"/>
                </a:lnTo>
                <a:lnTo>
                  <a:pt x="133945" y="151805"/>
                </a:lnTo>
                <a:lnTo>
                  <a:pt x="142875" y="169664"/>
                </a:lnTo>
                <a:lnTo>
                  <a:pt x="142875" y="169664"/>
                </a:lnTo>
                <a:lnTo>
                  <a:pt x="151805" y="160734"/>
                </a:lnTo>
                <a:lnTo>
                  <a:pt x="151805" y="142875"/>
                </a:lnTo>
                <a:lnTo>
                  <a:pt x="151805" y="107156"/>
                </a:lnTo>
                <a:lnTo>
                  <a:pt x="151805" y="71437"/>
                </a:lnTo>
                <a:lnTo>
                  <a:pt x="151805" y="26789"/>
                </a:lnTo>
                <a:lnTo>
                  <a:pt x="151805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2446734" y="1821656"/>
            <a:ext cx="116087" cy="464345"/>
          </a:xfrm>
          <a:custGeom>
            <a:avLst/>
            <a:gdLst/>
            <a:ahLst/>
            <a:cxnLst/>
            <a:rect l="0" t="0" r="0" b="0"/>
            <a:pathLst>
              <a:path w="116087" h="464345">
                <a:moveTo>
                  <a:pt x="8930" y="107156"/>
                </a:moveTo>
                <a:lnTo>
                  <a:pt x="893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8930" y="125016"/>
                </a:lnTo>
                <a:lnTo>
                  <a:pt x="17860" y="142875"/>
                </a:lnTo>
                <a:lnTo>
                  <a:pt x="35719" y="160734"/>
                </a:lnTo>
                <a:lnTo>
                  <a:pt x="53579" y="196453"/>
                </a:lnTo>
                <a:lnTo>
                  <a:pt x="71438" y="241102"/>
                </a:lnTo>
                <a:lnTo>
                  <a:pt x="89297" y="285750"/>
                </a:lnTo>
                <a:lnTo>
                  <a:pt x="98227" y="339328"/>
                </a:lnTo>
                <a:lnTo>
                  <a:pt x="107157" y="383977"/>
                </a:lnTo>
                <a:lnTo>
                  <a:pt x="107157" y="419695"/>
                </a:lnTo>
                <a:lnTo>
                  <a:pt x="107157" y="446484"/>
                </a:lnTo>
                <a:lnTo>
                  <a:pt x="98227" y="455414"/>
                </a:lnTo>
                <a:lnTo>
                  <a:pt x="89297" y="464344"/>
                </a:lnTo>
                <a:lnTo>
                  <a:pt x="80368" y="446484"/>
                </a:lnTo>
                <a:lnTo>
                  <a:pt x="71438" y="410766"/>
                </a:lnTo>
                <a:lnTo>
                  <a:pt x="53579" y="366117"/>
                </a:lnTo>
                <a:lnTo>
                  <a:pt x="35719" y="294680"/>
                </a:lnTo>
                <a:lnTo>
                  <a:pt x="26789" y="214313"/>
                </a:lnTo>
                <a:lnTo>
                  <a:pt x="26789" y="133945"/>
                </a:lnTo>
                <a:lnTo>
                  <a:pt x="26789" y="71438"/>
                </a:lnTo>
                <a:lnTo>
                  <a:pt x="35719" y="26789"/>
                </a:lnTo>
                <a:lnTo>
                  <a:pt x="53579" y="0"/>
                </a:lnTo>
                <a:lnTo>
                  <a:pt x="71438" y="0"/>
                </a:lnTo>
                <a:lnTo>
                  <a:pt x="98227" y="8930"/>
                </a:lnTo>
                <a:lnTo>
                  <a:pt x="107157" y="35719"/>
                </a:lnTo>
                <a:lnTo>
                  <a:pt x="116086" y="71438"/>
                </a:lnTo>
                <a:lnTo>
                  <a:pt x="107157" y="107156"/>
                </a:lnTo>
                <a:lnTo>
                  <a:pt x="98227" y="142875"/>
                </a:lnTo>
                <a:lnTo>
                  <a:pt x="80368" y="169664"/>
                </a:lnTo>
                <a:lnTo>
                  <a:pt x="71438" y="187523"/>
                </a:lnTo>
                <a:lnTo>
                  <a:pt x="53579" y="187523"/>
                </a:lnTo>
                <a:lnTo>
                  <a:pt x="44649" y="169664"/>
                </a:lnTo>
                <a:lnTo>
                  <a:pt x="44649" y="142875"/>
                </a:lnTo>
                <a:lnTo>
                  <a:pt x="44649" y="107156"/>
                </a:lnTo>
                <a:lnTo>
                  <a:pt x="62508" y="71438"/>
                </a:lnTo>
                <a:lnTo>
                  <a:pt x="80368" y="35719"/>
                </a:lnTo>
                <a:lnTo>
                  <a:pt x="80368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2678906" y="1714500"/>
            <a:ext cx="205384" cy="357188"/>
          </a:xfrm>
          <a:custGeom>
            <a:avLst/>
            <a:gdLst/>
            <a:ahLst/>
            <a:cxnLst/>
            <a:rect l="0" t="0" r="0" b="0"/>
            <a:pathLst>
              <a:path w="205384" h="357188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26789" y="71437"/>
                </a:lnTo>
                <a:lnTo>
                  <a:pt x="35719" y="89297"/>
                </a:lnTo>
                <a:lnTo>
                  <a:pt x="44649" y="98226"/>
                </a:lnTo>
                <a:lnTo>
                  <a:pt x="53578" y="107156"/>
                </a:lnTo>
                <a:lnTo>
                  <a:pt x="71438" y="107156"/>
                </a:lnTo>
                <a:lnTo>
                  <a:pt x="80367" y="98226"/>
                </a:lnTo>
                <a:lnTo>
                  <a:pt x="89297" y="80367"/>
                </a:lnTo>
                <a:lnTo>
                  <a:pt x="98227" y="62508"/>
                </a:lnTo>
                <a:lnTo>
                  <a:pt x="98227" y="44648"/>
                </a:lnTo>
                <a:lnTo>
                  <a:pt x="98227" y="17859"/>
                </a:lnTo>
                <a:lnTo>
                  <a:pt x="89297" y="0"/>
                </a:lnTo>
                <a:lnTo>
                  <a:pt x="89297" y="0"/>
                </a:lnTo>
                <a:lnTo>
                  <a:pt x="89297" y="0"/>
                </a:lnTo>
                <a:lnTo>
                  <a:pt x="89297" y="26789"/>
                </a:lnTo>
                <a:lnTo>
                  <a:pt x="98227" y="53578"/>
                </a:lnTo>
                <a:lnTo>
                  <a:pt x="125016" y="98226"/>
                </a:lnTo>
                <a:lnTo>
                  <a:pt x="142875" y="142875"/>
                </a:lnTo>
                <a:lnTo>
                  <a:pt x="169664" y="187523"/>
                </a:lnTo>
                <a:lnTo>
                  <a:pt x="187524" y="241101"/>
                </a:lnTo>
                <a:lnTo>
                  <a:pt x="205383" y="276820"/>
                </a:lnTo>
                <a:lnTo>
                  <a:pt x="205383" y="312539"/>
                </a:lnTo>
                <a:lnTo>
                  <a:pt x="205383" y="339328"/>
                </a:lnTo>
                <a:lnTo>
                  <a:pt x="187524" y="357187"/>
                </a:lnTo>
                <a:lnTo>
                  <a:pt x="178594" y="357187"/>
                </a:lnTo>
                <a:lnTo>
                  <a:pt x="151805" y="348258"/>
                </a:lnTo>
                <a:lnTo>
                  <a:pt x="133946" y="321469"/>
                </a:lnTo>
                <a:lnTo>
                  <a:pt x="107157" y="276820"/>
                </a:lnTo>
                <a:lnTo>
                  <a:pt x="89297" y="223242"/>
                </a:lnTo>
                <a:lnTo>
                  <a:pt x="80367" y="178594"/>
                </a:lnTo>
                <a:lnTo>
                  <a:pt x="71438" y="133945"/>
                </a:lnTo>
                <a:lnTo>
                  <a:pt x="71438" y="107156"/>
                </a:lnTo>
                <a:lnTo>
                  <a:pt x="80367" y="80367"/>
                </a:lnTo>
                <a:lnTo>
                  <a:pt x="80367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2875359" y="1491258"/>
            <a:ext cx="205384" cy="330399"/>
          </a:xfrm>
          <a:custGeom>
            <a:avLst/>
            <a:gdLst/>
            <a:ahLst/>
            <a:cxnLst/>
            <a:rect l="0" t="0" r="0" b="0"/>
            <a:pathLst>
              <a:path w="205384" h="330399">
                <a:moveTo>
                  <a:pt x="0" y="142875"/>
                </a:moveTo>
                <a:lnTo>
                  <a:pt x="0" y="142875"/>
                </a:lnTo>
                <a:lnTo>
                  <a:pt x="0" y="151804"/>
                </a:lnTo>
                <a:lnTo>
                  <a:pt x="8930" y="160734"/>
                </a:lnTo>
                <a:lnTo>
                  <a:pt x="17860" y="178593"/>
                </a:lnTo>
                <a:lnTo>
                  <a:pt x="26789" y="205382"/>
                </a:lnTo>
                <a:lnTo>
                  <a:pt x="35719" y="241101"/>
                </a:lnTo>
                <a:lnTo>
                  <a:pt x="44649" y="267890"/>
                </a:lnTo>
                <a:lnTo>
                  <a:pt x="53579" y="294679"/>
                </a:lnTo>
                <a:lnTo>
                  <a:pt x="62508" y="312539"/>
                </a:lnTo>
                <a:lnTo>
                  <a:pt x="62508" y="321468"/>
                </a:lnTo>
                <a:lnTo>
                  <a:pt x="62508" y="330398"/>
                </a:lnTo>
                <a:lnTo>
                  <a:pt x="53579" y="321468"/>
                </a:lnTo>
                <a:lnTo>
                  <a:pt x="53579" y="294679"/>
                </a:lnTo>
                <a:lnTo>
                  <a:pt x="53579" y="258961"/>
                </a:lnTo>
                <a:lnTo>
                  <a:pt x="53579" y="223242"/>
                </a:lnTo>
                <a:lnTo>
                  <a:pt x="62508" y="187523"/>
                </a:lnTo>
                <a:lnTo>
                  <a:pt x="80368" y="151804"/>
                </a:lnTo>
                <a:lnTo>
                  <a:pt x="89297" y="133945"/>
                </a:lnTo>
                <a:lnTo>
                  <a:pt x="107157" y="116086"/>
                </a:lnTo>
                <a:lnTo>
                  <a:pt x="125016" y="107156"/>
                </a:lnTo>
                <a:lnTo>
                  <a:pt x="142875" y="98226"/>
                </a:lnTo>
                <a:lnTo>
                  <a:pt x="160735" y="80367"/>
                </a:lnTo>
                <a:lnTo>
                  <a:pt x="178594" y="53578"/>
                </a:lnTo>
                <a:lnTo>
                  <a:pt x="187524" y="26789"/>
                </a:lnTo>
                <a:lnTo>
                  <a:pt x="205383" y="0"/>
                </a:lnTo>
                <a:lnTo>
                  <a:pt x="20538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4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Problems Remain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7782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December  problems in rule 8</a:t>
            </a:r>
            <a:endParaRPr lang="en-US" dirty="0"/>
          </a:p>
          <a:p>
            <a:r>
              <a:rPr lang="en-US" dirty="0" smtClean="0"/>
              <a:t>Feb 28 problems in 9, 11 and 12</a:t>
            </a:r>
          </a:p>
          <a:p>
            <a:r>
              <a:rPr lang="en-US" dirty="0" smtClean="0"/>
              <a:t>So new decomposition</a:t>
            </a:r>
          </a:p>
          <a:p>
            <a:pPr lvl="1"/>
            <a:r>
              <a:rPr lang="en-US" dirty="0"/>
              <a:t>M1 = {month : month has 30 days}</a:t>
            </a:r>
          </a:p>
          <a:p>
            <a:pPr lvl="1"/>
            <a:r>
              <a:rPr lang="en-US" dirty="0"/>
              <a:t>M2 = {month : month has 31 days except December}</a:t>
            </a:r>
          </a:p>
          <a:p>
            <a:pPr lvl="1"/>
            <a:r>
              <a:rPr lang="en-US" dirty="0"/>
              <a:t>M3 = {month : month is December}</a:t>
            </a:r>
          </a:p>
          <a:p>
            <a:pPr lvl="1"/>
            <a:r>
              <a:rPr lang="en-US" dirty="0"/>
              <a:t>M4 = {month : month is February}</a:t>
            </a:r>
          </a:p>
          <a:p>
            <a:pPr lvl="1"/>
            <a:r>
              <a:rPr lang="en-US" dirty="0"/>
              <a:t>D1 = {day : 1 ≤ day ≤ 27}</a:t>
            </a:r>
          </a:p>
          <a:p>
            <a:pPr lvl="1"/>
            <a:r>
              <a:rPr lang="en-US" dirty="0"/>
              <a:t>D2 = {day : day = 28}</a:t>
            </a:r>
          </a:p>
          <a:p>
            <a:pPr lvl="1"/>
            <a:r>
              <a:rPr lang="en-US" dirty="0"/>
              <a:t>D3 = {day : day = 29}</a:t>
            </a:r>
          </a:p>
          <a:p>
            <a:pPr lvl="1"/>
            <a:r>
              <a:rPr lang="en-US" dirty="0"/>
              <a:t>D4 = {day : day = 30}</a:t>
            </a:r>
          </a:p>
          <a:p>
            <a:pPr lvl="1"/>
            <a:r>
              <a:rPr lang="en-US" dirty="0"/>
              <a:t>D5 = {day : day = 31}</a:t>
            </a:r>
          </a:p>
          <a:p>
            <a:pPr lvl="1"/>
            <a:r>
              <a:rPr lang="en-US" dirty="0"/>
              <a:t>Y1 = {year : year is a leap year}</a:t>
            </a:r>
          </a:p>
          <a:p>
            <a:pPr lvl="1"/>
            <a:r>
              <a:rPr lang="en-US" dirty="0"/>
              <a:t>Y2 = {year : year is a common year</a:t>
            </a:r>
            <a:r>
              <a:rPr lang="en-US" dirty="0" smtClean="0"/>
              <a:t>} </a:t>
            </a:r>
          </a:p>
          <a:p>
            <a:pPr lvl="1"/>
            <a:r>
              <a:rPr lang="en-US" dirty="0" smtClean="0"/>
              <a:t>note author eliminated Y3 to make tables smaller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03672" y="2312789"/>
            <a:ext cx="276821" cy="1178719"/>
          </a:xfrm>
          <a:custGeom>
            <a:avLst/>
            <a:gdLst/>
            <a:ahLst/>
            <a:cxnLst/>
            <a:rect l="0" t="0" r="0" b="0"/>
            <a:pathLst>
              <a:path w="276821" h="1178719">
                <a:moveTo>
                  <a:pt x="258961" y="17859"/>
                </a:moveTo>
                <a:lnTo>
                  <a:pt x="258961" y="17859"/>
                </a:lnTo>
                <a:lnTo>
                  <a:pt x="258961" y="8930"/>
                </a:lnTo>
                <a:lnTo>
                  <a:pt x="258961" y="8930"/>
                </a:lnTo>
                <a:lnTo>
                  <a:pt x="258961" y="893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50031" y="0"/>
                </a:lnTo>
                <a:lnTo>
                  <a:pt x="241102" y="0"/>
                </a:lnTo>
                <a:lnTo>
                  <a:pt x="232172" y="0"/>
                </a:lnTo>
                <a:lnTo>
                  <a:pt x="223242" y="8930"/>
                </a:lnTo>
                <a:lnTo>
                  <a:pt x="205383" y="8930"/>
                </a:lnTo>
                <a:lnTo>
                  <a:pt x="187523" y="17859"/>
                </a:lnTo>
                <a:lnTo>
                  <a:pt x="160734" y="17859"/>
                </a:lnTo>
                <a:lnTo>
                  <a:pt x="133945" y="26789"/>
                </a:lnTo>
                <a:lnTo>
                  <a:pt x="107156" y="35719"/>
                </a:lnTo>
                <a:lnTo>
                  <a:pt x="80367" y="44648"/>
                </a:lnTo>
                <a:lnTo>
                  <a:pt x="53578" y="62508"/>
                </a:lnTo>
                <a:lnTo>
                  <a:pt x="35719" y="71437"/>
                </a:lnTo>
                <a:lnTo>
                  <a:pt x="17859" y="80367"/>
                </a:lnTo>
                <a:lnTo>
                  <a:pt x="8930" y="98226"/>
                </a:lnTo>
                <a:lnTo>
                  <a:pt x="0" y="107156"/>
                </a:lnTo>
                <a:lnTo>
                  <a:pt x="0" y="125015"/>
                </a:lnTo>
                <a:lnTo>
                  <a:pt x="0" y="142875"/>
                </a:lnTo>
                <a:lnTo>
                  <a:pt x="8930" y="169664"/>
                </a:lnTo>
                <a:lnTo>
                  <a:pt x="17859" y="205383"/>
                </a:lnTo>
                <a:lnTo>
                  <a:pt x="17859" y="258961"/>
                </a:lnTo>
                <a:lnTo>
                  <a:pt x="26789" y="312539"/>
                </a:lnTo>
                <a:lnTo>
                  <a:pt x="35719" y="383977"/>
                </a:lnTo>
                <a:lnTo>
                  <a:pt x="44648" y="455414"/>
                </a:lnTo>
                <a:lnTo>
                  <a:pt x="53578" y="535781"/>
                </a:lnTo>
                <a:lnTo>
                  <a:pt x="62508" y="616148"/>
                </a:lnTo>
                <a:lnTo>
                  <a:pt x="71437" y="687586"/>
                </a:lnTo>
                <a:lnTo>
                  <a:pt x="71437" y="759023"/>
                </a:lnTo>
                <a:lnTo>
                  <a:pt x="71437" y="821531"/>
                </a:lnTo>
                <a:lnTo>
                  <a:pt x="62508" y="884039"/>
                </a:lnTo>
                <a:lnTo>
                  <a:pt x="62508" y="928687"/>
                </a:lnTo>
                <a:lnTo>
                  <a:pt x="53578" y="982265"/>
                </a:lnTo>
                <a:lnTo>
                  <a:pt x="44648" y="1017984"/>
                </a:lnTo>
                <a:lnTo>
                  <a:pt x="35719" y="1062632"/>
                </a:lnTo>
                <a:lnTo>
                  <a:pt x="35719" y="1089422"/>
                </a:lnTo>
                <a:lnTo>
                  <a:pt x="35719" y="1125140"/>
                </a:lnTo>
                <a:lnTo>
                  <a:pt x="44648" y="1143000"/>
                </a:lnTo>
                <a:lnTo>
                  <a:pt x="44648" y="1160859"/>
                </a:lnTo>
                <a:lnTo>
                  <a:pt x="53578" y="1169789"/>
                </a:lnTo>
                <a:lnTo>
                  <a:pt x="62508" y="1178718"/>
                </a:lnTo>
                <a:lnTo>
                  <a:pt x="71437" y="1178718"/>
                </a:lnTo>
                <a:lnTo>
                  <a:pt x="89297" y="1178718"/>
                </a:lnTo>
                <a:lnTo>
                  <a:pt x="107156" y="1169789"/>
                </a:lnTo>
                <a:lnTo>
                  <a:pt x="133945" y="1160859"/>
                </a:lnTo>
                <a:lnTo>
                  <a:pt x="160734" y="1160859"/>
                </a:lnTo>
                <a:lnTo>
                  <a:pt x="205383" y="1151929"/>
                </a:lnTo>
                <a:lnTo>
                  <a:pt x="241102" y="1143000"/>
                </a:lnTo>
                <a:lnTo>
                  <a:pt x="276820" y="1134070"/>
                </a:lnTo>
                <a:lnTo>
                  <a:pt x="276820" y="113407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66180" y="3527226"/>
            <a:ext cx="214313" cy="1125142"/>
          </a:xfrm>
          <a:custGeom>
            <a:avLst/>
            <a:gdLst/>
            <a:ahLst/>
            <a:cxnLst/>
            <a:rect l="0" t="0" r="0" b="0"/>
            <a:pathLst>
              <a:path w="214313" h="1125142">
                <a:moveTo>
                  <a:pt x="169664" y="0"/>
                </a:moveTo>
                <a:lnTo>
                  <a:pt x="169664" y="0"/>
                </a:lnTo>
                <a:lnTo>
                  <a:pt x="160734" y="0"/>
                </a:lnTo>
                <a:lnTo>
                  <a:pt x="151804" y="8930"/>
                </a:lnTo>
                <a:lnTo>
                  <a:pt x="142875" y="8930"/>
                </a:lnTo>
                <a:lnTo>
                  <a:pt x="125015" y="8930"/>
                </a:lnTo>
                <a:lnTo>
                  <a:pt x="107156" y="17860"/>
                </a:lnTo>
                <a:lnTo>
                  <a:pt x="89297" y="26789"/>
                </a:lnTo>
                <a:lnTo>
                  <a:pt x="71437" y="35719"/>
                </a:lnTo>
                <a:lnTo>
                  <a:pt x="53578" y="35719"/>
                </a:lnTo>
                <a:lnTo>
                  <a:pt x="44648" y="35719"/>
                </a:lnTo>
                <a:lnTo>
                  <a:pt x="26789" y="35719"/>
                </a:lnTo>
                <a:lnTo>
                  <a:pt x="17859" y="35719"/>
                </a:lnTo>
                <a:lnTo>
                  <a:pt x="8929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44649"/>
                </a:lnTo>
                <a:lnTo>
                  <a:pt x="0" y="62508"/>
                </a:lnTo>
                <a:lnTo>
                  <a:pt x="0" y="80367"/>
                </a:lnTo>
                <a:lnTo>
                  <a:pt x="8929" y="116086"/>
                </a:lnTo>
                <a:lnTo>
                  <a:pt x="8929" y="169664"/>
                </a:lnTo>
                <a:lnTo>
                  <a:pt x="8929" y="223242"/>
                </a:lnTo>
                <a:lnTo>
                  <a:pt x="8929" y="285750"/>
                </a:lnTo>
                <a:lnTo>
                  <a:pt x="0" y="348258"/>
                </a:lnTo>
                <a:lnTo>
                  <a:pt x="0" y="410766"/>
                </a:lnTo>
                <a:lnTo>
                  <a:pt x="0" y="473274"/>
                </a:lnTo>
                <a:lnTo>
                  <a:pt x="0" y="526852"/>
                </a:lnTo>
                <a:lnTo>
                  <a:pt x="0" y="589360"/>
                </a:lnTo>
                <a:lnTo>
                  <a:pt x="0" y="634008"/>
                </a:lnTo>
                <a:lnTo>
                  <a:pt x="0" y="687586"/>
                </a:lnTo>
                <a:lnTo>
                  <a:pt x="8929" y="723305"/>
                </a:lnTo>
                <a:lnTo>
                  <a:pt x="8929" y="767953"/>
                </a:lnTo>
                <a:lnTo>
                  <a:pt x="8929" y="803672"/>
                </a:lnTo>
                <a:lnTo>
                  <a:pt x="8929" y="839391"/>
                </a:lnTo>
                <a:lnTo>
                  <a:pt x="0" y="866180"/>
                </a:lnTo>
                <a:lnTo>
                  <a:pt x="0" y="892969"/>
                </a:lnTo>
                <a:lnTo>
                  <a:pt x="8929" y="919758"/>
                </a:lnTo>
                <a:lnTo>
                  <a:pt x="8929" y="946547"/>
                </a:lnTo>
                <a:lnTo>
                  <a:pt x="8929" y="973336"/>
                </a:lnTo>
                <a:lnTo>
                  <a:pt x="8929" y="1000125"/>
                </a:lnTo>
                <a:lnTo>
                  <a:pt x="8929" y="1017985"/>
                </a:lnTo>
                <a:lnTo>
                  <a:pt x="8929" y="1035844"/>
                </a:lnTo>
                <a:lnTo>
                  <a:pt x="8929" y="1053703"/>
                </a:lnTo>
                <a:lnTo>
                  <a:pt x="8929" y="1071563"/>
                </a:lnTo>
                <a:lnTo>
                  <a:pt x="8929" y="1080492"/>
                </a:lnTo>
                <a:lnTo>
                  <a:pt x="17859" y="1098352"/>
                </a:lnTo>
                <a:lnTo>
                  <a:pt x="17859" y="1107281"/>
                </a:lnTo>
                <a:lnTo>
                  <a:pt x="26789" y="1116211"/>
                </a:lnTo>
                <a:lnTo>
                  <a:pt x="44648" y="1116211"/>
                </a:lnTo>
                <a:lnTo>
                  <a:pt x="62508" y="1125141"/>
                </a:lnTo>
                <a:lnTo>
                  <a:pt x="98226" y="1125141"/>
                </a:lnTo>
                <a:lnTo>
                  <a:pt x="133945" y="1116211"/>
                </a:lnTo>
                <a:lnTo>
                  <a:pt x="169664" y="1116211"/>
                </a:lnTo>
                <a:lnTo>
                  <a:pt x="214312" y="1107281"/>
                </a:lnTo>
                <a:lnTo>
                  <a:pt x="214312" y="11072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84039" y="4554140"/>
            <a:ext cx="17861" cy="17861"/>
          </a:xfrm>
          <a:custGeom>
            <a:avLst/>
            <a:gdLst/>
            <a:ahLst/>
            <a:cxnLst/>
            <a:rect l="0" t="0" r="0" b="0"/>
            <a:pathLst>
              <a:path w="17861" h="17861">
                <a:moveTo>
                  <a:pt x="17860" y="0"/>
                </a:moveTo>
                <a:lnTo>
                  <a:pt x="17860" y="0"/>
                </a:lnTo>
                <a:lnTo>
                  <a:pt x="8930" y="0"/>
                </a:lnTo>
                <a:lnTo>
                  <a:pt x="0" y="8930"/>
                </a:lnTo>
                <a:lnTo>
                  <a:pt x="0" y="17860"/>
                </a:lnTo>
                <a:lnTo>
                  <a:pt x="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39391" y="4500562"/>
            <a:ext cx="410766" cy="455416"/>
          </a:xfrm>
          <a:custGeom>
            <a:avLst/>
            <a:gdLst/>
            <a:ahLst/>
            <a:cxnLst/>
            <a:rect l="0" t="0" r="0" b="0"/>
            <a:pathLst>
              <a:path w="410766" h="4554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44649"/>
                </a:lnTo>
                <a:lnTo>
                  <a:pt x="8929" y="80367"/>
                </a:lnTo>
                <a:lnTo>
                  <a:pt x="17859" y="107156"/>
                </a:lnTo>
                <a:lnTo>
                  <a:pt x="26789" y="151805"/>
                </a:lnTo>
                <a:lnTo>
                  <a:pt x="26789" y="196453"/>
                </a:lnTo>
                <a:lnTo>
                  <a:pt x="35718" y="241102"/>
                </a:lnTo>
                <a:lnTo>
                  <a:pt x="35718" y="294680"/>
                </a:lnTo>
                <a:lnTo>
                  <a:pt x="35718" y="330399"/>
                </a:lnTo>
                <a:lnTo>
                  <a:pt x="35718" y="366117"/>
                </a:lnTo>
                <a:lnTo>
                  <a:pt x="35718" y="392907"/>
                </a:lnTo>
                <a:lnTo>
                  <a:pt x="26789" y="410766"/>
                </a:lnTo>
                <a:lnTo>
                  <a:pt x="17859" y="419696"/>
                </a:lnTo>
                <a:lnTo>
                  <a:pt x="17859" y="428626"/>
                </a:lnTo>
                <a:lnTo>
                  <a:pt x="26789" y="437555"/>
                </a:lnTo>
                <a:lnTo>
                  <a:pt x="44648" y="446485"/>
                </a:lnTo>
                <a:lnTo>
                  <a:pt x="71437" y="446485"/>
                </a:lnTo>
                <a:lnTo>
                  <a:pt x="116086" y="455415"/>
                </a:lnTo>
                <a:lnTo>
                  <a:pt x="169664" y="446485"/>
                </a:lnTo>
                <a:lnTo>
                  <a:pt x="241101" y="446485"/>
                </a:lnTo>
                <a:lnTo>
                  <a:pt x="303609" y="428626"/>
                </a:lnTo>
                <a:lnTo>
                  <a:pt x="366117" y="410766"/>
                </a:lnTo>
                <a:lnTo>
                  <a:pt x="410765" y="392907"/>
                </a:lnTo>
                <a:lnTo>
                  <a:pt x="410765" y="3929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866555" y="3696890"/>
            <a:ext cx="17860" cy="8931"/>
          </a:xfrm>
          <a:custGeom>
            <a:avLst/>
            <a:gdLst/>
            <a:ahLst/>
            <a:cxnLst/>
            <a:rect l="0" t="0" r="0" b="0"/>
            <a:pathLst>
              <a:path w="17860" h="8931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893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0"/>
                </a:ln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509367" y="3937992"/>
            <a:ext cx="17861" cy="53579"/>
          </a:xfrm>
          <a:custGeom>
            <a:avLst/>
            <a:gdLst/>
            <a:ahLst/>
            <a:cxnLst/>
            <a:rect l="0" t="0" r="0" b="0"/>
            <a:pathLst>
              <a:path w="17861" h="53579">
                <a:moveTo>
                  <a:pt x="8930" y="35719"/>
                </a:moveTo>
                <a:lnTo>
                  <a:pt x="8930" y="35719"/>
                </a:lnTo>
                <a:lnTo>
                  <a:pt x="0" y="3571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8930" y="8929"/>
                </a:lnTo>
                <a:lnTo>
                  <a:pt x="893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35719"/>
                </a:lnTo>
                <a:lnTo>
                  <a:pt x="0" y="44648"/>
                </a:lnTo>
                <a:lnTo>
                  <a:pt x="0" y="53578"/>
                </a:lnTo>
                <a:lnTo>
                  <a:pt x="0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27227" y="4250531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45086" y="4500562"/>
            <a:ext cx="26790" cy="62509"/>
          </a:xfrm>
          <a:custGeom>
            <a:avLst/>
            <a:gdLst/>
            <a:ahLst/>
            <a:cxnLst/>
            <a:rect l="0" t="0" r="0" b="0"/>
            <a:pathLst>
              <a:path w="26790" h="62509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8930"/>
                </a:lnTo>
                <a:lnTo>
                  <a:pt x="893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59" y="44649"/>
                </a:lnTo>
                <a:lnTo>
                  <a:pt x="17859" y="53578"/>
                </a:lnTo>
                <a:lnTo>
                  <a:pt x="26789" y="53578"/>
                </a:lnTo>
                <a:lnTo>
                  <a:pt x="26789" y="62508"/>
                </a:lnTo>
                <a:lnTo>
                  <a:pt x="2678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98664" y="4920258"/>
            <a:ext cx="26790" cy="26790"/>
          </a:xfrm>
          <a:custGeom>
            <a:avLst/>
            <a:gdLst/>
            <a:ahLst/>
            <a:cxnLst/>
            <a:rect l="0" t="0" r="0" b="0"/>
            <a:pathLst>
              <a:path w="26790" h="26790">
                <a:moveTo>
                  <a:pt x="8930" y="0"/>
                </a:moveTo>
                <a:lnTo>
                  <a:pt x="8930" y="0"/>
                </a:lnTo>
                <a:lnTo>
                  <a:pt x="0" y="8930"/>
                </a:lnTo>
                <a:lnTo>
                  <a:pt x="0" y="8930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26789"/>
                </a:lnTo>
                <a:lnTo>
                  <a:pt x="17859" y="26789"/>
                </a:lnTo>
                <a:lnTo>
                  <a:pt x="26789" y="26789"/>
                </a:lnTo>
                <a:lnTo>
                  <a:pt x="26789" y="17859"/>
                </a:lnTo>
                <a:lnTo>
                  <a:pt x="26789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18297" y="5920382"/>
            <a:ext cx="508993" cy="160735"/>
          </a:xfrm>
          <a:custGeom>
            <a:avLst/>
            <a:gdLst/>
            <a:ahLst/>
            <a:cxnLst/>
            <a:rect l="0" t="0" r="0" b="0"/>
            <a:pathLst>
              <a:path w="508993" h="160735">
                <a:moveTo>
                  <a:pt x="133945" y="8930"/>
                </a:moveTo>
                <a:lnTo>
                  <a:pt x="133945" y="8930"/>
                </a:lnTo>
                <a:lnTo>
                  <a:pt x="125016" y="8930"/>
                </a:lnTo>
                <a:lnTo>
                  <a:pt x="125016" y="0"/>
                </a:lnTo>
                <a:lnTo>
                  <a:pt x="125016" y="0"/>
                </a:lnTo>
                <a:lnTo>
                  <a:pt x="133945" y="0"/>
                </a:lnTo>
                <a:lnTo>
                  <a:pt x="133945" y="0"/>
                </a:lnTo>
                <a:lnTo>
                  <a:pt x="142875" y="0"/>
                </a:lnTo>
                <a:lnTo>
                  <a:pt x="151805" y="8930"/>
                </a:lnTo>
                <a:lnTo>
                  <a:pt x="169664" y="8930"/>
                </a:lnTo>
                <a:lnTo>
                  <a:pt x="196453" y="26789"/>
                </a:lnTo>
                <a:lnTo>
                  <a:pt x="232172" y="26789"/>
                </a:lnTo>
                <a:lnTo>
                  <a:pt x="267891" y="35719"/>
                </a:lnTo>
                <a:lnTo>
                  <a:pt x="303609" y="44648"/>
                </a:lnTo>
                <a:lnTo>
                  <a:pt x="348258" y="44648"/>
                </a:lnTo>
                <a:lnTo>
                  <a:pt x="392906" y="35719"/>
                </a:lnTo>
                <a:lnTo>
                  <a:pt x="419695" y="35719"/>
                </a:lnTo>
                <a:lnTo>
                  <a:pt x="446484" y="35719"/>
                </a:lnTo>
                <a:lnTo>
                  <a:pt x="455414" y="26789"/>
                </a:lnTo>
                <a:lnTo>
                  <a:pt x="464344" y="26789"/>
                </a:lnTo>
                <a:lnTo>
                  <a:pt x="464344" y="26789"/>
                </a:lnTo>
                <a:lnTo>
                  <a:pt x="464344" y="26789"/>
                </a:lnTo>
                <a:lnTo>
                  <a:pt x="446484" y="26789"/>
                </a:lnTo>
                <a:lnTo>
                  <a:pt x="419695" y="35719"/>
                </a:lnTo>
                <a:lnTo>
                  <a:pt x="392906" y="44648"/>
                </a:lnTo>
                <a:lnTo>
                  <a:pt x="357187" y="53578"/>
                </a:lnTo>
                <a:lnTo>
                  <a:pt x="321469" y="71438"/>
                </a:lnTo>
                <a:lnTo>
                  <a:pt x="276820" y="80367"/>
                </a:lnTo>
                <a:lnTo>
                  <a:pt x="232172" y="98227"/>
                </a:lnTo>
                <a:lnTo>
                  <a:pt x="196453" y="107156"/>
                </a:lnTo>
                <a:lnTo>
                  <a:pt x="169664" y="116086"/>
                </a:lnTo>
                <a:lnTo>
                  <a:pt x="160734" y="116086"/>
                </a:lnTo>
                <a:lnTo>
                  <a:pt x="160734" y="116086"/>
                </a:lnTo>
                <a:lnTo>
                  <a:pt x="187523" y="107156"/>
                </a:lnTo>
                <a:lnTo>
                  <a:pt x="223242" y="98227"/>
                </a:lnTo>
                <a:lnTo>
                  <a:pt x="267891" y="89297"/>
                </a:lnTo>
                <a:lnTo>
                  <a:pt x="321469" y="80367"/>
                </a:lnTo>
                <a:lnTo>
                  <a:pt x="375047" y="71438"/>
                </a:lnTo>
                <a:lnTo>
                  <a:pt x="428625" y="62508"/>
                </a:lnTo>
                <a:lnTo>
                  <a:pt x="473273" y="53578"/>
                </a:lnTo>
                <a:lnTo>
                  <a:pt x="500062" y="53578"/>
                </a:lnTo>
                <a:lnTo>
                  <a:pt x="508992" y="53578"/>
                </a:lnTo>
                <a:lnTo>
                  <a:pt x="491133" y="53578"/>
                </a:lnTo>
                <a:lnTo>
                  <a:pt x="455414" y="71438"/>
                </a:lnTo>
                <a:lnTo>
                  <a:pt x="401836" y="89297"/>
                </a:lnTo>
                <a:lnTo>
                  <a:pt x="321469" y="107156"/>
                </a:lnTo>
                <a:lnTo>
                  <a:pt x="250031" y="133945"/>
                </a:lnTo>
                <a:lnTo>
                  <a:pt x="169664" y="151805"/>
                </a:lnTo>
                <a:lnTo>
                  <a:pt x="107156" y="160734"/>
                </a:lnTo>
                <a:lnTo>
                  <a:pt x="62508" y="160734"/>
                </a:lnTo>
                <a:lnTo>
                  <a:pt x="26789" y="142875"/>
                </a:lnTo>
                <a:lnTo>
                  <a:pt x="0" y="89297"/>
                </a:lnTo>
                <a:lnTo>
                  <a:pt x="0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661422" y="3339703"/>
            <a:ext cx="410767" cy="214313"/>
          </a:xfrm>
          <a:custGeom>
            <a:avLst/>
            <a:gdLst/>
            <a:ahLst/>
            <a:cxnLst/>
            <a:rect l="0" t="0" r="0" b="0"/>
            <a:pathLst>
              <a:path w="410767" h="214313">
                <a:moveTo>
                  <a:pt x="71437" y="8929"/>
                </a:moveTo>
                <a:lnTo>
                  <a:pt x="71437" y="8929"/>
                </a:lnTo>
                <a:lnTo>
                  <a:pt x="71437" y="8929"/>
                </a:lnTo>
                <a:lnTo>
                  <a:pt x="71437" y="8929"/>
                </a:lnTo>
                <a:lnTo>
                  <a:pt x="80367" y="0"/>
                </a:lnTo>
                <a:lnTo>
                  <a:pt x="80367" y="0"/>
                </a:lnTo>
                <a:lnTo>
                  <a:pt x="80367" y="8929"/>
                </a:lnTo>
                <a:lnTo>
                  <a:pt x="80367" y="8929"/>
                </a:lnTo>
                <a:lnTo>
                  <a:pt x="71437" y="26789"/>
                </a:lnTo>
                <a:lnTo>
                  <a:pt x="62508" y="53578"/>
                </a:lnTo>
                <a:lnTo>
                  <a:pt x="44648" y="80367"/>
                </a:lnTo>
                <a:lnTo>
                  <a:pt x="26789" y="116086"/>
                </a:lnTo>
                <a:lnTo>
                  <a:pt x="8930" y="151804"/>
                </a:lnTo>
                <a:lnTo>
                  <a:pt x="0" y="178593"/>
                </a:lnTo>
                <a:lnTo>
                  <a:pt x="0" y="196453"/>
                </a:lnTo>
                <a:lnTo>
                  <a:pt x="17859" y="214312"/>
                </a:lnTo>
                <a:lnTo>
                  <a:pt x="53578" y="214312"/>
                </a:lnTo>
                <a:lnTo>
                  <a:pt x="98226" y="214312"/>
                </a:lnTo>
                <a:lnTo>
                  <a:pt x="160734" y="214312"/>
                </a:lnTo>
                <a:lnTo>
                  <a:pt x="223242" y="205383"/>
                </a:lnTo>
                <a:lnTo>
                  <a:pt x="276820" y="205383"/>
                </a:lnTo>
                <a:lnTo>
                  <a:pt x="330398" y="214312"/>
                </a:lnTo>
                <a:lnTo>
                  <a:pt x="375047" y="214312"/>
                </a:lnTo>
                <a:lnTo>
                  <a:pt x="401836" y="214312"/>
                </a:lnTo>
                <a:lnTo>
                  <a:pt x="410766" y="214312"/>
                </a:lnTo>
                <a:lnTo>
                  <a:pt x="410766" y="205383"/>
                </a:lnTo>
                <a:lnTo>
                  <a:pt x="410766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840016" y="3241476"/>
            <a:ext cx="133946" cy="732236"/>
          </a:xfrm>
          <a:custGeom>
            <a:avLst/>
            <a:gdLst/>
            <a:ahLst/>
            <a:cxnLst/>
            <a:rect l="0" t="0" r="0" b="0"/>
            <a:pathLst>
              <a:path w="133946" h="732236">
                <a:moveTo>
                  <a:pt x="133945" y="0"/>
                </a:moveTo>
                <a:lnTo>
                  <a:pt x="125015" y="0"/>
                </a:lnTo>
                <a:lnTo>
                  <a:pt x="107156" y="8930"/>
                </a:lnTo>
                <a:lnTo>
                  <a:pt x="89297" y="26789"/>
                </a:lnTo>
                <a:lnTo>
                  <a:pt x="62507" y="53578"/>
                </a:lnTo>
                <a:lnTo>
                  <a:pt x="35718" y="107156"/>
                </a:lnTo>
                <a:lnTo>
                  <a:pt x="17859" y="187524"/>
                </a:lnTo>
                <a:lnTo>
                  <a:pt x="8929" y="285750"/>
                </a:lnTo>
                <a:lnTo>
                  <a:pt x="0" y="392906"/>
                </a:lnTo>
                <a:lnTo>
                  <a:pt x="8929" y="500063"/>
                </a:lnTo>
                <a:lnTo>
                  <a:pt x="8929" y="589360"/>
                </a:lnTo>
                <a:lnTo>
                  <a:pt x="8929" y="660797"/>
                </a:lnTo>
                <a:lnTo>
                  <a:pt x="8929" y="705445"/>
                </a:lnTo>
                <a:lnTo>
                  <a:pt x="8929" y="732235"/>
                </a:lnTo>
                <a:lnTo>
                  <a:pt x="0" y="723305"/>
                </a:lnTo>
                <a:lnTo>
                  <a:pt x="0" y="696516"/>
                </a:lnTo>
                <a:lnTo>
                  <a:pt x="0" y="6965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295430" y="3420070"/>
            <a:ext cx="330399" cy="294681"/>
          </a:xfrm>
          <a:custGeom>
            <a:avLst/>
            <a:gdLst/>
            <a:ahLst/>
            <a:cxnLst/>
            <a:rect l="0" t="0" r="0" b="0"/>
            <a:pathLst>
              <a:path w="330399" h="294681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8929" y="26789"/>
                </a:lnTo>
                <a:lnTo>
                  <a:pt x="8929" y="35719"/>
                </a:lnTo>
                <a:lnTo>
                  <a:pt x="17859" y="62508"/>
                </a:lnTo>
                <a:lnTo>
                  <a:pt x="26789" y="89297"/>
                </a:lnTo>
                <a:lnTo>
                  <a:pt x="44648" y="125016"/>
                </a:lnTo>
                <a:lnTo>
                  <a:pt x="62508" y="169664"/>
                </a:lnTo>
                <a:lnTo>
                  <a:pt x="89297" y="196453"/>
                </a:lnTo>
                <a:lnTo>
                  <a:pt x="125015" y="232172"/>
                </a:lnTo>
                <a:lnTo>
                  <a:pt x="160734" y="258961"/>
                </a:lnTo>
                <a:lnTo>
                  <a:pt x="196453" y="276820"/>
                </a:lnTo>
                <a:lnTo>
                  <a:pt x="232172" y="285750"/>
                </a:lnTo>
                <a:lnTo>
                  <a:pt x="267890" y="294680"/>
                </a:lnTo>
                <a:lnTo>
                  <a:pt x="294679" y="285750"/>
                </a:lnTo>
                <a:lnTo>
                  <a:pt x="312539" y="276820"/>
                </a:lnTo>
                <a:lnTo>
                  <a:pt x="330398" y="258961"/>
                </a:lnTo>
                <a:lnTo>
                  <a:pt x="330398" y="25896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268641" y="3420070"/>
            <a:ext cx="339329" cy="410767"/>
          </a:xfrm>
          <a:custGeom>
            <a:avLst/>
            <a:gdLst/>
            <a:ahLst/>
            <a:cxnLst/>
            <a:rect l="0" t="0" r="0" b="0"/>
            <a:pathLst>
              <a:path w="339329" h="410767">
                <a:moveTo>
                  <a:pt x="339328" y="0"/>
                </a:moveTo>
                <a:lnTo>
                  <a:pt x="330398" y="0"/>
                </a:lnTo>
                <a:lnTo>
                  <a:pt x="321468" y="8930"/>
                </a:lnTo>
                <a:lnTo>
                  <a:pt x="294679" y="17859"/>
                </a:lnTo>
                <a:lnTo>
                  <a:pt x="267890" y="44648"/>
                </a:lnTo>
                <a:lnTo>
                  <a:pt x="223242" y="80367"/>
                </a:lnTo>
                <a:lnTo>
                  <a:pt x="178593" y="133945"/>
                </a:lnTo>
                <a:lnTo>
                  <a:pt x="125015" y="196453"/>
                </a:lnTo>
                <a:lnTo>
                  <a:pt x="71437" y="258961"/>
                </a:lnTo>
                <a:lnTo>
                  <a:pt x="35718" y="312539"/>
                </a:lnTo>
                <a:lnTo>
                  <a:pt x="8929" y="357187"/>
                </a:lnTo>
                <a:lnTo>
                  <a:pt x="0" y="392906"/>
                </a:lnTo>
                <a:lnTo>
                  <a:pt x="8929" y="410766"/>
                </a:lnTo>
                <a:lnTo>
                  <a:pt x="17859" y="401836"/>
                </a:lnTo>
                <a:lnTo>
                  <a:pt x="17859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965156" y="3286125"/>
            <a:ext cx="250033" cy="89297"/>
          </a:xfrm>
          <a:custGeom>
            <a:avLst/>
            <a:gdLst/>
            <a:ahLst/>
            <a:cxnLst/>
            <a:rect l="0" t="0" r="0" b="0"/>
            <a:pathLst>
              <a:path w="250033" h="89297">
                <a:moveTo>
                  <a:pt x="0" y="89296"/>
                </a:moveTo>
                <a:lnTo>
                  <a:pt x="0" y="89296"/>
                </a:lnTo>
                <a:lnTo>
                  <a:pt x="0" y="89296"/>
                </a:lnTo>
                <a:lnTo>
                  <a:pt x="8930" y="80367"/>
                </a:lnTo>
                <a:lnTo>
                  <a:pt x="17860" y="71437"/>
                </a:lnTo>
                <a:lnTo>
                  <a:pt x="35719" y="62507"/>
                </a:lnTo>
                <a:lnTo>
                  <a:pt x="62508" y="53578"/>
                </a:lnTo>
                <a:lnTo>
                  <a:pt x="98227" y="35718"/>
                </a:lnTo>
                <a:lnTo>
                  <a:pt x="142875" y="26789"/>
                </a:lnTo>
                <a:lnTo>
                  <a:pt x="178594" y="17859"/>
                </a:lnTo>
                <a:lnTo>
                  <a:pt x="214313" y="8929"/>
                </a:lnTo>
                <a:lnTo>
                  <a:pt x="250032" y="0"/>
                </a:lnTo>
                <a:lnTo>
                  <a:pt x="25003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804422" y="3321843"/>
            <a:ext cx="276821" cy="428626"/>
          </a:xfrm>
          <a:custGeom>
            <a:avLst/>
            <a:gdLst/>
            <a:ahLst/>
            <a:cxnLst/>
            <a:rect l="0" t="0" r="0" b="0"/>
            <a:pathLst>
              <a:path w="276821" h="428626">
                <a:moveTo>
                  <a:pt x="151805" y="0"/>
                </a:moveTo>
                <a:lnTo>
                  <a:pt x="142875" y="8930"/>
                </a:lnTo>
                <a:lnTo>
                  <a:pt x="133945" y="26789"/>
                </a:lnTo>
                <a:lnTo>
                  <a:pt x="107156" y="62508"/>
                </a:lnTo>
                <a:lnTo>
                  <a:pt x="80367" y="98227"/>
                </a:lnTo>
                <a:lnTo>
                  <a:pt x="53578" y="133946"/>
                </a:lnTo>
                <a:lnTo>
                  <a:pt x="26789" y="169664"/>
                </a:lnTo>
                <a:lnTo>
                  <a:pt x="8930" y="196453"/>
                </a:lnTo>
                <a:lnTo>
                  <a:pt x="0" y="214313"/>
                </a:lnTo>
                <a:lnTo>
                  <a:pt x="0" y="223243"/>
                </a:lnTo>
                <a:lnTo>
                  <a:pt x="17859" y="223243"/>
                </a:lnTo>
                <a:lnTo>
                  <a:pt x="35719" y="223243"/>
                </a:lnTo>
                <a:lnTo>
                  <a:pt x="71437" y="214313"/>
                </a:lnTo>
                <a:lnTo>
                  <a:pt x="107156" y="196453"/>
                </a:lnTo>
                <a:lnTo>
                  <a:pt x="142875" y="196453"/>
                </a:lnTo>
                <a:lnTo>
                  <a:pt x="187523" y="196453"/>
                </a:lnTo>
                <a:lnTo>
                  <a:pt x="223242" y="205383"/>
                </a:lnTo>
                <a:lnTo>
                  <a:pt x="250031" y="232172"/>
                </a:lnTo>
                <a:lnTo>
                  <a:pt x="267891" y="267891"/>
                </a:lnTo>
                <a:lnTo>
                  <a:pt x="276820" y="303610"/>
                </a:lnTo>
                <a:lnTo>
                  <a:pt x="258961" y="339328"/>
                </a:lnTo>
                <a:lnTo>
                  <a:pt x="241101" y="375047"/>
                </a:lnTo>
                <a:lnTo>
                  <a:pt x="196453" y="401836"/>
                </a:lnTo>
                <a:lnTo>
                  <a:pt x="142875" y="419696"/>
                </a:lnTo>
                <a:lnTo>
                  <a:pt x="98226" y="428625"/>
                </a:lnTo>
                <a:lnTo>
                  <a:pt x="53578" y="428625"/>
                </a:lnTo>
                <a:lnTo>
                  <a:pt x="26789" y="419696"/>
                </a:lnTo>
                <a:lnTo>
                  <a:pt x="17859" y="410766"/>
                </a:lnTo>
                <a:lnTo>
                  <a:pt x="26789" y="392907"/>
                </a:lnTo>
                <a:lnTo>
                  <a:pt x="62508" y="383977"/>
                </a:lnTo>
                <a:lnTo>
                  <a:pt x="98226" y="366118"/>
                </a:lnTo>
                <a:lnTo>
                  <a:pt x="142875" y="366118"/>
                </a:lnTo>
                <a:lnTo>
                  <a:pt x="142875" y="3661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402711" y="3348632"/>
            <a:ext cx="428626" cy="339330"/>
          </a:xfrm>
          <a:custGeom>
            <a:avLst/>
            <a:gdLst/>
            <a:ahLst/>
            <a:cxnLst/>
            <a:rect l="0" t="0" r="0" b="0"/>
            <a:pathLst>
              <a:path w="428626" h="33933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930" y="8930"/>
                </a:lnTo>
                <a:lnTo>
                  <a:pt x="8930" y="26789"/>
                </a:lnTo>
                <a:lnTo>
                  <a:pt x="17859" y="53579"/>
                </a:lnTo>
                <a:lnTo>
                  <a:pt x="35719" y="89297"/>
                </a:lnTo>
                <a:lnTo>
                  <a:pt x="62508" y="133946"/>
                </a:lnTo>
                <a:lnTo>
                  <a:pt x="98227" y="178594"/>
                </a:lnTo>
                <a:lnTo>
                  <a:pt x="133945" y="223243"/>
                </a:lnTo>
                <a:lnTo>
                  <a:pt x="178594" y="258961"/>
                </a:lnTo>
                <a:lnTo>
                  <a:pt x="223242" y="294680"/>
                </a:lnTo>
                <a:lnTo>
                  <a:pt x="276820" y="321469"/>
                </a:lnTo>
                <a:lnTo>
                  <a:pt x="330398" y="330399"/>
                </a:lnTo>
                <a:lnTo>
                  <a:pt x="375047" y="339329"/>
                </a:lnTo>
                <a:lnTo>
                  <a:pt x="428625" y="339329"/>
                </a:lnTo>
                <a:lnTo>
                  <a:pt x="428625" y="3393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313414" y="3393281"/>
            <a:ext cx="500064" cy="410766"/>
          </a:xfrm>
          <a:custGeom>
            <a:avLst/>
            <a:gdLst/>
            <a:ahLst/>
            <a:cxnLst/>
            <a:rect l="0" t="0" r="0" b="0"/>
            <a:pathLst>
              <a:path w="500064" h="410766">
                <a:moveTo>
                  <a:pt x="500063" y="0"/>
                </a:moveTo>
                <a:lnTo>
                  <a:pt x="491133" y="8930"/>
                </a:lnTo>
                <a:lnTo>
                  <a:pt x="464344" y="8930"/>
                </a:lnTo>
                <a:lnTo>
                  <a:pt x="428625" y="26789"/>
                </a:lnTo>
                <a:lnTo>
                  <a:pt x="375047" y="53578"/>
                </a:lnTo>
                <a:lnTo>
                  <a:pt x="312539" y="98226"/>
                </a:lnTo>
                <a:lnTo>
                  <a:pt x="232172" y="151805"/>
                </a:lnTo>
                <a:lnTo>
                  <a:pt x="142875" y="223242"/>
                </a:lnTo>
                <a:lnTo>
                  <a:pt x="80367" y="276820"/>
                </a:lnTo>
                <a:lnTo>
                  <a:pt x="26789" y="339328"/>
                </a:lnTo>
                <a:lnTo>
                  <a:pt x="0" y="375047"/>
                </a:lnTo>
                <a:lnTo>
                  <a:pt x="0" y="401836"/>
                </a:lnTo>
                <a:lnTo>
                  <a:pt x="17859" y="410765"/>
                </a:lnTo>
                <a:lnTo>
                  <a:pt x="53578" y="401836"/>
                </a:lnTo>
                <a:lnTo>
                  <a:pt x="53578" y="40183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947422" y="3357562"/>
            <a:ext cx="660797" cy="464345"/>
          </a:xfrm>
          <a:custGeom>
            <a:avLst/>
            <a:gdLst/>
            <a:ahLst/>
            <a:cxnLst/>
            <a:rect l="0" t="0" r="0" b="0"/>
            <a:pathLst>
              <a:path w="660797" h="464345">
                <a:moveTo>
                  <a:pt x="116086" y="98227"/>
                </a:moveTo>
                <a:lnTo>
                  <a:pt x="116086" y="98227"/>
                </a:lnTo>
                <a:lnTo>
                  <a:pt x="116086" y="98227"/>
                </a:lnTo>
                <a:lnTo>
                  <a:pt x="125016" y="89297"/>
                </a:lnTo>
                <a:lnTo>
                  <a:pt x="125016" y="89297"/>
                </a:lnTo>
                <a:lnTo>
                  <a:pt x="133945" y="80367"/>
                </a:lnTo>
                <a:lnTo>
                  <a:pt x="142875" y="71438"/>
                </a:lnTo>
                <a:lnTo>
                  <a:pt x="142875" y="62508"/>
                </a:lnTo>
                <a:lnTo>
                  <a:pt x="151805" y="53578"/>
                </a:lnTo>
                <a:lnTo>
                  <a:pt x="160734" y="44649"/>
                </a:lnTo>
                <a:lnTo>
                  <a:pt x="178594" y="35719"/>
                </a:lnTo>
                <a:lnTo>
                  <a:pt x="196453" y="17859"/>
                </a:lnTo>
                <a:lnTo>
                  <a:pt x="223242" y="8930"/>
                </a:lnTo>
                <a:lnTo>
                  <a:pt x="258960" y="8930"/>
                </a:lnTo>
                <a:lnTo>
                  <a:pt x="303608" y="0"/>
                </a:lnTo>
                <a:lnTo>
                  <a:pt x="357187" y="0"/>
                </a:lnTo>
                <a:lnTo>
                  <a:pt x="401835" y="8930"/>
                </a:lnTo>
                <a:lnTo>
                  <a:pt x="437554" y="17859"/>
                </a:lnTo>
                <a:lnTo>
                  <a:pt x="464343" y="26789"/>
                </a:lnTo>
                <a:lnTo>
                  <a:pt x="482202" y="44649"/>
                </a:lnTo>
                <a:lnTo>
                  <a:pt x="464343" y="62508"/>
                </a:lnTo>
                <a:lnTo>
                  <a:pt x="437554" y="80367"/>
                </a:lnTo>
                <a:lnTo>
                  <a:pt x="375046" y="116086"/>
                </a:lnTo>
                <a:lnTo>
                  <a:pt x="303608" y="151805"/>
                </a:lnTo>
                <a:lnTo>
                  <a:pt x="214312" y="196453"/>
                </a:lnTo>
                <a:lnTo>
                  <a:pt x="133945" y="241102"/>
                </a:lnTo>
                <a:lnTo>
                  <a:pt x="71437" y="294680"/>
                </a:lnTo>
                <a:lnTo>
                  <a:pt x="17859" y="330399"/>
                </a:lnTo>
                <a:lnTo>
                  <a:pt x="0" y="366117"/>
                </a:lnTo>
                <a:lnTo>
                  <a:pt x="8930" y="392906"/>
                </a:lnTo>
                <a:lnTo>
                  <a:pt x="53578" y="419695"/>
                </a:lnTo>
                <a:lnTo>
                  <a:pt x="125016" y="437555"/>
                </a:lnTo>
                <a:lnTo>
                  <a:pt x="223242" y="446484"/>
                </a:lnTo>
                <a:lnTo>
                  <a:pt x="339327" y="455414"/>
                </a:lnTo>
                <a:lnTo>
                  <a:pt x="446483" y="464344"/>
                </a:lnTo>
                <a:lnTo>
                  <a:pt x="553640" y="464344"/>
                </a:lnTo>
                <a:lnTo>
                  <a:pt x="625077" y="464344"/>
                </a:lnTo>
                <a:lnTo>
                  <a:pt x="660796" y="464344"/>
                </a:lnTo>
                <a:lnTo>
                  <a:pt x="660796" y="464344"/>
                </a:lnTo>
                <a:lnTo>
                  <a:pt x="642937" y="464344"/>
                </a:lnTo>
                <a:lnTo>
                  <a:pt x="598288" y="464344"/>
                </a:lnTo>
                <a:lnTo>
                  <a:pt x="544710" y="446484"/>
                </a:lnTo>
                <a:lnTo>
                  <a:pt x="544710" y="44648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78321"/>
            <a:ext cx="8275909" cy="41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295180" y="4723804"/>
            <a:ext cx="392907" cy="294681"/>
          </a:xfrm>
          <a:custGeom>
            <a:avLst/>
            <a:gdLst/>
            <a:ahLst/>
            <a:cxnLst/>
            <a:rect l="0" t="0" r="0" b="0"/>
            <a:pathLst>
              <a:path w="392907" h="294681">
                <a:moveTo>
                  <a:pt x="250031" y="26789"/>
                </a:moveTo>
                <a:lnTo>
                  <a:pt x="250031" y="26789"/>
                </a:lnTo>
                <a:lnTo>
                  <a:pt x="241101" y="17860"/>
                </a:lnTo>
                <a:lnTo>
                  <a:pt x="232172" y="17860"/>
                </a:lnTo>
                <a:lnTo>
                  <a:pt x="232172" y="8930"/>
                </a:lnTo>
                <a:lnTo>
                  <a:pt x="223242" y="8930"/>
                </a:lnTo>
                <a:lnTo>
                  <a:pt x="223242" y="0"/>
                </a:lnTo>
                <a:lnTo>
                  <a:pt x="214312" y="0"/>
                </a:lnTo>
                <a:lnTo>
                  <a:pt x="196453" y="0"/>
                </a:lnTo>
                <a:lnTo>
                  <a:pt x="187523" y="8930"/>
                </a:lnTo>
                <a:lnTo>
                  <a:pt x="169664" y="17860"/>
                </a:lnTo>
                <a:lnTo>
                  <a:pt x="151804" y="17860"/>
                </a:lnTo>
                <a:lnTo>
                  <a:pt x="133945" y="26789"/>
                </a:lnTo>
                <a:lnTo>
                  <a:pt x="116086" y="35719"/>
                </a:lnTo>
                <a:lnTo>
                  <a:pt x="107156" y="44649"/>
                </a:lnTo>
                <a:lnTo>
                  <a:pt x="89297" y="44649"/>
                </a:lnTo>
                <a:lnTo>
                  <a:pt x="80367" y="53578"/>
                </a:lnTo>
                <a:lnTo>
                  <a:pt x="62508" y="62508"/>
                </a:lnTo>
                <a:lnTo>
                  <a:pt x="53578" y="71438"/>
                </a:lnTo>
                <a:lnTo>
                  <a:pt x="44648" y="80367"/>
                </a:lnTo>
                <a:lnTo>
                  <a:pt x="26789" y="98227"/>
                </a:lnTo>
                <a:lnTo>
                  <a:pt x="17859" y="116086"/>
                </a:lnTo>
                <a:lnTo>
                  <a:pt x="8929" y="133946"/>
                </a:lnTo>
                <a:lnTo>
                  <a:pt x="0" y="160735"/>
                </a:lnTo>
                <a:lnTo>
                  <a:pt x="0" y="178594"/>
                </a:lnTo>
                <a:lnTo>
                  <a:pt x="0" y="205384"/>
                </a:lnTo>
                <a:lnTo>
                  <a:pt x="17859" y="223243"/>
                </a:lnTo>
                <a:lnTo>
                  <a:pt x="35718" y="241102"/>
                </a:lnTo>
                <a:lnTo>
                  <a:pt x="62508" y="258962"/>
                </a:lnTo>
                <a:lnTo>
                  <a:pt x="89297" y="267891"/>
                </a:lnTo>
                <a:lnTo>
                  <a:pt x="116086" y="276821"/>
                </a:lnTo>
                <a:lnTo>
                  <a:pt x="151804" y="285751"/>
                </a:lnTo>
                <a:lnTo>
                  <a:pt x="196453" y="285751"/>
                </a:lnTo>
                <a:lnTo>
                  <a:pt x="232172" y="294680"/>
                </a:lnTo>
                <a:lnTo>
                  <a:pt x="267890" y="294680"/>
                </a:lnTo>
                <a:lnTo>
                  <a:pt x="303609" y="285751"/>
                </a:lnTo>
                <a:lnTo>
                  <a:pt x="339328" y="267891"/>
                </a:lnTo>
                <a:lnTo>
                  <a:pt x="366117" y="250032"/>
                </a:lnTo>
                <a:lnTo>
                  <a:pt x="383976" y="223243"/>
                </a:lnTo>
                <a:lnTo>
                  <a:pt x="392906" y="196454"/>
                </a:lnTo>
                <a:lnTo>
                  <a:pt x="392906" y="178594"/>
                </a:lnTo>
                <a:lnTo>
                  <a:pt x="383976" y="151805"/>
                </a:lnTo>
                <a:lnTo>
                  <a:pt x="366117" y="133946"/>
                </a:lnTo>
                <a:lnTo>
                  <a:pt x="348258" y="116086"/>
                </a:lnTo>
                <a:lnTo>
                  <a:pt x="321468" y="98227"/>
                </a:lnTo>
                <a:lnTo>
                  <a:pt x="294679" y="89297"/>
                </a:lnTo>
                <a:lnTo>
                  <a:pt x="267890" y="89297"/>
                </a:lnTo>
                <a:lnTo>
                  <a:pt x="241101" y="80367"/>
                </a:lnTo>
                <a:lnTo>
                  <a:pt x="241101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13039" y="5045273"/>
            <a:ext cx="339329" cy="223244"/>
          </a:xfrm>
          <a:custGeom>
            <a:avLst/>
            <a:gdLst/>
            <a:ahLst/>
            <a:cxnLst/>
            <a:rect l="0" t="0" r="0" b="0"/>
            <a:pathLst>
              <a:path w="339329" h="223244">
                <a:moveTo>
                  <a:pt x="223242" y="107157"/>
                </a:moveTo>
                <a:lnTo>
                  <a:pt x="223242" y="107157"/>
                </a:lnTo>
                <a:lnTo>
                  <a:pt x="223242" y="89297"/>
                </a:lnTo>
                <a:lnTo>
                  <a:pt x="223242" y="80368"/>
                </a:lnTo>
                <a:lnTo>
                  <a:pt x="223242" y="62508"/>
                </a:lnTo>
                <a:lnTo>
                  <a:pt x="223242" y="44649"/>
                </a:lnTo>
                <a:lnTo>
                  <a:pt x="223242" y="26790"/>
                </a:lnTo>
                <a:lnTo>
                  <a:pt x="214313" y="17860"/>
                </a:lnTo>
                <a:lnTo>
                  <a:pt x="205383" y="17860"/>
                </a:lnTo>
                <a:lnTo>
                  <a:pt x="205383" y="8930"/>
                </a:lnTo>
                <a:lnTo>
                  <a:pt x="187524" y="8930"/>
                </a:lnTo>
                <a:lnTo>
                  <a:pt x="178594" y="0"/>
                </a:lnTo>
                <a:lnTo>
                  <a:pt x="160734" y="8930"/>
                </a:lnTo>
                <a:lnTo>
                  <a:pt x="142875" y="8930"/>
                </a:lnTo>
                <a:lnTo>
                  <a:pt x="116086" y="17860"/>
                </a:lnTo>
                <a:lnTo>
                  <a:pt x="98227" y="26790"/>
                </a:lnTo>
                <a:lnTo>
                  <a:pt x="80367" y="35719"/>
                </a:lnTo>
                <a:lnTo>
                  <a:pt x="62508" y="53579"/>
                </a:lnTo>
                <a:lnTo>
                  <a:pt x="44649" y="71438"/>
                </a:lnTo>
                <a:lnTo>
                  <a:pt x="26789" y="89297"/>
                </a:lnTo>
                <a:lnTo>
                  <a:pt x="17859" y="107157"/>
                </a:lnTo>
                <a:lnTo>
                  <a:pt x="8930" y="125016"/>
                </a:lnTo>
                <a:lnTo>
                  <a:pt x="0" y="142875"/>
                </a:lnTo>
                <a:lnTo>
                  <a:pt x="8930" y="160735"/>
                </a:lnTo>
                <a:lnTo>
                  <a:pt x="17859" y="178594"/>
                </a:lnTo>
                <a:lnTo>
                  <a:pt x="35719" y="187524"/>
                </a:lnTo>
                <a:lnTo>
                  <a:pt x="62508" y="196454"/>
                </a:lnTo>
                <a:lnTo>
                  <a:pt x="89297" y="205383"/>
                </a:lnTo>
                <a:lnTo>
                  <a:pt x="125016" y="214313"/>
                </a:lnTo>
                <a:lnTo>
                  <a:pt x="160734" y="214313"/>
                </a:lnTo>
                <a:lnTo>
                  <a:pt x="196453" y="223243"/>
                </a:lnTo>
                <a:lnTo>
                  <a:pt x="232172" y="223243"/>
                </a:lnTo>
                <a:lnTo>
                  <a:pt x="258961" y="214313"/>
                </a:lnTo>
                <a:lnTo>
                  <a:pt x="285750" y="214313"/>
                </a:lnTo>
                <a:lnTo>
                  <a:pt x="312539" y="205383"/>
                </a:lnTo>
                <a:lnTo>
                  <a:pt x="330399" y="196454"/>
                </a:lnTo>
                <a:lnTo>
                  <a:pt x="330399" y="178594"/>
                </a:lnTo>
                <a:lnTo>
                  <a:pt x="339328" y="169665"/>
                </a:lnTo>
                <a:lnTo>
                  <a:pt x="339328" y="151805"/>
                </a:lnTo>
                <a:lnTo>
                  <a:pt x="330399" y="142875"/>
                </a:lnTo>
                <a:lnTo>
                  <a:pt x="321469" y="133946"/>
                </a:lnTo>
                <a:lnTo>
                  <a:pt x="303609" y="125016"/>
                </a:lnTo>
                <a:lnTo>
                  <a:pt x="276820" y="116086"/>
                </a:lnTo>
                <a:lnTo>
                  <a:pt x="258961" y="116086"/>
                </a:lnTo>
                <a:lnTo>
                  <a:pt x="250031" y="107157"/>
                </a:lnTo>
                <a:lnTo>
                  <a:pt x="232172" y="98227"/>
                </a:lnTo>
                <a:lnTo>
                  <a:pt x="232172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188148" y="2241351"/>
            <a:ext cx="89298" cy="3946923"/>
          </a:xfrm>
          <a:custGeom>
            <a:avLst/>
            <a:gdLst/>
            <a:ahLst/>
            <a:cxnLst/>
            <a:rect l="0" t="0" r="0" b="0"/>
            <a:pathLst>
              <a:path w="89298" h="3946923">
                <a:moveTo>
                  <a:pt x="8930" y="232172"/>
                </a:moveTo>
                <a:lnTo>
                  <a:pt x="8930" y="223243"/>
                </a:lnTo>
                <a:lnTo>
                  <a:pt x="17860" y="205383"/>
                </a:lnTo>
                <a:lnTo>
                  <a:pt x="17860" y="187524"/>
                </a:lnTo>
                <a:lnTo>
                  <a:pt x="35719" y="160735"/>
                </a:lnTo>
                <a:lnTo>
                  <a:pt x="53579" y="133946"/>
                </a:lnTo>
                <a:lnTo>
                  <a:pt x="62508" y="107157"/>
                </a:lnTo>
                <a:lnTo>
                  <a:pt x="71438" y="89297"/>
                </a:lnTo>
                <a:lnTo>
                  <a:pt x="71438" y="62508"/>
                </a:lnTo>
                <a:lnTo>
                  <a:pt x="71438" y="35719"/>
                </a:lnTo>
                <a:lnTo>
                  <a:pt x="53579" y="26789"/>
                </a:lnTo>
                <a:lnTo>
                  <a:pt x="44649" y="8930"/>
                </a:lnTo>
                <a:lnTo>
                  <a:pt x="26790" y="0"/>
                </a:lnTo>
                <a:lnTo>
                  <a:pt x="17860" y="0"/>
                </a:lnTo>
                <a:lnTo>
                  <a:pt x="8930" y="8930"/>
                </a:lnTo>
                <a:lnTo>
                  <a:pt x="0" y="8930"/>
                </a:lnTo>
                <a:lnTo>
                  <a:pt x="8930" y="17860"/>
                </a:lnTo>
                <a:lnTo>
                  <a:pt x="8930" y="35719"/>
                </a:lnTo>
                <a:lnTo>
                  <a:pt x="17860" y="44649"/>
                </a:lnTo>
                <a:lnTo>
                  <a:pt x="17860" y="62508"/>
                </a:lnTo>
                <a:lnTo>
                  <a:pt x="26790" y="89297"/>
                </a:lnTo>
                <a:lnTo>
                  <a:pt x="26790" y="116086"/>
                </a:lnTo>
                <a:lnTo>
                  <a:pt x="26790" y="151805"/>
                </a:lnTo>
                <a:lnTo>
                  <a:pt x="26790" y="196453"/>
                </a:lnTo>
                <a:lnTo>
                  <a:pt x="26790" y="258962"/>
                </a:lnTo>
                <a:lnTo>
                  <a:pt x="26790" y="321469"/>
                </a:lnTo>
                <a:lnTo>
                  <a:pt x="26790" y="383977"/>
                </a:lnTo>
                <a:lnTo>
                  <a:pt x="26790" y="464344"/>
                </a:lnTo>
                <a:lnTo>
                  <a:pt x="26790" y="535782"/>
                </a:lnTo>
                <a:lnTo>
                  <a:pt x="26790" y="616149"/>
                </a:lnTo>
                <a:lnTo>
                  <a:pt x="17860" y="687586"/>
                </a:lnTo>
                <a:lnTo>
                  <a:pt x="17860" y="759024"/>
                </a:lnTo>
                <a:lnTo>
                  <a:pt x="8930" y="839391"/>
                </a:lnTo>
                <a:lnTo>
                  <a:pt x="8930" y="919758"/>
                </a:lnTo>
                <a:lnTo>
                  <a:pt x="8930" y="1000125"/>
                </a:lnTo>
                <a:lnTo>
                  <a:pt x="8930" y="1089422"/>
                </a:lnTo>
                <a:lnTo>
                  <a:pt x="17860" y="1178719"/>
                </a:lnTo>
                <a:lnTo>
                  <a:pt x="26790" y="1268016"/>
                </a:lnTo>
                <a:lnTo>
                  <a:pt x="35719" y="1366242"/>
                </a:lnTo>
                <a:lnTo>
                  <a:pt x="35719" y="1464469"/>
                </a:lnTo>
                <a:lnTo>
                  <a:pt x="44649" y="1553766"/>
                </a:lnTo>
                <a:lnTo>
                  <a:pt x="44649" y="1643063"/>
                </a:lnTo>
                <a:lnTo>
                  <a:pt x="44649" y="1732360"/>
                </a:lnTo>
                <a:lnTo>
                  <a:pt x="44649" y="1821656"/>
                </a:lnTo>
                <a:lnTo>
                  <a:pt x="44649" y="1902024"/>
                </a:lnTo>
                <a:lnTo>
                  <a:pt x="44649" y="1991320"/>
                </a:lnTo>
                <a:lnTo>
                  <a:pt x="44649" y="2080617"/>
                </a:lnTo>
                <a:lnTo>
                  <a:pt x="44649" y="2169914"/>
                </a:lnTo>
                <a:lnTo>
                  <a:pt x="53579" y="2268141"/>
                </a:lnTo>
                <a:lnTo>
                  <a:pt x="53579" y="2366367"/>
                </a:lnTo>
                <a:lnTo>
                  <a:pt x="62508" y="2473524"/>
                </a:lnTo>
                <a:lnTo>
                  <a:pt x="71438" y="2571750"/>
                </a:lnTo>
                <a:lnTo>
                  <a:pt x="80368" y="2678907"/>
                </a:lnTo>
                <a:lnTo>
                  <a:pt x="89297" y="2786063"/>
                </a:lnTo>
                <a:lnTo>
                  <a:pt x="89297" y="2884290"/>
                </a:lnTo>
                <a:lnTo>
                  <a:pt x="89297" y="2982516"/>
                </a:lnTo>
                <a:lnTo>
                  <a:pt x="89297" y="3080743"/>
                </a:lnTo>
                <a:lnTo>
                  <a:pt x="71438" y="3178969"/>
                </a:lnTo>
                <a:lnTo>
                  <a:pt x="53579" y="3277196"/>
                </a:lnTo>
                <a:lnTo>
                  <a:pt x="44649" y="3366492"/>
                </a:lnTo>
                <a:lnTo>
                  <a:pt x="35719" y="3464719"/>
                </a:lnTo>
                <a:lnTo>
                  <a:pt x="26790" y="3554015"/>
                </a:lnTo>
                <a:lnTo>
                  <a:pt x="17860" y="3643312"/>
                </a:lnTo>
                <a:lnTo>
                  <a:pt x="8930" y="3723679"/>
                </a:lnTo>
                <a:lnTo>
                  <a:pt x="8930" y="3795117"/>
                </a:lnTo>
                <a:lnTo>
                  <a:pt x="17860" y="3866554"/>
                </a:lnTo>
                <a:lnTo>
                  <a:pt x="26790" y="3911203"/>
                </a:lnTo>
                <a:lnTo>
                  <a:pt x="35719" y="3946922"/>
                </a:lnTo>
                <a:lnTo>
                  <a:pt x="35719" y="394692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6" y="2038350"/>
            <a:ext cx="8421014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Compressing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Combining columns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Table for 11-22 in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4" y="1905000"/>
            <a:ext cx="6970496" cy="36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875734" y="1169789"/>
            <a:ext cx="473275" cy="357188"/>
          </a:xfrm>
          <a:custGeom>
            <a:avLst/>
            <a:gdLst/>
            <a:ahLst/>
            <a:cxnLst/>
            <a:rect l="0" t="0" r="0" b="0"/>
            <a:pathLst>
              <a:path w="473275" h="357188">
                <a:moveTo>
                  <a:pt x="8930" y="80367"/>
                </a:moveTo>
                <a:lnTo>
                  <a:pt x="8930" y="71438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44648"/>
                </a:lnTo>
                <a:lnTo>
                  <a:pt x="893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44648"/>
                </a:lnTo>
                <a:lnTo>
                  <a:pt x="8930" y="62508"/>
                </a:lnTo>
                <a:lnTo>
                  <a:pt x="17860" y="89297"/>
                </a:lnTo>
                <a:lnTo>
                  <a:pt x="26789" y="125016"/>
                </a:lnTo>
                <a:lnTo>
                  <a:pt x="35719" y="169664"/>
                </a:lnTo>
                <a:lnTo>
                  <a:pt x="44649" y="205383"/>
                </a:lnTo>
                <a:lnTo>
                  <a:pt x="62508" y="241101"/>
                </a:lnTo>
                <a:lnTo>
                  <a:pt x="71438" y="276820"/>
                </a:lnTo>
                <a:lnTo>
                  <a:pt x="80368" y="294680"/>
                </a:lnTo>
                <a:lnTo>
                  <a:pt x="89297" y="303609"/>
                </a:lnTo>
                <a:lnTo>
                  <a:pt x="89297" y="294680"/>
                </a:lnTo>
                <a:lnTo>
                  <a:pt x="89297" y="276820"/>
                </a:lnTo>
                <a:lnTo>
                  <a:pt x="98227" y="241101"/>
                </a:lnTo>
                <a:lnTo>
                  <a:pt x="98227" y="205383"/>
                </a:lnTo>
                <a:lnTo>
                  <a:pt x="107157" y="160734"/>
                </a:lnTo>
                <a:lnTo>
                  <a:pt x="125016" y="116086"/>
                </a:lnTo>
                <a:lnTo>
                  <a:pt x="142875" y="98227"/>
                </a:lnTo>
                <a:lnTo>
                  <a:pt x="160735" y="89297"/>
                </a:lnTo>
                <a:lnTo>
                  <a:pt x="178594" y="107156"/>
                </a:lnTo>
                <a:lnTo>
                  <a:pt x="205383" y="142875"/>
                </a:lnTo>
                <a:lnTo>
                  <a:pt x="223243" y="187524"/>
                </a:lnTo>
                <a:lnTo>
                  <a:pt x="241102" y="232172"/>
                </a:lnTo>
                <a:lnTo>
                  <a:pt x="250032" y="285750"/>
                </a:lnTo>
                <a:lnTo>
                  <a:pt x="267891" y="321469"/>
                </a:lnTo>
                <a:lnTo>
                  <a:pt x="276821" y="348258"/>
                </a:lnTo>
                <a:lnTo>
                  <a:pt x="285750" y="357187"/>
                </a:lnTo>
                <a:lnTo>
                  <a:pt x="294680" y="348258"/>
                </a:lnTo>
                <a:lnTo>
                  <a:pt x="303610" y="330398"/>
                </a:lnTo>
                <a:lnTo>
                  <a:pt x="312539" y="285750"/>
                </a:lnTo>
                <a:lnTo>
                  <a:pt x="312539" y="232172"/>
                </a:lnTo>
                <a:lnTo>
                  <a:pt x="321469" y="178594"/>
                </a:lnTo>
                <a:lnTo>
                  <a:pt x="330399" y="133945"/>
                </a:lnTo>
                <a:lnTo>
                  <a:pt x="339329" y="107156"/>
                </a:lnTo>
                <a:lnTo>
                  <a:pt x="339329" y="98227"/>
                </a:lnTo>
                <a:lnTo>
                  <a:pt x="348258" y="125016"/>
                </a:lnTo>
                <a:lnTo>
                  <a:pt x="348258" y="160734"/>
                </a:lnTo>
                <a:lnTo>
                  <a:pt x="357188" y="205383"/>
                </a:lnTo>
                <a:lnTo>
                  <a:pt x="366118" y="250031"/>
                </a:lnTo>
                <a:lnTo>
                  <a:pt x="375047" y="285750"/>
                </a:lnTo>
                <a:lnTo>
                  <a:pt x="392907" y="321469"/>
                </a:lnTo>
                <a:lnTo>
                  <a:pt x="401836" y="339328"/>
                </a:lnTo>
                <a:lnTo>
                  <a:pt x="428625" y="339328"/>
                </a:lnTo>
                <a:lnTo>
                  <a:pt x="446485" y="330398"/>
                </a:lnTo>
                <a:lnTo>
                  <a:pt x="464344" y="312539"/>
                </a:lnTo>
                <a:lnTo>
                  <a:pt x="473274" y="276820"/>
                </a:lnTo>
                <a:lnTo>
                  <a:pt x="473274" y="223242"/>
                </a:lnTo>
                <a:lnTo>
                  <a:pt x="464344" y="178594"/>
                </a:lnTo>
                <a:lnTo>
                  <a:pt x="446485" y="142875"/>
                </a:lnTo>
                <a:lnTo>
                  <a:pt x="428625" y="125016"/>
                </a:lnTo>
                <a:lnTo>
                  <a:pt x="401836" y="125016"/>
                </a:lnTo>
                <a:lnTo>
                  <a:pt x="375047" y="133945"/>
                </a:lnTo>
                <a:lnTo>
                  <a:pt x="348258" y="160734"/>
                </a:lnTo>
                <a:lnTo>
                  <a:pt x="339329" y="196453"/>
                </a:lnTo>
                <a:lnTo>
                  <a:pt x="330399" y="223242"/>
                </a:lnTo>
                <a:lnTo>
                  <a:pt x="330399" y="250031"/>
                </a:lnTo>
                <a:lnTo>
                  <a:pt x="339329" y="267890"/>
                </a:lnTo>
                <a:lnTo>
                  <a:pt x="357188" y="276820"/>
                </a:lnTo>
                <a:lnTo>
                  <a:pt x="375047" y="267890"/>
                </a:lnTo>
                <a:lnTo>
                  <a:pt x="383977" y="241101"/>
                </a:lnTo>
                <a:lnTo>
                  <a:pt x="401836" y="205383"/>
                </a:lnTo>
                <a:lnTo>
                  <a:pt x="410766" y="160734"/>
                </a:lnTo>
                <a:lnTo>
                  <a:pt x="419696" y="98227"/>
                </a:lnTo>
                <a:lnTo>
                  <a:pt x="428625" y="44648"/>
                </a:lnTo>
                <a:lnTo>
                  <a:pt x="437555" y="0"/>
                </a:lnTo>
                <a:lnTo>
                  <a:pt x="43755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295430" y="1071562"/>
            <a:ext cx="455415" cy="446486"/>
          </a:xfrm>
          <a:custGeom>
            <a:avLst/>
            <a:gdLst/>
            <a:ahLst/>
            <a:cxnLst/>
            <a:rect l="0" t="0" r="0" b="0"/>
            <a:pathLst>
              <a:path w="455415" h="446486">
                <a:moveTo>
                  <a:pt x="53578" y="8930"/>
                </a:moveTo>
                <a:lnTo>
                  <a:pt x="53578" y="0"/>
                </a:lnTo>
                <a:lnTo>
                  <a:pt x="62508" y="0"/>
                </a:lnTo>
                <a:lnTo>
                  <a:pt x="71437" y="0"/>
                </a:lnTo>
                <a:lnTo>
                  <a:pt x="71437" y="0"/>
                </a:lnTo>
                <a:lnTo>
                  <a:pt x="80367" y="17860"/>
                </a:lnTo>
                <a:lnTo>
                  <a:pt x="89297" y="35719"/>
                </a:lnTo>
                <a:lnTo>
                  <a:pt x="98226" y="80368"/>
                </a:lnTo>
                <a:lnTo>
                  <a:pt x="107156" y="142875"/>
                </a:lnTo>
                <a:lnTo>
                  <a:pt x="107156" y="214313"/>
                </a:lnTo>
                <a:lnTo>
                  <a:pt x="116086" y="285751"/>
                </a:lnTo>
                <a:lnTo>
                  <a:pt x="125015" y="348258"/>
                </a:lnTo>
                <a:lnTo>
                  <a:pt x="133945" y="401836"/>
                </a:lnTo>
                <a:lnTo>
                  <a:pt x="151804" y="428625"/>
                </a:lnTo>
                <a:lnTo>
                  <a:pt x="169664" y="446485"/>
                </a:lnTo>
                <a:lnTo>
                  <a:pt x="178593" y="446485"/>
                </a:lnTo>
                <a:lnTo>
                  <a:pt x="196453" y="437555"/>
                </a:lnTo>
                <a:lnTo>
                  <a:pt x="205383" y="410766"/>
                </a:lnTo>
                <a:lnTo>
                  <a:pt x="205383" y="375047"/>
                </a:lnTo>
                <a:lnTo>
                  <a:pt x="196453" y="330399"/>
                </a:lnTo>
                <a:lnTo>
                  <a:pt x="169664" y="285751"/>
                </a:lnTo>
                <a:lnTo>
                  <a:pt x="142875" y="241102"/>
                </a:lnTo>
                <a:lnTo>
                  <a:pt x="107156" y="196454"/>
                </a:lnTo>
                <a:lnTo>
                  <a:pt x="71437" y="169665"/>
                </a:lnTo>
                <a:lnTo>
                  <a:pt x="35718" y="160735"/>
                </a:lnTo>
                <a:lnTo>
                  <a:pt x="8929" y="160735"/>
                </a:lnTo>
                <a:lnTo>
                  <a:pt x="0" y="160735"/>
                </a:lnTo>
                <a:lnTo>
                  <a:pt x="8929" y="160735"/>
                </a:lnTo>
                <a:lnTo>
                  <a:pt x="35718" y="160735"/>
                </a:lnTo>
                <a:lnTo>
                  <a:pt x="71437" y="151805"/>
                </a:lnTo>
                <a:lnTo>
                  <a:pt x="125015" y="133946"/>
                </a:lnTo>
                <a:lnTo>
                  <a:pt x="187523" y="125016"/>
                </a:lnTo>
                <a:lnTo>
                  <a:pt x="241101" y="107157"/>
                </a:lnTo>
                <a:lnTo>
                  <a:pt x="294679" y="98227"/>
                </a:lnTo>
                <a:lnTo>
                  <a:pt x="348258" y="80368"/>
                </a:lnTo>
                <a:lnTo>
                  <a:pt x="383976" y="71438"/>
                </a:lnTo>
                <a:lnTo>
                  <a:pt x="419695" y="62508"/>
                </a:lnTo>
                <a:lnTo>
                  <a:pt x="446484" y="53579"/>
                </a:lnTo>
                <a:lnTo>
                  <a:pt x="455414" y="53579"/>
                </a:lnTo>
                <a:lnTo>
                  <a:pt x="455414" y="62508"/>
                </a:lnTo>
                <a:lnTo>
                  <a:pt x="455414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706195" y="1080492"/>
            <a:ext cx="580431" cy="410767"/>
          </a:xfrm>
          <a:custGeom>
            <a:avLst/>
            <a:gdLst/>
            <a:ahLst/>
            <a:cxnLst/>
            <a:rect l="0" t="0" r="0" b="0"/>
            <a:pathLst>
              <a:path w="580431" h="410767">
                <a:moveTo>
                  <a:pt x="26789" y="160735"/>
                </a:moveTo>
                <a:lnTo>
                  <a:pt x="26789" y="160735"/>
                </a:lnTo>
                <a:lnTo>
                  <a:pt x="26789" y="151805"/>
                </a:lnTo>
                <a:lnTo>
                  <a:pt x="26789" y="151805"/>
                </a:lnTo>
                <a:lnTo>
                  <a:pt x="26789" y="160735"/>
                </a:lnTo>
                <a:lnTo>
                  <a:pt x="26789" y="178594"/>
                </a:lnTo>
                <a:lnTo>
                  <a:pt x="17860" y="214313"/>
                </a:lnTo>
                <a:lnTo>
                  <a:pt x="8930" y="250031"/>
                </a:lnTo>
                <a:lnTo>
                  <a:pt x="8930" y="285750"/>
                </a:lnTo>
                <a:lnTo>
                  <a:pt x="0" y="330398"/>
                </a:lnTo>
                <a:lnTo>
                  <a:pt x="0" y="357187"/>
                </a:lnTo>
                <a:lnTo>
                  <a:pt x="8930" y="383977"/>
                </a:lnTo>
                <a:lnTo>
                  <a:pt x="8930" y="401836"/>
                </a:lnTo>
                <a:lnTo>
                  <a:pt x="17860" y="410766"/>
                </a:lnTo>
                <a:lnTo>
                  <a:pt x="26789" y="401836"/>
                </a:lnTo>
                <a:lnTo>
                  <a:pt x="35719" y="392906"/>
                </a:lnTo>
                <a:lnTo>
                  <a:pt x="35719" y="375047"/>
                </a:lnTo>
                <a:lnTo>
                  <a:pt x="44649" y="357187"/>
                </a:lnTo>
                <a:lnTo>
                  <a:pt x="53578" y="339328"/>
                </a:lnTo>
                <a:lnTo>
                  <a:pt x="62508" y="339328"/>
                </a:lnTo>
                <a:lnTo>
                  <a:pt x="71438" y="339328"/>
                </a:lnTo>
                <a:lnTo>
                  <a:pt x="80368" y="357187"/>
                </a:lnTo>
                <a:lnTo>
                  <a:pt x="98227" y="375047"/>
                </a:lnTo>
                <a:lnTo>
                  <a:pt x="116086" y="392906"/>
                </a:lnTo>
                <a:lnTo>
                  <a:pt x="133946" y="401836"/>
                </a:lnTo>
                <a:lnTo>
                  <a:pt x="151805" y="410766"/>
                </a:lnTo>
                <a:lnTo>
                  <a:pt x="178594" y="410766"/>
                </a:lnTo>
                <a:lnTo>
                  <a:pt x="196453" y="392906"/>
                </a:lnTo>
                <a:lnTo>
                  <a:pt x="214313" y="375047"/>
                </a:lnTo>
                <a:lnTo>
                  <a:pt x="232172" y="339328"/>
                </a:lnTo>
                <a:lnTo>
                  <a:pt x="241102" y="303610"/>
                </a:lnTo>
                <a:lnTo>
                  <a:pt x="241102" y="241102"/>
                </a:lnTo>
                <a:lnTo>
                  <a:pt x="241102" y="178594"/>
                </a:lnTo>
                <a:lnTo>
                  <a:pt x="232172" y="107156"/>
                </a:lnTo>
                <a:lnTo>
                  <a:pt x="223243" y="53578"/>
                </a:lnTo>
                <a:lnTo>
                  <a:pt x="223243" y="17859"/>
                </a:lnTo>
                <a:lnTo>
                  <a:pt x="214313" y="0"/>
                </a:lnTo>
                <a:lnTo>
                  <a:pt x="196453" y="17859"/>
                </a:lnTo>
                <a:lnTo>
                  <a:pt x="187524" y="44649"/>
                </a:lnTo>
                <a:lnTo>
                  <a:pt x="178594" y="107156"/>
                </a:lnTo>
                <a:lnTo>
                  <a:pt x="178594" y="169664"/>
                </a:lnTo>
                <a:lnTo>
                  <a:pt x="178594" y="232172"/>
                </a:lnTo>
                <a:lnTo>
                  <a:pt x="187524" y="294680"/>
                </a:lnTo>
                <a:lnTo>
                  <a:pt x="205383" y="339328"/>
                </a:lnTo>
                <a:lnTo>
                  <a:pt x="223243" y="375047"/>
                </a:lnTo>
                <a:lnTo>
                  <a:pt x="250032" y="401836"/>
                </a:lnTo>
                <a:lnTo>
                  <a:pt x="276821" y="401836"/>
                </a:lnTo>
                <a:lnTo>
                  <a:pt x="303610" y="392906"/>
                </a:lnTo>
                <a:lnTo>
                  <a:pt x="330399" y="375047"/>
                </a:lnTo>
                <a:lnTo>
                  <a:pt x="348258" y="330398"/>
                </a:lnTo>
                <a:lnTo>
                  <a:pt x="357188" y="285750"/>
                </a:lnTo>
                <a:lnTo>
                  <a:pt x="366118" y="232172"/>
                </a:lnTo>
                <a:lnTo>
                  <a:pt x="366118" y="187524"/>
                </a:lnTo>
                <a:lnTo>
                  <a:pt x="366118" y="169664"/>
                </a:lnTo>
                <a:lnTo>
                  <a:pt x="366118" y="178594"/>
                </a:lnTo>
                <a:lnTo>
                  <a:pt x="366118" y="196453"/>
                </a:lnTo>
                <a:lnTo>
                  <a:pt x="357188" y="232172"/>
                </a:lnTo>
                <a:lnTo>
                  <a:pt x="357188" y="276821"/>
                </a:lnTo>
                <a:lnTo>
                  <a:pt x="357188" y="312539"/>
                </a:lnTo>
                <a:lnTo>
                  <a:pt x="348258" y="339328"/>
                </a:lnTo>
                <a:lnTo>
                  <a:pt x="357188" y="366117"/>
                </a:lnTo>
                <a:lnTo>
                  <a:pt x="366118" y="383977"/>
                </a:lnTo>
                <a:lnTo>
                  <a:pt x="366118" y="392906"/>
                </a:lnTo>
                <a:lnTo>
                  <a:pt x="383977" y="383977"/>
                </a:lnTo>
                <a:lnTo>
                  <a:pt x="392907" y="366117"/>
                </a:lnTo>
                <a:lnTo>
                  <a:pt x="410766" y="348258"/>
                </a:lnTo>
                <a:lnTo>
                  <a:pt x="419696" y="330398"/>
                </a:lnTo>
                <a:lnTo>
                  <a:pt x="437555" y="312539"/>
                </a:lnTo>
                <a:lnTo>
                  <a:pt x="446485" y="303610"/>
                </a:lnTo>
                <a:lnTo>
                  <a:pt x="455414" y="312539"/>
                </a:lnTo>
                <a:lnTo>
                  <a:pt x="464344" y="321469"/>
                </a:lnTo>
                <a:lnTo>
                  <a:pt x="482203" y="339328"/>
                </a:lnTo>
                <a:lnTo>
                  <a:pt x="482203" y="357187"/>
                </a:lnTo>
                <a:lnTo>
                  <a:pt x="500063" y="366117"/>
                </a:lnTo>
                <a:lnTo>
                  <a:pt x="508993" y="375047"/>
                </a:lnTo>
                <a:lnTo>
                  <a:pt x="517922" y="375047"/>
                </a:lnTo>
                <a:lnTo>
                  <a:pt x="526852" y="366117"/>
                </a:lnTo>
                <a:lnTo>
                  <a:pt x="535782" y="348258"/>
                </a:lnTo>
                <a:lnTo>
                  <a:pt x="544711" y="321469"/>
                </a:lnTo>
                <a:lnTo>
                  <a:pt x="544711" y="285750"/>
                </a:lnTo>
                <a:lnTo>
                  <a:pt x="535782" y="232172"/>
                </a:lnTo>
                <a:lnTo>
                  <a:pt x="526852" y="187524"/>
                </a:lnTo>
                <a:lnTo>
                  <a:pt x="508993" y="151805"/>
                </a:lnTo>
                <a:lnTo>
                  <a:pt x="500063" y="133945"/>
                </a:lnTo>
                <a:lnTo>
                  <a:pt x="491133" y="125016"/>
                </a:lnTo>
                <a:lnTo>
                  <a:pt x="482203" y="116086"/>
                </a:lnTo>
                <a:lnTo>
                  <a:pt x="482203" y="125016"/>
                </a:lnTo>
                <a:lnTo>
                  <a:pt x="491133" y="133945"/>
                </a:lnTo>
                <a:lnTo>
                  <a:pt x="500063" y="151805"/>
                </a:lnTo>
                <a:lnTo>
                  <a:pt x="508993" y="160735"/>
                </a:lnTo>
                <a:lnTo>
                  <a:pt x="508993" y="178594"/>
                </a:lnTo>
                <a:lnTo>
                  <a:pt x="526852" y="187524"/>
                </a:lnTo>
                <a:lnTo>
                  <a:pt x="535782" y="187524"/>
                </a:lnTo>
                <a:lnTo>
                  <a:pt x="544711" y="187524"/>
                </a:lnTo>
                <a:lnTo>
                  <a:pt x="562571" y="178594"/>
                </a:lnTo>
                <a:lnTo>
                  <a:pt x="580430" y="160735"/>
                </a:lnTo>
                <a:lnTo>
                  <a:pt x="580430" y="16073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13414" y="1143000"/>
            <a:ext cx="482204" cy="330399"/>
          </a:xfrm>
          <a:custGeom>
            <a:avLst/>
            <a:gdLst/>
            <a:ahLst/>
            <a:cxnLst/>
            <a:rect l="0" t="0" r="0" b="0"/>
            <a:pathLst>
              <a:path w="482204" h="330399">
                <a:moveTo>
                  <a:pt x="44649" y="62508"/>
                </a:moveTo>
                <a:lnTo>
                  <a:pt x="44649" y="62508"/>
                </a:lnTo>
                <a:lnTo>
                  <a:pt x="35719" y="71437"/>
                </a:lnTo>
                <a:lnTo>
                  <a:pt x="26789" y="80367"/>
                </a:lnTo>
                <a:lnTo>
                  <a:pt x="17859" y="9822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87523"/>
                </a:lnTo>
                <a:lnTo>
                  <a:pt x="0" y="214313"/>
                </a:lnTo>
                <a:lnTo>
                  <a:pt x="8930" y="232172"/>
                </a:lnTo>
                <a:lnTo>
                  <a:pt x="8930" y="250031"/>
                </a:lnTo>
                <a:lnTo>
                  <a:pt x="17859" y="250031"/>
                </a:lnTo>
                <a:lnTo>
                  <a:pt x="26789" y="250031"/>
                </a:lnTo>
                <a:lnTo>
                  <a:pt x="35719" y="241102"/>
                </a:lnTo>
                <a:lnTo>
                  <a:pt x="44649" y="232172"/>
                </a:lnTo>
                <a:lnTo>
                  <a:pt x="62508" y="205383"/>
                </a:lnTo>
                <a:lnTo>
                  <a:pt x="71438" y="187523"/>
                </a:lnTo>
                <a:lnTo>
                  <a:pt x="80367" y="160734"/>
                </a:lnTo>
                <a:lnTo>
                  <a:pt x="89297" y="151805"/>
                </a:lnTo>
                <a:lnTo>
                  <a:pt x="98227" y="142875"/>
                </a:lnTo>
                <a:lnTo>
                  <a:pt x="98227" y="151805"/>
                </a:lnTo>
                <a:lnTo>
                  <a:pt x="98227" y="160734"/>
                </a:lnTo>
                <a:lnTo>
                  <a:pt x="98227" y="178594"/>
                </a:lnTo>
                <a:lnTo>
                  <a:pt x="98227" y="196453"/>
                </a:lnTo>
                <a:lnTo>
                  <a:pt x="98227" y="214313"/>
                </a:lnTo>
                <a:lnTo>
                  <a:pt x="107156" y="223242"/>
                </a:lnTo>
                <a:lnTo>
                  <a:pt x="107156" y="232172"/>
                </a:lnTo>
                <a:lnTo>
                  <a:pt x="107156" y="232172"/>
                </a:lnTo>
                <a:lnTo>
                  <a:pt x="116086" y="223242"/>
                </a:lnTo>
                <a:lnTo>
                  <a:pt x="125016" y="196453"/>
                </a:lnTo>
                <a:lnTo>
                  <a:pt x="133945" y="169664"/>
                </a:lnTo>
                <a:lnTo>
                  <a:pt x="142875" y="142875"/>
                </a:lnTo>
                <a:lnTo>
                  <a:pt x="151805" y="116086"/>
                </a:lnTo>
                <a:lnTo>
                  <a:pt x="160734" y="107156"/>
                </a:lnTo>
                <a:lnTo>
                  <a:pt x="169664" y="98227"/>
                </a:lnTo>
                <a:lnTo>
                  <a:pt x="169664" y="107156"/>
                </a:lnTo>
                <a:lnTo>
                  <a:pt x="169664" y="125016"/>
                </a:lnTo>
                <a:lnTo>
                  <a:pt x="178594" y="151805"/>
                </a:lnTo>
                <a:lnTo>
                  <a:pt x="178594" y="178594"/>
                </a:lnTo>
                <a:lnTo>
                  <a:pt x="187524" y="205383"/>
                </a:lnTo>
                <a:lnTo>
                  <a:pt x="187524" y="232172"/>
                </a:lnTo>
                <a:lnTo>
                  <a:pt x="187524" y="258961"/>
                </a:lnTo>
                <a:lnTo>
                  <a:pt x="196453" y="276820"/>
                </a:lnTo>
                <a:lnTo>
                  <a:pt x="187524" y="294679"/>
                </a:lnTo>
                <a:lnTo>
                  <a:pt x="187524" y="312539"/>
                </a:lnTo>
                <a:lnTo>
                  <a:pt x="178594" y="321469"/>
                </a:lnTo>
                <a:lnTo>
                  <a:pt x="178594" y="330398"/>
                </a:lnTo>
                <a:lnTo>
                  <a:pt x="169664" y="330398"/>
                </a:lnTo>
                <a:lnTo>
                  <a:pt x="169664" y="321469"/>
                </a:lnTo>
                <a:lnTo>
                  <a:pt x="160734" y="303609"/>
                </a:lnTo>
                <a:lnTo>
                  <a:pt x="169664" y="285750"/>
                </a:lnTo>
                <a:lnTo>
                  <a:pt x="169664" y="267890"/>
                </a:lnTo>
                <a:lnTo>
                  <a:pt x="178594" y="250031"/>
                </a:lnTo>
                <a:lnTo>
                  <a:pt x="196453" y="223242"/>
                </a:lnTo>
                <a:lnTo>
                  <a:pt x="205383" y="205383"/>
                </a:lnTo>
                <a:lnTo>
                  <a:pt x="223242" y="178594"/>
                </a:lnTo>
                <a:lnTo>
                  <a:pt x="241102" y="160734"/>
                </a:lnTo>
                <a:lnTo>
                  <a:pt x="258961" y="133945"/>
                </a:lnTo>
                <a:lnTo>
                  <a:pt x="276820" y="116086"/>
                </a:lnTo>
                <a:lnTo>
                  <a:pt x="294680" y="98227"/>
                </a:lnTo>
                <a:lnTo>
                  <a:pt x="312539" y="89297"/>
                </a:lnTo>
                <a:lnTo>
                  <a:pt x="321469" y="89297"/>
                </a:lnTo>
                <a:lnTo>
                  <a:pt x="321469" y="98227"/>
                </a:lnTo>
                <a:lnTo>
                  <a:pt x="330399" y="116086"/>
                </a:lnTo>
                <a:lnTo>
                  <a:pt x="321469" y="142875"/>
                </a:lnTo>
                <a:lnTo>
                  <a:pt x="312539" y="169664"/>
                </a:lnTo>
                <a:lnTo>
                  <a:pt x="294680" y="196453"/>
                </a:lnTo>
                <a:lnTo>
                  <a:pt x="276820" y="214313"/>
                </a:lnTo>
                <a:lnTo>
                  <a:pt x="258961" y="223242"/>
                </a:lnTo>
                <a:lnTo>
                  <a:pt x="250031" y="223242"/>
                </a:lnTo>
                <a:lnTo>
                  <a:pt x="250031" y="214313"/>
                </a:lnTo>
                <a:lnTo>
                  <a:pt x="250031" y="196453"/>
                </a:lnTo>
                <a:lnTo>
                  <a:pt x="258961" y="160734"/>
                </a:lnTo>
                <a:lnTo>
                  <a:pt x="285750" y="125016"/>
                </a:lnTo>
                <a:lnTo>
                  <a:pt x="312539" y="98227"/>
                </a:lnTo>
                <a:lnTo>
                  <a:pt x="339328" y="62508"/>
                </a:lnTo>
                <a:lnTo>
                  <a:pt x="375047" y="35719"/>
                </a:lnTo>
                <a:lnTo>
                  <a:pt x="401836" y="17859"/>
                </a:lnTo>
                <a:lnTo>
                  <a:pt x="446484" y="8930"/>
                </a:lnTo>
                <a:lnTo>
                  <a:pt x="482203" y="0"/>
                </a:lnTo>
                <a:lnTo>
                  <a:pt x="48220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893844" y="1116211"/>
            <a:ext cx="196454" cy="205384"/>
          </a:xfrm>
          <a:custGeom>
            <a:avLst/>
            <a:gdLst/>
            <a:ahLst/>
            <a:cxnLst/>
            <a:rect l="0" t="0" r="0" b="0"/>
            <a:pathLst>
              <a:path w="196454" h="205384">
                <a:moveTo>
                  <a:pt x="44648" y="35719"/>
                </a:moveTo>
                <a:lnTo>
                  <a:pt x="44648" y="26789"/>
                </a:lnTo>
                <a:lnTo>
                  <a:pt x="44648" y="17859"/>
                </a:lnTo>
                <a:lnTo>
                  <a:pt x="44648" y="8930"/>
                </a:lnTo>
                <a:lnTo>
                  <a:pt x="35719" y="0"/>
                </a:lnTo>
                <a:lnTo>
                  <a:pt x="26789" y="8930"/>
                </a:lnTo>
                <a:lnTo>
                  <a:pt x="26789" y="1785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16086"/>
                </a:lnTo>
                <a:lnTo>
                  <a:pt x="8929" y="151805"/>
                </a:lnTo>
                <a:lnTo>
                  <a:pt x="8929" y="178594"/>
                </a:lnTo>
                <a:lnTo>
                  <a:pt x="26789" y="196453"/>
                </a:lnTo>
                <a:lnTo>
                  <a:pt x="35719" y="205383"/>
                </a:lnTo>
                <a:lnTo>
                  <a:pt x="53578" y="196453"/>
                </a:lnTo>
                <a:lnTo>
                  <a:pt x="71437" y="178594"/>
                </a:lnTo>
                <a:lnTo>
                  <a:pt x="89297" y="151805"/>
                </a:lnTo>
                <a:lnTo>
                  <a:pt x="107156" y="125016"/>
                </a:lnTo>
                <a:lnTo>
                  <a:pt x="125015" y="98226"/>
                </a:lnTo>
                <a:lnTo>
                  <a:pt x="133945" y="89297"/>
                </a:lnTo>
                <a:lnTo>
                  <a:pt x="142875" y="80367"/>
                </a:lnTo>
                <a:lnTo>
                  <a:pt x="151804" y="89297"/>
                </a:lnTo>
                <a:lnTo>
                  <a:pt x="169664" y="98226"/>
                </a:lnTo>
                <a:lnTo>
                  <a:pt x="178594" y="116086"/>
                </a:lnTo>
                <a:lnTo>
                  <a:pt x="187523" y="142875"/>
                </a:lnTo>
                <a:lnTo>
                  <a:pt x="196453" y="160734"/>
                </a:lnTo>
                <a:lnTo>
                  <a:pt x="196453" y="178594"/>
                </a:lnTo>
                <a:lnTo>
                  <a:pt x="196453" y="187523"/>
                </a:lnTo>
                <a:lnTo>
                  <a:pt x="187523" y="187523"/>
                </a:lnTo>
                <a:lnTo>
                  <a:pt x="178594" y="187523"/>
                </a:lnTo>
                <a:lnTo>
                  <a:pt x="160734" y="178594"/>
                </a:lnTo>
                <a:lnTo>
                  <a:pt x="142875" y="178594"/>
                </a:lnTo>
                <a:lnTo>
                  <a:pt x="142875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74023" y="1794867"/>
            <a:ext cx="517923" cy="455415"/>
          </a:xfrm>
          <a:custGeom>
            <a:avLst/>
            <a:gdLst/>
            <a:ahLst/>
            <a:cxnLst/>
            <a:rect l="0" t="0" r="0" b="0"/>
            <a:pathLst>
              <a:path w="517923" h="455415">
                <a:moveTo>
                  <a:pt x="187524" y="26789"/>
                </a:moveTo>
                <a:lnTo>
                  <a:pt x="178594" y="26789"/>
                </a:lnTo>
                <a:lnTo>
                  <a:pt x="178594" y="17859"/>
                </a:lnTo>
                <a:lnTo>
                  <a:pt x="160735" y="8930"/>
                </a:lnTo>
                <a:lnTo>
                  <a:pt x="133946" y="8930"/>
                </a:lnTo>
                <a:lnTo>
                  <a:pt x="107157" y="0"/>
                </a:lnTo>
                <a:lnTo>
                  <a:pt x="80368" y="0"/>
                </a:lnTo>
                <a:lnTo>
                  <a:pt x="53579" y="8930"/>
                </a:lnTo>
                <a:lnTo>
                  <a:pt x="2679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107156"/>
                </a:lnTo>
                <a:lnTo>
                  <a:pt x="8930" y="133945"/>
                </a:lnTo>
                <a:lnTo>
                  <a:pt x="17860" y="151805"/>
                </a:lnTo>
                <a:lnTo>
                  <a:pt x="44649" y="151805"/>
                </a:lnTo>
                <a:lnTo>
                  <a:pt x="71438" y="151805"/>
                </a:lnTo>
                <a:lnTo>
                  <a:pt x="98227" y="133945"/>
                </a:lnTo>
                <a:lnTo>
                  <a:pt x="125016" y="107156"/>
                </a:lnTo>
                <a:lnTo>
                  <a:pt x="142875" y="80367"/>
                </a:lnTo>
                <a:lnTo>
                  <a:pt x="160735" y="53578"/>
                </a:lnTo>
                <a:lnTo>
                  <a:pt x="169665" y="26789"/>
                </a:lnTo>
                <a:lnTo>
                  <a:pt x="178594" y="17859"/>
                </a:lnTo>
                <a:lnTo>
                  <a:pt x="178594" y="17859"/>
                </a:lnTo>
                <a:lnTo>
                  <a:pt x="178594" y="35719"/>
                </a:lnTo>
                <a:lnTo>
                  <a:pt x="187524" y="62508"/>
                </a:lnTo>
                <a:lnTo>
                  <a:pt x="196454" y="107156"/>
                </a:lnTo>
                <a:lnTo>
                  <a:pt x="214313" y="160734"/>
                </a:lnTo>
                <a:lnTo>
                  <a:pt x="232172" y="214312"/>
                </a:lnTo>
                <a:lnTo>
                  <a:pt x="241102" y="267891"/>
                </a:lnTo>
                <a:lnTo>
                  <a:pt x="250032" y="321469"/>
                </a:lnTo>
                <a:lnTo>
                  <a:pt x="258961" y="375047"/>
                </a:lnTo>
                <a:lnTo>
                  <a:pt x="258961" y="410766"/>
                </a:lnTo>
                <a:lnTo>
                  <a:pt x="250032" y="446484"/>
                </a:lnTo>
                <a:lnTo>
                  <a:pt x="232172" y="455414"/>
                </a:lnTo>
                <a:lnTo>
                  <a:pt x="214313" y="455414"/>
                </a:lnTo>
                <a:lnTo>
                  <a:pt x="187524" y="446484"/>
                </a:lnTo>
                <a:lnTo>
                  <a:pt x="169665" y="410766"/>
                </a:lnTo>
                <a:lnTo>
                  <a:pt x="151805" y="375047"/>
                </a:lnTo>
                <a:lnTo>
                  <a:pt x="142875" y="339328"/>
                </a:lnTo>
                <a:lnTo>
                  <a:pt x="151805" y="303609"/>
                </a:lnTo>
                <a:lnTo>
                  <a:pt x="160735" y="267891"/>
                </a:lnTo>
                <a:lnTo>
                  <a:pt x="187524" y="232172"/>
                </a:lnTo>
                <a:lnTo>
                  <a:pt x="214313" y="196453"/>
                </a:lnTo>
                <a:lnTo>
                  <a:pt x="250032" y="160734"/>
                </a:lnTo>
                <a:lnTo>
                  <a:pt x="294680" y="125016"/>
                </a:lnTo>
                <a:lnTo>
                  <a:pt x="321469" y="98227"/>
                </a:lnTo>
                <a:lnTo>
                  <a:pt x="348258" y="89297"/>
                </a:lnTo>
                <a:lnTo>
                  <a:pt x="366118" y="80367"/>
                </a:lnTo>
                <a:lnTo>
                  <a:pt x="366118" y="89297"/>
                </a:lnTo>
                <a:lnTo>
                  <a:pt x="357188" y="107156"/>
                </a:lnTo>
                <a:lnTo>
                  <a:pt x="348258" y="133945"/>
                </a:lnTo>
                <a:lnTo>
                  <a:pt x="330399" y="160734"/>
                </a:lnTo>
                <a:lnTo>
                  <a:pt x="321469" y="196453"/>
                </a:lnTo>
                <a:lnTo>
                  <a:pt x="312540" y="223242"/>
                </a:lnTo>
                <a:lnTo>
                  <a:pt x="312540" y="241102"/>
                </a:lnTo>
                <a:lnTo>
                  <a:pt x="330399" y="250031"/>
                </a:lnTo>
                <a:lnTo>
                  <a:pt x="348258" y="250031"/>
                </a:lnTo>
                <a:lnTo>
                  <a:pt x="375047" y="241102"/>
                </a:lnTo>
                <a:lnTo>
                  <a:pt x="392907" y="214312"/>
                </a:lnTo>
                <a:lnTo>
                  <a:pt x="419696" y="196453"/>
                </a:lnTo>
                <a:lnTo>
                  <a:pt x="428625" y="160734"/>
                </a:lnTo>
                <a:lnTo>
                  <a:pt x="419696" y="133945"/>
                </a:lnTo>
                <a:lnTo>
                  <a:pt x="410766" y="98227"/>
                </a:lnTo>
                <a:lnTo>
                  <a:pt x="383977" y="80367"/>
                </a:lnTo>
                <a:lnTo>
                  <a:pt x="357188" y="62508"/>
                </a:lnTo>
                <a:lnTo>
                  <a:pt x="321469" y="71437"/>
                </a:lnTo>
                <a:lnTo>
                  <a:pt x="303610" y="89297"/>
                </a:lnTo>
                <a:lnTo>
                  <a:pt x="294680" y="107156"/>
                </a:lnTo>
                <a:lnTo>
                  <a:pt x="303610" y="125016"/>
                </a:lnTo>
                <a:lnTo>
                  <a:pt x="321469" y="142875"/>
                </a:lnTo>
                <a:lnTo>
                  <a:pt x="348258" y="151805"/>
                </a:lnTo>
                <a:lnTo>
                  <a:pt x="383977" y="151805"/>
                </a:lnTo>
                <a:lnTo>
                  <a:pt x="419696" y="151805"/>
                </a:lnTo>
                <a:lnTo>
                  <a:pt x="455415" y="142875"/>
                </a:lnTo>
                <a:lnTo>
                  <a:pt x="491133" y="125016"/>
                </a:lnTo>
                <a:lnTo>
                  <a:pt x="517922" y="107156"/>
                </a:lnTo>
                <a:lnTo>
                  <a:pt x="517922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956227" y="1857375"/>
            <a:ext cx="223243" cy="169665"/>
          </a:xfrm>
          <a:custGeom>
            <a:avLst/>
            <a:gdLst/>
            <a:ahLst/>
            <a:cxnLst/>
            <a:rect l="0" t="0" r="0" b="0"/>
            <a:pathLst>
              <a:path w="223243" h="169665">
                <a:moveTo>
                  <a:pt x="35718" y="26789"/>
                </a:moveTo>
                <a:lnTo>
                  <a:pt x="26789" y="35719"/>
                </a:lnTo>
                <a:lnTo>
                  <a:pt x="17859" y="53578"/>
                </a:lnTo>
                <a:lnTo>
                  <a:pt x="8929" y="80367"/>
                </a:lnTo>
                <a:lnTo>
                  <a:pt x="0" y="107156"/>
                </a:lnTo>
                <a:lnTo>
                  <a:pt x="0" y="133945"/>
                </a:lnTo>
                <a:lnTo>
                  <a:pt x="8929" y="151804"/>
                </a:lnTo>
                <a:lnTo>
                  <a:pt x="26789" y="169664"/>
                </a:lnTo>
                <a:lnTo>
                  <a:pt x="53578" y="169664"/>
                </a:lnTo>
                <a:lnTo>
                  <a:pt x="80367" y="160734"/>
                </a:lnTo>
                <a:lnTo>
                  <a:pt x="107156" y="151804"/>
                </a:lnTo>
                <a:lnTo>
                  <a:pt x="125015" y="133945"/>
                </a:lnTo>
                <a:lnTo>
                  <a:pt x="142875" y="107156"/>
                </a:lnTo>
                <a:lnTo>
                  <a:pt x="133945" y="80367"/>
                </a:lnTo>
                <a:lnTo>
                  <a:pt x="116086" y="44648"/>
                </a:lnTo>
                <a:lnTo>
                  <a:pt x="98226" y="26789"/>
                </a:lnTo>
                <a:lnTo>
                  <a:pt x="62507" y="8929"/>
                </a:lnTo>
                <a:lnTo>
                  <a:pt x="35718" y="0"/>
                </a:lnTo>
                <a:lnTo>
                  <a:pt x="26789" y="0"/>
                </a:lnTo>
                <a:lnTo>
                  <a:pt x="17859" y="17859"/>
                </a:lnTo>
                <a:lnTo>
                  <a:pt x="26789" y="26789"/>
                </a:lnTo>
                <a:lnTo>
                  <a:pt x="35718" y="44648"/>
                </a:lnTo>
                <a:lnTo>
                  <a:pt x="62507" y="44648"/>
                </a:lnTo>
                <a:lnTo>
                  <a:pt x="89296" y="53578"/>
                </a:lnTo>
                <a:lnTo>
                  <a:pt x="125015" y="53578"/>
                </a:lnTo>
                <a:lnTo>
                  <a:pt x="151804" y="53578"/>
                </a:lnTo>
                <a:lnTo>
                  <a:pt x="187523" y="44648"/>
                </a:lnTo>
                <a:lnTo>
                  <a:pt x="223242" y="35719"/>
                </a:lnTo>
                <a:lnTo>
                  <a:pt x="223242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170539" y="1643062"/>
            <a:ext cx="491134" cy="401837"/>
          </a:xfrm>
          <a:custGeom>
            <a:avLst/>
            <a:gdLst/>
            <a:ahLst/>
            <a:cxnLst/>
            <a:rect l="0" t="0" r="0" b="0"/>
            <a:pathLst>
              <a:path w="491134" h="401837">
                <a:moveTo>
                  <a:pt x="89297" y="196453"/>
                </a:moveTo>
                <a:lnTo>
                  <a:pt x="80367" y="196453"/>
                </a:lnTo>
                <a:lnTo>
                  <a:pt x="71438" y="196453"/>
                </a:lnTo>
                <a:lnTo>
                  <a:pt x="53578" y="214313"/>
                </a:lnTo>
                <a:lnTo>
                  <a:pt x="44649" y="232172"/>
                </a:lnTo>
                <a:lnTo>
                  <a:pt x="26789" y="267891"/>
                </a:lnTo>
                <a:lnTo>
                  <a:pt x="8930" y="303610"/>
                </a:lnTo>
                <a:lnTo>
                  <a:pt x="0" y="339328"/>
                </a:lnTo>
                <a:lnTo>
                  <a:pt x="0" y="366117"/>
                </a:lnTo>
                <a:lnTo>
                  <a:pt x="8930" y="383977"/>
                </a:lnTo>
                <a:lnTo>
                  <a:pt x="17859" y="401836"/>
                </a:lnTo>
                <a:lnTo>
                  <a:pt x="35719" y="401836"/>
                </a:lnTo>
                <a:lnTo>
                  <a:pt x="53578" y="392907"/>
                </a:lnTo>
                <a:lnTo>
                  <a:pt x="80367" y="375047"/>
                </a:lnTo>
                <a:lnTo>
                  <a:pt x="98227" y="348258"/>
                </a:lnTo>
                <a:lnTo>
                  <a:pt x="116086" y="312539"/>
                </a:lnTo>
                <a:lnTo>
                  <a:pt x="125016" y="267891"/>
                </a:lnTo>
                <a:lnTo>
                  <a:pt x="125016" y="205383"/>
                </a:lnTo>
                <a:lnTo>
                  <a:pt x="116086" y="142875"/>
                </a:lnTo>
                <a:lnTo>
                  <a:pt x="107156" y="89297"/>
                </a:lnTo>
                <a:lnTo>
                  <a:pt x="89297" y="35719"/>
                </a:lnTo>
                <a:lnTo>
                  <a:pt x="71438" y="8930"/>
                </a:lnTo>
                <a:lnTo>
                  <a:pt x="53578" y="0"/>
                </a:lnTo>
                <a:lnTo>
                  <a:pt x="44649" y="26789"/>
                </a:lnTo>
                <a:lnTo>
                  <a:pt x="35719" y="62508"/>
                </a:lnTo>
                <a:lnTo>
                  <a:pt x="35719" y="116086"/>
                </a:lnTo>
                <a:lnTo>
                  <a:pt x="44649" y="178594"/>
                </a:lnTo>
                <a:lnTo>
                  <a:pt x="53578" y="232172"/>
                </a:lnTo>
                <a:lnTo>
                  <a:pt x="80367" y="285750"/>
                </a:lnTo>
                <a:lnTo>
                  <a:pt x="116086" y="321469"/>
                </a:lnTo>
                <a:lnTo>
                  <a:pt x="151805" y="357188"/>
                </a:lnTo>
                <a:lnTo>
                  <a:pt x="187524" y="375047"/>
                </a:lnTo>
                <a:lnTo>
                  <a:pt x="223242" y="383977"/>
                </a:lnTo>
                <a:lnTo>
                  <a:pt x="267891" y="375047"/>
                </a:lnTo>
                <a:lnTo>
                  <a:pt x="303609" y="357188"/>
                </a:lnTo>
                <a:lnTo>
                  <a:pt x="348258" y="321469"/>
                </a:lnTo>
                <a:lnTo>
                  <a:pt x="383977" y="285750"/>
                </a:lnTo>
                <a:lnTo>
                  <a:pt x="428625" y="250032"/>
                </a:lnTo>
                <a:lnTo>
                  <a:pt x="464344" y="214313"/>
                </a:lnTo>
                <a:lnTo>
                  <a:pt x="491133" y="187524"/>
                </a:lnTo>
                <a:lnTo>
                  <a:pt x="491133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70602" y="1651992"/>
            <a:ext cx="151805" cy="321470"/>
          </a:xfrm>
          <a:custGeom>
            <a:avLst/>
            <a:gdLst/>
            <a:ahLst/>
            <a:cxnLst/>
            <a:rect l="0" t="0" r="0" b="0"/>
            <a:pathLst>
              <a:path w="151805" h="321470">
                <a:moveTo>
                  <a:pt x="0" y="89297"/>
                </a:moveTo>
                <a:lnTo>
                  <a:pt x="0" y="98227"/>
                </a:lnTo>
                <a:lnTo>
                  <a:pt x="8929" y="116086"/>
                </a:lnTo>
                <a:lnTo>
                  <a:pt x="26789" y="142875"/>
                </a:lnTo>
                <a:lnTo>
                  <a:pt x="53578" y="187523"/>
                </a:lnTo>
                <a:lnTo>
                  <a:pt x="71437" y="223242"/>
                </a:lnTo>
                <a:lnTo>
                  <a:pt x="89296" y="258961"/>
                </a:lnTo>
                <a:lnTo>
                  <a:pt x="98226" y="294680"/>
                </a:lnTo>
                <a:lnTo>
                  <a:pt x="107156" y="312539"/>
                </a:lnTo>
                <a:lnTo>
                  <a:pt x="116086" y="321469"/>
                </a:lnTo>
                <a:lnTo>
                  <a:pt x="125015" y="321469"/>
                </a:lnTo>
                <a:lnTo>
                  <a:pt x="142875" y="303609"/>
                </a:lnTo>
                <a:lnTo>
                  <a:pt x="151804" y="285750"/>
                </a:lnTo>
                <a:lnTo>
                  <a:pt x="151804" y="250031"/>
                </a:lnTo>
                <a:lnTo>
                  <a:pt x="151804" y="205383"/>
                </a:lnTo>
                <a:lnTo>
                  <a:pt x="133945" y="142875"/>
                </a:lnTo>
                <a:lnTo>
                  <a:pt x="116086" y="71437"/>
                </a:lnTo>
                <a:lnTo>
                  <a:pt x="89296" y="0"/>
                </a:lnTo>
                <a:lnTo>
                  <a:pt x="8929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90234" y="1526976"/>
            <a:ext cx="250033" cy="35720"/>
          </a:xfrm>
          <a:custGeom>
            <a:avLst/>
            <a:gdLst/>
            <a:ahLst/>
            <a:cxnLst/>
            <a:rect l="0" t="0" r="0" b="0"/>
            <a:pathLst>
              <a:path w="250033" h="35720">
                <a:moveTo>
                  <a:pt x="62508" y="17860"/>
                </a:moveTo>
                <a:lnTo>
                  <a:pt x="44649" y="17860"/>
                </a:lnTo>
                <a:lnTo>
                  <a:pt x="35719" y="26789"/>
                </a:lnTo>
                <a:lnTo>
                  <a:pt x="1786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26789" y="35719"/>
                </a:lnTo>
                <a:lnTo>
                  <a:pt x="53579" y="26789"/>
                </a:lnTo>
                <a:lnTo>
                  <a:pt x="89297" y="17860"/>
                </a:lnTo>
                <a:lnTo>
                  <a:pt x="125016" y="8930"/>
                </a:lnTo>
                <a:lnTo>
                  <a:pt x="169664" y="0"/>
                </a:lnTo>
                <a:lnTo>
                  <a:pt x="214313" y="0"/>
                </a:lnTo>
                <a:lnTo>
                  <a:pt x="250032" y="8930"/>
                </a:lnTo>
                <a:lnTo>
                  <a:pt x="250032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7840266" y="1509117"/>
            <a:ext cx="330399" cy="401837"/>
          </a:xfrm>
          <a:custGeom>
            <a:avLst/>
            <a:gdLst/>
            <a:ahLst/>
            <a:cxnLst/>
            <a:rect l="0" t="0" r="0" b="0"/>
            <a:pathLst>
              <a:path w="330399" h="401837">
                <a:moveTo>
                  <a:pt x="44648" y="196453"/>
                </a:moveTo>
                <a:lnTo>
                  <a:pt x="35718" y="196453"/>
                </a:lnTo>
                <a:lnTo>
                  <a:pt x="26789" y="196453"/>
                </a:lnTo>
                <a:lnTo>
                  <a:pt x="17859" y="205383"/>
                </a:lnTo>
                <a:lnTo>
                  <a:pt x="8929" y="223242"/>
                </a:lnTo>
                <a:lnTo>
                  <a:pt x="0" y="241102"/>
                </a:lnTo>
                <a:lnTo>
                  <a:pt x="0" y="276820"/>
                </a:lnTo>
                <a:lnTo>
                  <a:pt x="0" y="312539"/>
                </a:lnTo>
                <a:lnTo>
                  <a:pt x="8929" y="348258"/>
                </a:lnTo>
                <a:lnTo>
                  <a:pt x="26789" y="375047"/>
                </a:lnTo>
                <a:lnTo>
                  <a:pt x="44648" y="392906"/>
                </a:lnTo>
                <a:lnTo>
                  <a:pt x="71437" y="401836"/>
                </a:lnTo>
                <a:lnTo>
                  <a:pt x="89297" y="401836"/>
                </a:lnTo>
                <a:lnTo>
                  <a:pt x="107156" y="383977"/>
                </a:lnTo>
                <a:lnTo>
                  <a:pt x="125015" y="366117"/>
                </a:lnTo>
                <a:lnTo>
                  <a:pt x="142875" y="330398"/>
                </a:lnTo>
                <a:lnTo>
                  <a:pt x="151804" y="285750"/>
                </a:lnTo>
                <a:lnTo>
                  <a:pt x="151804" y="232172"/>
                </a:lnTo>
                <a:lnTo>
                  <a:pt x="151804" y="169664"/>
                </a:lnTo>
                <a:lnTo>
                  <a:pt x="151804" y="107156"/>
                </a:lnTo>
                <a:lnTo>
                  <a:pt x="142875" y="53578"/>
                </a:lnTo>
                <a:lnTo>
                  <a:pt x="125015" y="17859"/>
                </a:lnTo>
                <a:lnTo>
                  <a:pt x="116086" y="0"/>
                </a:lnTo>
                <a:lnTo>
                  <a:pt x="116086" y="8930"/>
                </a:lnTo>
                <a:lnTo>
                  <a:pt x="107156" y="35719"/>
                </a:lnTo>
                <a:lnTo>
                  <a:pt x="98226" y="89297"/>
                </a:lnTo>
                <a:lnTo>
                  <a:pt x="98226" y="151805"/>
                </a:lnTo>
                <a:lnTo>
                  <a:pt x="107156" y="214312"/>
                </a:lnTo>
                <a:lnTo>
                  <a:pt x="125015" y="276820"/>
                </a:lnTo>
                <a:lnTo>
                  <a:pt x="142875" y="330398"/>
                </a:lnTo>
                <a:lnTo>
                  <a:pt x="169664" y="366117"/>
                </a:lnTo>
                <a:lnTo>
                  <a:pt x="187523" y="383977"/>
                </a:lnTo>
                <a:lnTo>
                  <a:pt x="214312" y="392906"/>
                </a:lnTo>
                <a:lnTo>
                  <a:pt x="241101" y="392906"/>
                </a:lnTo>
                <a:lnTo>
                  <a:pt x="258961" y="375047"/>
                </a:lnTo>
                <a:lnTo>
                  <a:pt x="285750" y="357187"/>
                </a:lnTo>
                <a:lnTo>
                  <a:pt x="303609" y="330398"/>
                </a:lnTo>
                <a:lnTo>
                  <a:pt x="321468" y="294680"/>
                </a:lnTo>
                <a:lnTo>
                  <a:pt x="330398" y="276820"/>
                </a:lnTo>
                <a:lnTo>
                  <a:pt x="330398" y="250031"/>
                </a:lnTo>
                <a:lnTo>
                  <a:pt x="330398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90297" y="1696640"/>
            <a:ext cx="125016" cy="205384"/>
          </a:xfrm>
          <a:custGeom>
            <a:avLst/>
            <a:gdLst/>
            <a:ahLst/>
            <a:cxnLst/>
            <a:rect l="0" t="0" r="0" b="0"/>
            <a:pathLst>
              <a:path w="125016" h="205384">
                <a:moveTo>
                  <a:pt x="0" y="125016"/>
                </a:moveTo>
                <a:lnTo>
                  <a:pt x="0" y="133946"/>
                </a:lnTo>
                <a:lnTo>
                  <a:pt x="0" y="133946"/>
                </a:lnTo>
                <a:lnTo>
                  <a:pt x="0" y="125016"/>
                </a:lnTo>
                <a:lnTo>
                  <a:pt x="17859" y="125016"/>
                </a:lnTo>
                <a:lnTo>
                  <a:pt x="35719" y="116086"/>
                </a:lnTo>
                <a:lnTo>
                  <a:pt x="53578" y="98227"/>
                </a:lnTo>
                <a:lnTo>
                  <a:pt x="80367" y="80368"/>
                </a:lnTo>
                <a:lnTo>
                  <a:pt x="107155" y="62508"/>
                </a:lnTo>
                <a:lnTo>
                  <a:pt x="116085" y="35719"/>
                </a:lnTo>
                <a:lnTo>
                  <a:pt x="125015" y="17860"/>
                </a:lnTo>
                <a:lnTo>
                  <a:pt x="116085" y="8930"/>
                </a:lnTo>
                <a:lnTo>
                  <a:pt x="107155" y="0"/>
                </a:lnTo>
                <a:lnTo>
                  <a:pt x="80367" y="17860"/>
                </a:lnTo>
                <a:lnTo>
                  <a:pt x="53578" y="35719"/>
                </a:lnTo>
                <a:lnTo>
                  <a:pt x="26789" y="71438"/>
                </a:lnTo>
                <a:lnTo>
                  <a:pt x="17859" y="116086"/>
                </a:lnTo>
                <a:lnTo>
                  <a:pt x="8930" y="151805"/>
                </a:lnTo>
                <a:lnTo>
                  <a:pt x="17859" y="187524"/>
                </a:lnTo>
                <a:lnTo>
                  <a:pt x="35719" y="205383"/>
                </a:lnTo>
                <a:lnTo>
                  <a:pt x="62508" y="205383"/>
                </a:lnTo>
                <a:lnTo>
                  <a:pt x="89297" y="205383"/>
                </a:lnTo>
                <a:lnTo>
                  <a:pt x="107155" y="196454"/>
                </a:lnTo>
                <a:lnTo>
                  <a:pt x="116085" y="178594"/>
                </a:lnTo>
                <a:lnTo>
                  <a:pt x="125015" y="151805"/>
                </a:lnTo>
                <a:lnTo>
                  <a:pt x="116085" y="125016"/>
                </a:lnTo>
                <a:lnTo>
                  <a:pt x="107155" y="107157"/>
                </a:lnTo>
                <a:lnTo>
                  <a:pt x="89297" y="98227"/>
                </a:lnTo>
                <a:lnTo>
                  <a:pt x="89297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74086" y="2616398"/>
            <a:ext cx="241103" cy="312540"/>
          </a:xfrm>
          <a:custGeom>
            <a:avLst/>
            <a:gdLst/>
            <a:ahLst/>
            <a:cxnLst/>
            <a:rect l="0" t="0" r="0" b="0"/>
            <a:pathLst>
              <a:path w="241103" h="312540">
                <a:moveTo>
                  <a:pt x="0" y="17860"/>
                </a:moveTo>
                <a:lnTo>
                  <a:pt x="0" y="35719"/>
                </a:lnTo>
                <a:lnTo>
                  <a:pt x="8930" y="71438"/>
                </a:lnTo>
                <a:lnTo>
                  <a:pt x="8930" y="116086"/>
                </a:lnTo>
                <a:lnTo>
                  <a:pt x="17859" y="178594"/>
                </a:lnTo>
                <a:lnTo>
                  <a:pt x="26789" y="223242"/>
                </a:lnTo>
                <a:lnTo>
                  <a:pt x="53578" y="276820"/>
                </a:lnTo>
                <a:lnTo>
                  <a:pt x="80367" y="303609"/>
                </a:lnTo>
                <a:lnTo>
                  <a:pt x="116086" y="312539"/>
                </a:lnTo>
                <a:lnTo>
                  <a:pt x="160734" y="303609"/>
                </a:lnTo>
                <a:lnTo>
                  <a:pt x="187523" y="285750"/>
                </a:lnTo>
                <a:lnTo>
                  <a:pt x="223242" y="267891"/>
                </a:lnTo>
                <a:lnTo>
                  <a:pt x="232172" y="232172"/>
                </a:lnTo>
                <a:lnTo>
                  <a:pt x="241102" y="196453"/>
                </a:lnTo>
                <a:lnTo>
                  <a:pt x="223242" y="151805"/>
                </a:lnTo>
                <a:lnTo>
                  <a:pt x="187523" y="107157"/>
                </a:lnTo>
                <a:lnTo>
                  <a:pt x="151805" y="62508"/>
                </a:lnTo>
                <a:lnTo>
                  <a:pt x="107156" y="26790"/>
                </a:lnTo>
                <a:lnTo>
                  <a:pt x="71437" y="8930"/>
                </a:lnTo>
                <a:lnTo>
                  <a:pt x="44648" y="0"/>
                </a:lnTo>
                <a:lnTo>
                  <a:pt x="35719" y="8930"/>
                </a:lnTo>
                <a:lnTo>
                  <a:pt x="35719" y="26790"/>
                </a:lnTo>
                <a:lnTo>
                  <a:pt x="53578" y="53579"/>
                </a:lnTo>
                <a:lnTo>
                  <a:pt x="80367" y="71438"/>
                </a:lnTo>
                <a:lnTo>
                  <a:pt x="116086" y="80368"/>
                </a:lnTo>
                <a:lnTo>
                  <a:pt x="142875" y="89297"/>
                </a:lnTo>
                <a:lnTo>
                  <a:pt x="169664" y="89297"/>
                </a:lnTo>
                <a:lnTo>
                  <a:pt x="196453" y="89297"/>
                </a:lnTo>
                <a:lnTo>
                  <a:pt x="196453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88398" y="2116336"/>
            <a:ext cx="1017985" cy="741165"/>
          </a:xfrm>
          <a:custGeom>
            <a:avLst/>
            <a:gdLst/>
            <a:ahLst/>
            <a:cxnLst/>
            <a:rect l="0" t="0" r="0" b="0"/>
            <a:pathLst>
              <a:path w="1017985" h="741165">
                <a:moveTo>
                  <a:pt x="0" y="553641"/>
                </a:moveTo>
                <a:lnTo>
                  <a:pt x="0" y="553641"/>
                </a:lnTo>
                <a:lnTo>
                  <a:pt x="8930" y="562570"/>
                </a:lnTo>
                <a:lnTo>
                  <a:pt x="8930" y="580430"/>
                </a:lnTo>
                <a:lnTo>
                  <a:pt x="17860" y="607219"/>
                </a:lnTo>
                <a:lnTo>
                  <a:pt x="26790" y="634008"/>
                </a:lnTo>
                <a:lnTo>
                  <a:pt x="44649" y="660797"/>
                </a:lnTo>
                <a:lnTo>
                  <a:pt x="62508" y="687585"/>
                </a:lnTo>
                <a:lnTo>
                  <a:pt x="71438" y="705445"/>
                </a:lnTo>
                <a:lnTo>
                  <a:pt x="80368" y="714375"/>
                </a:lnTo>
                <a:lnTo>
                  <a:pt x="89297" y="714375"/>
                </a:lnTo>
                <a:lnTo>
                  <a:pt x="98227" y="705445"/>
                </a:lnTo>
                <a:lnTo>
                  <a:pt x="107157" y="687585"/>
                </a:lnTo>
                <a:lnTo>
                  <a:pt x="107157" y="669727"/>
                </a:lnTo>
                <a:lnTo>
                  <a:pt x="107157" y="651867"/>
                </a:lnTo>
                <a:lnTo>
                  <a:pt x="107157" y="634008"/>
                </a:lnTo>
                <a:lnTo>
                  <a:pt x="107157" y="616148"/>
                </a:lnTo>
                <a:lnTo>
                  <a:pt x="116086" y="616148"/>
                </a:lnTo>
                <a:lnTo>
                  <a:pt x="125016" y="625078"/>
                </a:lnTo>
                <a:lnTo>
                  <a:pt x="133946" y="642937"/>
                </a:lnTo>
                <a:lnTo>
                  <a:pt x="142875" y="660797"/>
                </a:lnTo>
                <a:lnTo>
                  <a:pt x="160735" y="678656"/>
                </a:lnTo>
                <a:lnTo>
                  <a:pt x="178594" y="687585"/>
                </a:lnTo>
                <a:lnTo>
                  <a:pt x="187524" y="696515"/>
                </a:lnTo>
                <a:lnTo>
                  <a:pt x="205383" y="696515"/>
                </a:lnTo>
                <a:lnTo>
                  <a:pt x="214313" y="687585"/>
                </a:lnTo>
                <a:lnTo>
                  <a:pt x="223243" y="669727"/>
                </a:lnTo>
                <a:lnTo>
                  <a:pt x="232172" y="642937"/>
                </a:lnTo>
                <a:lnTo>
                  <a:pt x="232172" y="616148"/>
                </a:lnTo>
                <a:lnTo>
                  <a:pt x="223243" y="571500"/>
                </a:lnTo>
                <a:lnTo>
                  <a:pt x="214313" y="517922"/>
                </a:lnTo>
                <a:lnTo>
                  <a:pt x="205383" y="455414"/>
                </a:lnTo>
                <a:lnTo>
                  <a:pt x="187524" y="401836"/>
                </a:lnTo>
                <a:lnTo>
                  <a:pt x="178594" y="348258"/>
                </a:lnTo>
                <a:lnTo>
                  <a:pt x="169665" y="321468"/>
                </a:lnTo>
                <a:lnTo>
                  <a:pt x="160735" y="312539"/>
                </a:lnTo>
                <a:lnTo>
                  <a:pt x="160735" y="330398"/>
                </a:lnTo>
                <a:lnTo>
                  <a:pt x="169665" y="357187"/>
                </a:lnTo>
                <a:lnTo>
                  <a:pt x="178594" y="410766"/>
                </a:lnTo>
                <a:lnTo>
                  <a:pt x="196454" y="464344"/>
                </a:lnTo>
                <a:lnTo>
                  <a:pt x="223243" y="517922"/>
                </a:lnTo>
                <a:lnTo>
                  <a:pt x="250032" y="571500"/>
                </a:lnTo>
                <a:lnTo>
                  <a:pt x="285750" y="607219"/>
                </a:lnTo>
                <a:lnTo>
                  <a:pt x="312540" y="642937"/>
                </a:lnTo>
                <a:lnTo>
                  <a:pt x="339329" y="660797"/>
                </a:lnTo>
                <a:lnTo>
                  <a:pt x="366118" y="669727"/>
                </a:lnTo>
                <a:lnTo>
                  <a:pt x="375047" y="669727"/>
                </a:lnTo>
                <a:lnTo>
                  <a:pt x="383977" y="660797"/>
                </a:lnTo>
                <a:lnTo>
                  <a:pt x="375047" y="642937"/>
                </a:lnTo>
                <a:lnTo>
                  <a:pt x="339329" y="616148"/>
                </a:lnTo>
                <a:lnTo>
                  <a:pt x="303610" y="580430"/>
                </a:lnTo>
                <a:lnTo>
                  <a:pt x="241102" y="535781"/>
                </a:lnTo>
                <a:lnTo>
                  <a:pt x="178594" y="500062"/>
                </a:lnTo>
                <a:lnTo>
                  <a:pt x="116086" y="473273"/>
                </a:lnTo>
                <a:lnTo>
                  <a:pt x="71438" y="464344"/>
                </a:lnTo>
                <a:lnTo>
                  <a:pt x="26790" y="464344"/>
                </a:lnTo>
                <a:lnTo>
                  <a:pt x="8930" y="473273"/>
                </a:lnTo>
                <a:lnTo>
                  <a:pt x="8930" y="473273"/>
                </a:lnTo>
                <a:lnTo>
                  <a:pt x="35719" y="482203"/>
                </a:lnTo>
                <a:lnTo>
                  <a:pt x="71438" y="482203"/>
                </a:lnTo>
                <a:lnTo>
                  <a:pt x="125016" y="473273"/>
                </a:lnTo>
                <a:lnTo>
                  <a:pt x="196454" y="464344"/>
                </a:lnTo>
                <a:lnTo>
                  <a:pt x="258961" y="446484"/>
                </a:lnTo>
                <a:lnTo>
                  <a:pt x="312540" y="428625"/>
                </a:lnTo>
                <a:lnTo>
                  <a:pt x="357188" y="410766"/>
                </a:lnTo>
                <a:lnTo>
                  <a:pt x="383977" y="392906"/>
                </a:lnTo>
                <a:lnTo>
                  <a:pt x="401836" y="375047"/>
                </a:lnTo>
                <a:lnTo>
                  <a:pt x="401836" y="366117"/>
                </a:lnTo>
                <a:lnTo>
                  <a:pt x="383977" y="366117"/>
                </a:lnTo>
                <a:lnTo>
                  <a:pt x="366118" y="375047"/>
                </a:lnTo>
                <a:lnTo>
                  <a:pt x="348258" y="401836"/>
                </a:lnTo>
                <a:lnTo>
                  <a:pt x="330399" y="437555"/>
                </a:lnTo>
                <a:lnTo>
                  <a:pt x="330399" y="473273"/>
                </a:lnTo>
                <a:lnTo>
                  <a:pt x="339329" y="508992"/>
                </a:lnTo>
                <a:lnTo>
                  <a:pt x="357188" y="544711"/>
                </a:lnTo>
                <a:lnTo>
                  <a:pt x="383977" y="580430"/>
                </a:lnTo>
                <a:lnTo>
                  <a:pt x="410766" y="616148"/>
                </a:lnTo>
                <a:lnTo>
                  <a:pt x="437555" y="651867"/>
                </a:lnTo>
                <a:lnTo>
                  <a:pt x="464344" y="678656"/>
                </a:lnTo>
                <a:lnTo>
                  <a:pt x="491133" y="705445"/>
                </a:lnTo>
                <a:lnTo>
                  <a:pt x="500063" y="723304"/>
                </a:lnTo>
                <a:lnTo>
                  <a:pt x="508993" y="741164"/>
                </a:lnTo>
                <a:lnTo>
                  <a:pt x="500063" y="741164"/>
                </a:lnTo>
                <a:lnTo>
                  <a:pt x="482204" y="741164"/>
                </a:lnTo>
                <a:lnTo>
                  <a:pt x="464344" y="723304"/>
                </a:lnTo>
                <a:lnTo>
                  <a:pt x="428625" y="696515"/>
                </a:lnTo>
                <a:lnTo>
                  <a:pt x="401836" y="642937"/>
                </a:lnTo>
                <a:lnTo>
                  <a:pt x="375047" y="580430"/>
                </a:lnTo>
                <a:lnTo>
                  <a:pt x="357188" y="508992"/>
                </a:lnTo>
                <a:lnTo>
                  <a:pt x="348258" y="446484"/>
                </a:lnTo>
                <a:lnTo>
                  <a:pt x="357188" y="401836"/>
                </a:lnTo>
                <a:lnTo>
                  <a:pt x="375047" y="366117"/>
                </a:lnTo>
                <a:lnTo>
                  <a:pt x="410766" y="357187"/>
                </a:lnTo>
                <a:lnTo>
                  <a:pt x="446485" y="366117"/>
                </a:lnTo>
                <a:lnTo>
                  <a:pt x="482204" y="383977"/>
                </a:lnTo>
                <a:lnTo>
                  <a:pt x="508993" y="410766"/>
                </a:lnTo>
                <a:lnTo>
                  <a:pt x="526852" y="446484"/>
                </a:lnTo>
                <a:lnTo>
                  <a:pt x="526852" y="473273"/>
                </a:lnTo>
                <a:lnTo>
                  <a:pt x="526852" y="508992"/>
                </a:lnTo>
                <a:lnTo>
                  <a:pt x="508993" y="535781"/>
                </a:lnTo>
                <a:lnTo>
                  <a:pt x="491133" y="562570"/>
                </a:lnTo>
                <a:lnTo>
                  <a:pt x="464344" y="571500"/>
                </a:lnTo>
                <a:lnTo>
                  <a:pt x="446485" y="571500"/>
                </a:lnTo>
                <a:lnTo>
                  <a:pt x="437555" y="553641"/>
                </a:lnTo>
                <a:lnTo>
                  <a:pt x="428625" y="517922"/>
                </a:lnTo>
                <a:lnTo>
                  <a:pt x="428625" y="464344"/>
                </a:lnTo>
                <a:lnTo>
                  <a:pt x="446485" y="410766"/>
                </a:lnTo>
                <a:lnTo>
                  <a:pt x="464344" y="375047"/>
                </a:lnTo>
                <a:lnTo>
                  <a:pt x="491133" y="348258"/>
                </a:lnTo>
                <a:lnTo>
                  <a:pt x="517922" y="348258"/>
                </a:lnTo>
                <a:lnTo>
                  <a:pt x="544711" y="366117"/>
                </a:lnTo>
                <a:lnTo>
                  <a:pt x="562571" y="392906"/>
                </a:lnTo>
                <a:lnTo>
                  <a:pt x="571500" y="428625"/>
                </a:lnTo>
                <a:lnTo>
                  <a:pt x="580430" y="455414"/>
                </a:lnTo>
                <a:lnTo>
                  <a:pt x="580430" y="482203"/>
                </a:lnTo>
                <a:lnTo>
                  <a:pt x="571500" y="508992"/>
                </a:lnTo>
                <a:lnTo>
                  <a:pt x="571500" y="526852"/>
                </a:lnTo>
                <a:lnTo>
                  <a:pt x="571500" y="526852"/>
                </a:lnTo>
                <a:lnTo>
                  <a:pt x="580430" y="517922"/>
                </a:lnTo>
                <a:lnTo>
                  <a:pt x="589360" y="508992"/>
                </a:lnTo>
                <a:lnTo>
                  <a:pt x="607219" y="482203"/>
                </a:lnTo>
                <a:lnTo>
                  <a:pt x="616149" y="446484"/>
                </a:lnTo>
                <a:lnTo>
                  <a:pt x="634008" y="410766"/>
                </a:lnTo>
                <a:lnTo>
                  <a:pt x="642938" y="383977"/>
                </a:lnTo>
                <a:lnTo>
                  <a:pt x="651868" y="366117"/>
                </a:lnTo>
                <a:lnTo>
                  <a:pt x="660797" y="375047"/>
                </a:lnTo>
                <a:lnTo>
                  <a:pt x="669727" y="383977"/>
                </a:lnTo>
                <a:lnTo>
                  <a:pt x="669727" y="410766"/>
                </a:lnTo>
                <a:lnTo>
                  <a:pt x="678657" y="437555"/>
                </a:lnTo>
                <a:lnTo>
                  <a:pt x="687586" y="455414"/>
                </a:lnTo>
                <a:lnTo>
                  <a:pt x="696516" y="473273"/>
                </a:lnTo>
                <a:lnTo>
                  <a:pt x="696516" y="482203"/>
                </a:lnTo>
                <a:lnTo>
                  <a:pt x="705446" y="482203"/>
                </a:lnTo>
                <a:lnTo>
                  <a:pt x="714375" y="473273"/>
                </a:lnTo>
                <a:lnTo>
                  <a:pt x="723305" y="455414"/>
                </a:lnTo>
                <a:lnTo>
                  <a:pt x="741165" y="419695"/>
                </a:lnTo>
                <a:lnTo>
                  <a:pt x="741165" y="366117"/>
                </a:lnTo>
                <a:lnTo>
                  <a:pt x="750094" y="303609"/>
                </a:lnTo>
                <a:lnTo>
                  <a:pt x="750094" y="241101"/>
                </a:lnTo>
                <a:lnTo>
                  <a:pt x="759024" y="160734"/>
                </a:lnTo>
                <a:lnTo>
                  <a:pt x="759024" y="98226"/>
                </a:lnTo>
                <a:lnTo>
                  <a:pt x="759024" y="44648"/>
                </a:lnTo>
                <a:lnTo>
                  <a:pt x="759024" y="17859"/>
                </a:lnTo>
                <a:lnTo>
                  <a:pt x="759024" y="0"/>
                </a:lnTo>
                <a:lnTo>
                  <a:pt x="750094" y="8929"/>
                </a:lnTo>
                <a:lnTo>
                  <a:pt x="741165" y="26789"/>
                </a:lnTo>
                <a:lnTo>
                  <a:pt x="732235" y="62508"/>
                </a:lnTo>
                <a:lnTo>
                  <a:pt x="723305" y="107156"/>
                </a:lnTo>
                <a:lnTo>
                  <a:pt x="723305" y="160734"/>
                </a:lnTo>
                <a:lnTo>
                  <a:pt x="723305" y="214312"/>
                </a:lnTo>
                <a:lnTo>
                  <a:pt x="732235" y="276820"/>
                </a:lnTo>
                <a:lnTo>
                  <a:pt x="750094" y="330398"/>
                </a:lnTo>
                <a:lnTo>
                  <a:pt x="759024" y="375047"/>
                </a:lnTo>
                <a:lnTo>
                  <a:pt x="767954" y="410766"/>
                </a:lnTo>
                <a:lnTo>
                  <a:pt x="776883" y="437555"/>
                </a:lnTo>
                <a:lnTo>
                  <a:pt x="785813" y="446484"/>
                </a:lnTo>
                <a:lnTo>
                  <a:pt x="785813" y="446484"/>
                </a:lnTo>
                <a:lnTo>
                  <a:pt x="785813" y="437555"/>
                </a:lnTo>
                <a:lnTo>
                  <a:pt x="767954" y="410766"/>
                </a:lnTo>
                <a:lnTo>
                  <a:pt x="750094" y="375047"/>
                </a:lnTo>
                <a:lnTo>
                  <a:pt x="714375" y="330398"/>
                </a:lnTo>
                <a:lnTo>
                  <a:pt x="678657" y="276820"/>
                </a:lnTo>
                <a:lnTo>
                  <a:pt x="642938" y="232172"/>
                </a:lnTo>
                <a:lnTo>
                  <a:pt x="625079" y="187523"/>
                </a:lnTo>
                <a:lnTo>
                  <a:pt x="616149" y="160734"/>
                </a:lnTo>
                <a:lnTo>
                  <a:pt x="634008" y="151804"/>
                </a:lnTo>
                <a:lnTo>
                  <a:pt x="660797" y="142875"/>
                </a:lnTo>
                <a:lnTo>
                  <a:pt x="714375" y="142875"/>
                </a:lnTo>
                <a:lnTo>
                  <a:pt x="776883" y="133945"/>
                </a:lnTo>
                <a:lnTo>
                  <a:pt x="839391" y="133945"/>
                </a:lnTo>
                <a:lnTo>
                  <a:pt x="901899" y="133945"/>
                </a:lnTo>
                <a:lnTo>
                  <a:pt x="955477" y="125015"/>
                </a:lnTo>
                <a:lnTo>
                  <a:pt x="1000125" y="125015"/>
                </a:lnTo>
                <a:lnTo>
                  <a:pt x="1017984" y="125015"/>
                </a:lnTo>
                <a:lnTo>
                  <a:pt x="1017984" y="125015"/>
                </a:lnTo>
                <a:lnTo>
                  <a:pt x="991196" y="125015"/>
                </a:lnTo>
                <a:lnTo>
                  <a:pt x="946547" y="125015"/>
                </a:lnTo>
                <a:lnTo>
                  <a:pt x="884040" y="142875"/>
                </a:lnTo>
                <a:lnTo>
                  <a:pt x="794743" y="169664"/>
                </a:lnTo>
                <a:lnTo>
                  <a:pt x="714375" y="214312"/>
                </a:lnTo>
                <a:lnTo>
                  <a:pt x="714375" y="21431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41977" y="3045023"/>
            <a:ext cx="339329" cy="383978"/>
          </a:xfrm>
          <a:custGeom>
            <a:avLst/>
            <a:gdLst/>
            <a:ahLst/>
            <a:cxnLst/>
            <a:rect l="0" t="0" r="0" b="0"/>
            <a:pathLst>
              <a:path w="339329" h="383978">
                <a:moveTo>
                  <a:pt x="0" y="17859"/>
                </a:moveTo>
                <a:lnTo>
                  <a:pt x="8929" y="35719"/>
                </a:lnTo>
                <a:lnTo>
                  <a:pt x="17859" y="44648"/>
                </a:lnTo>
                <a:lnTo>
                  <a:pt x="26789" y="80367"/>
                </a:lnTo>
                <a:lnTo>
                  <a:pt x="35718" y="125016"/>
                </a:lnTo>
                <a:lnTo>
                  <a:pt x="53578" y="178594"/>
                </a:lnTo>
                <a:lnTo>
                  <a:pt x="71437" y="232172"/>
                </a:lnTo>
                <a:lnTo>
                  <a:pt x="80367" y="285750"/>
                </a:lnTo>
                <a:lnTo>
                  <a:pt x="89296" y="330398"/>
                </a:lnTo>
                <a:lnTo>
                  <a:pt x="98226" y="357188"/>
                </a:lnTo>
                <a:lnTo>
                  <a:pt x="98226" y="375047"/>
                </a:lnTo>
                <a:lnTo>
                  <a:pt x="98226" y="383977"/>
                </a:lnTo>
                <a:lnTo>
                  <a:pt x="98226" y="375047"/>
                </a:lnTo>
                <a:lnTo>
                  <a:pt x="98226" y="348258"/>
                </a:lnTo>
                <a:lnTo>
                  <a:pt x="89296" y="303609"/>
                </a:lnTo>
                <a:lnTo>
                  <a:pt x="80367" y="250031"/>
                </a:lnTo>
                <a:lnTo>
                  <a:pt x="80367" y="187523"/>
                </a:lnTo>
                <a:lnTo>
                  <a:pt x="71437" y="125016"/>
                </a:lnTo>
                <a:lnTo>
                  <a:pt x="71437" y="71438"/>
                </a:lnTo>
                <a:lnTo>
                  <a:pt x="89296" y="35719"/>
                </a:lnTo>
                <a:lnTo>
                  <a:pt x="107156" y="8930"/>
                </a:lnTo>
                <a:lnTo>
                  <a:pt x="125015" y="0"/>
                </a:lnTo>
                <a:lnTo>
                  <a:pt x="151804" y="0"/>
                </a:lnTo>
                <a:lnTo>
                  <a:pt x="178593" y="8930"/>
                </a:lnTo>
                <a:lnTo>
                  <a:pt x="196453" y="26789"/>
                </a:lnTo>
                <a:lnTo>
                  <a:pt x="214312" y="44648"/>
                </a:lnTo>
                <a:lnTo>
                  <a:pt x="232171" y="62508"/>
                </a:lnTo>
                <a:lnTo>
                  <a:pt x="232171" y="89297"/>
                </a:lnTo>
                <a:lnTo>
                  <a:pt x="223242" y="107156"/>
                </a:lnTo>
                <a:lnTo>
                  <a:pt x="205382" y="133945"/>
                </a:lnTo>
                <a:lnTo>
                  <a:pt x="178593" y="151805"/>
                </a:lnTo>
                <a:lnTo>
                  <a:pt x="151804" y="169664"/>
                </a:lnTo>
                <a:lnTo>
                  <a:pt x="133945" y="187523"/>
                </a:lnTo>
                <a:lnTo>
                  <a:pt x="116086" y="187523"/>
                </a:lnTo>
                <a:lnTo>
                  <a:pt x="98226" y="187523"/>
                </a:lnTo>
                <a:lnTo>
                  <a:pt x="98226" y="178594"/>
                </a:lnTo>
                <a:lnTo>
                  <a:pt x="98226" y="160734"/>
                </a:lnTo>
                <a:lnTo>
                  <a:pt x="107156" y="142875"/>
                </a:lnTo>
                <a:lnTo>
                  <a:pt x="133945" y="116086"/>
                </a:lnTo>
                <a:lnTo>
                  <a:pt x="151804" y="107156"/>
                </a:lnTo>
                <a:lnTo>
                  <a:pt x="178593" y="98227"/>
                </a:lnTo>
                <a:lnTo>
                  <a:pt x="214312" y="107156"/>
                </a:lnTo>
                <a:lnTo>
                  <a:pt x="250031" y="125016"/>
                </a:lnTo>
                <a:lnTo>
                  <a:pt x="276820" y="151805"/>
                </a:lnTo>
                <a:lnTo>
                  <a:pt x="294679" y="187523"/>
                </a:lnTo>
                <a:lnTo>
                  <a:pt x="303609" y="214313"/>
                </a:lnTo>
                <a:lnTo>
                  <a:pt x="303609" y="250031"/>
                </a:lnTo>
                <a:lnTo>
                  <a:pt x="285750" y="276820"/>
                </a:lnTo>
                <a:lnTo>
                  <a:pt x="258961" y="303609"/>
                </a:lnTo>
                <a:lnTo>
                  <a:pt x="223242" y="321469"/>
                </a:lnTo>
                <a:lnTo>
                  <a:pt x="196453" y="330398"/>
                </a:lnTo>
                <a:lnTo>
                  <a:pt x="160734" y="330398"/>
                </a:lnTo>
                <a:lnTo>
                  <a:pt x="142875" y="321469"/>
                </a:lnTo>
                <a:lnTo>
                  <a:pt x="133945" y="303609"/>
                </a:lnTo>
                <a:lnTo>
                  <a:pt x="125015" y="276820"/>
                </a:lnTo>
                <a:lnTo>
                  <a:pt x="133945" y="258961"/>
                </a:lnTo>
                <a:lnTo>
                  <a:pt x="151804" y="250031"/>
                </a:lnTo>
                <a:lnTo>
                  <a:pt x="169664" y="241102"/>
                </a:lnTo>
                <a:lnTo>
                  <a:pt x="196453" y="241102"/>
                </a:lnTo>
                <a:lnTo>
                  <a:pt x="223242" y="241102"/>
                </a:lnTo>
                <a:lnTo>
                  <a:pt x="250031" y="250031"/>
                </a:lnTo>
                <a:lnTo>
                  <a:pt x="276820" y="250031"/>
                </a:lnTo>
                <a:lnTo>
                  <a:pt x="303609" y="250031"/>
                </a:lnTo>
                <a:lnTo>
                  <a:pt x="339328" y="250031"/>
                </a:lnTo>
                <a:lnTo>
                  <a:pt x="339328" y="2500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625953" y="3062882"/>
            <a:ext cx="232173" cy="205384"/>
          </a:xfrm>
          <a:custGeom>
            <a:avLst/>
            <a:gdLst/>
            <a:ahLst/>
            <a:cxnLst/>
            <a:rect l="0" t="0" r="0" b="0"/>
            <a:pathLst>
              <a:path w="232173" h="205384">
                <a:moveTo>
                  <a:pt x="0" y="35719"/>
                </a:moveTo>
                <a:lnTo>
                  <a:pt x="0" y="44649"/>
                </a:lnTo>
                <a:lnTo>
                  <a:pt x="0" y="71438"/>
                </a:lnTo>
                <a:lnTo>
                  <a:pt x="0" y="98227"/>
                </a:lnTo>
                <a:lnTo>
                  <a:pt x="0" y="133946"/>
                </a:lnTo>
                <a:lnTo>
                  <a:pt x="0" y="169664"/>
                </a:lnTo>
                <a:lnTo>
                  <a:pt x="8930" y="187524"/>
                </a:lnTo>
                <a:lnTo>
                  <a:pt x="8930" y="205383"/>
                </a:lnTo>
                <a:lnTo>
                  <a:pt x="26789" y="205383"/>
                </a:lnTo>
                <a:lnTo>
                  <a:pt x="35719" y="205383"/>
                </a:lnTo>
                <a:lnTo>
                  <a:pt x="44649" y="178594"/>
                </a:lnTo>
                <a:lnTo>
                  <a:pt x="62508" y="151805"/>
                </a:lnTo>
                <a:lnTo>
                  <a:pt x="62508" y="125016"/>
                </a:lnTo>
                <a:lnTo>
                  <a:pt x="62508" y="89297"/>
                </a:lnTo>
                <a:lnTo>
                  <a:pt x="62508" y="62508"/>
                </a:lnTo>
                <a:lnTo>
                  <a:pt x="62508" y="44649"/>
                </a:lnTo>
                <a:lnTo>
                  <a:pt x="62508" y="44649"/>
                </a:lnTo>
                <a:lnTo>
                  <a:pt x="62508" y="62508"/>
                </a:lnTo>
                <a:lnTo>
                  <a:pt x="71438" y="98227"/>
                </a:lnTo>
                <a:lnTo>
                  <a:pt x="89297" y="125016"/>
                </a:lnTo>
                <a:lnTo>
                  <a:pt x="98227" y="160735"/>
                </a:lnTo>
                <a:lnTo>
                  <a:pt x="125016" y="178594"/>
                </a:lnTo>
                <a:lnTo>
                  <a:pt x="142875" y="196454"/>
                </a:lnTo>
                <a:lnTo>
                  <a:pt x="169664" y="196454"/>
                </a:lnTo>
                <a:lnTo>
                  <a:pt x="196453" y="187524"/>
                </a:lnTo>
                <a:lnTo>
                  <a:pt x="214313" y="160735"/>
                </a:lnTo>
                <a:lnTo>
                  <a:pt x="223242" y="133946"/>
                </a:lnTo>
                <a:lnTo>
                  <a:pt x="232172" y="98227"/>
                </a:lnTo>
                <a:lnTo>
                  <a:pt x="232172" y="53579"/>
                </a:lnTo>
                <a:lnTo>
                  <a:pt x="232172" y="0"/>
                </a:lnTo>
                <a:lnTo>
                  <a:pt x="23217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7786688" y="2946796"/>
            <a:ext cx="223243" cy="241103"/>
          </a:xfrm>
          <a:custGeom>
            <a:avLst/>
            <a:gdLst/>
            <a:ahLst/>
            <a:cxnLst/>
            <a:rect l="0" t="0" r="0" b="0"/>
            <a:pathLst>
              <a:path w="223243" h="241103">
                <a:moveTo>
                  <a:pt x="80367" y="17860"/>
                </a:moveTo>
                <a:lnTo>
                  <a:pt x="71437" y="17860"/>
                </a:lnTo>
                <a:lnTo>
                  <a:pt x="53578" y="26790"/>
                </a:lnTo>
                <a:lnTo>
                  <a:pt x="44648" y="44649"/>
                </a:lnTo>
                <a:lnTo>
                  <a:pt x="26789" y="62508"/>
                </a:lnTo>
                <a:lnTo>
                  <a:pt x="8929" y="80368"/>
                </a:lnTo>
                <a:lnTo>
                  <a:pt x="0" y="89297"/>
                </a:lnTo>
                <a:lnTo>
                  <a:pt x="0" y="98227"/>
                </a:lnTo>
                <a:lnTo>
                  <a:pt x="0" y="107157"/>
                </a:lnTo>
                <a:lnTo>
                  <a:pt x="17859" y="116086"/>
                </a:lnTo>
                <a:lnTo>
                  <a:pt x="44648" y="116086"/>
                </a:lnTo>
                <a:lnTo>
                  <a:pt x="80367" y="125016"/>
                </a:lnTo>
                <a:lnTo>
                  <a:pt x="116085" y="133946"/>
                </a:lnTo>
                <a:lnTo>
                  <a:pt x="142875" y="151805"/>
                </a:lnTo>
                <a:lnTo>
                  <a:pt x="169664" y="160735"/>
                </a:lnTo>
                <a:lnTo>
                  <a:pt x="196453" y="178594"/>
                </a:lnTo>
                <a:lnTo>
                  <a:pt x="196453" y="196454"/>
                </a:lnTo>
                <a:lnTo>
                  <a:pt x="196453" y="214313"/>
                </a:lnTo>
                <a:lnTo>
                  <a:pt x="178593" y="232172"/>
                </a:lnTo>
                <a:lnTo>
                  <a:pt x="160734" y="241102"/>
                </a:lnTo>
                <a:lnTo>
                  <a:pt x="133945" y="241102"/>
                </a:lnTo>
                <a:lnTo>
                  <a:pt x="116085" y="232172"/>
                </a:lnTo>
                <a:lnTo>
                  <a:pt x="107156" y="214313"/>
                </a:lnTo>
                <a:lnTo>
                  <a:pt x="107156" y="187524"/>
                </a:lnTo>
                <a:lnTo>
                  <a:pt x="116085" y="142875"/>
                </a:lnTo>
                <a:lnTo>
                  <a:pt x="133945" y="107157"/>
                </a:lnTo>
                <a:lnTo>
                  <a:pt x="160734" y="71438"/>
                </a:lnTo>
                <a:lnTo>
                  <a:pt x="187523" y="35719"/>
                </a:lnTo>
                <a:lnTo>
                  <a:pt x="205382" y="17860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7983141" y="2848570"/>
            <a:ext cx="250031" cy="267892"/>
          </a:xfrm>
          <a:custGeom>
            <a:avLst/>
            <a:gdLst/>
            <a:ahLst/>
            <a:cxnLst/>
            <a:rect l="0" t="0" r="0" b="0"/>
            <a:pathLst>
              <a:path w="250031" h="267892">
                <a:moveTo>
                  <a:pt x="17859" y="151805"/>
                </a:moveTo>
                <a:lnTo>
                  <a:pt x="8929" y="160734"/>
                </a:lnTo>
                <a:lnTo>
                  <a:pt x="0" y="169664"/>
                </a:lnTo>
                <a:lnTo>
                  <a:pt x="0" y="178594"/>
                </a:lnTo>
                <a:lnTo>
                  <a:pt x="0" y="187523"/>
                </a:lnTo>
                <a:lnTo>
                  <a:pt x="8929" y="187523"/>
                </a:lnTo>
                <a:lnTo>
                  <a:pt x="26789" y="178594"/>
                </a:lnTo>
                <a:lnTo>
                  <a:pt x="53578" y="160734"/>
                </a:lnTo>
                <a:lnTo>
                  <a:pt x="80367" y="142875"/>
                </a:lnTo>
                <a:lnTo>
                  <a:pt x="98226" y="116086"/>
                </a:lnTo>
                <a:lnTo>
                  <a:pt x="125015" y="89297"/>
                </a:lnTo>
                <a:lnTo>
                  <a:pt x="133945" y="71437"/>
                </a:lnTo>
                <a:lnTo>
                  <a:pt x="133945" y="53578"/>
                </a:lnTo>
                <a:lnTo>
                  <a:pt x="133945" y="44648"/>
                </a:lnTo>
                <a:lnTo>
                  <a:pt x="116086" y="62508"/>
                </a:lnTo>
                <a:lnTo>
                  <a:pt x="98226" y="80367"/>
                </a:lnTo>
                <a:lnTo>
                  <a:pt x="71437" y="125016"/>
                </a:lnTo>
                <a:lnTo>
                  <a:pt x="53578" y="160734"/>
                </a:lnTo>
                <a:lnTo>
                  <a:pt x="44648" y="205383"/>
                </a:lnTo>
                <a:lnTo>
                  <a:pt x="44648" y="241101"/>
                </a:lnTo>
                <a:lnTo>
                  <a:pt x="53578" y="258961"/>
                </a:lnTo>
                <a:lnTo>
                  <a:pt x="71437" y="267891"/>
                </a:lnTo>
                <a:lnTo>
                  <a:pt x="89297" y="267891"/>
                </a:lnTo>
                <a:lnTo>
                  <a:pt x="116086" y="258961"/>
                </a:lnTo>
                <a:lnTo>
                  <a:pt x="142875" y="232172"/>
                </a:lnTo>
                <a:lnTo>
                  <a:pt x="160734" y="205383"/>
                </a:lnTo>
                <a:lnTo>
                  <a:pt x="178593" y="178594"/>
                </a:lnTo>
                <a:lnTo>
                  <a:pt x="196453" y="133945"/>
                </a:lnTo>
                <a:lnTo>
                  <a:pt x="214311" y="98226"/>
                </a:lnTo>
                <a:lnTo>
                  <a:pt x="223241" y="53578"/>
                </a:lnTo>
                <a:lnTo>
                  <a:pt x="241100" y="17859"/>
                </a:lnTo>
                <a:lnTo>
                  <a:pt x="250030" y="0"/>
                </a:lnTo>
                <a:lnTo>
                  <a:pt x="25003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8152805" y="2625328"/>
            <a:ext cx="214312" cy="410766"/>
          </a:xfrm>
          <a:custGeom>
            <a:avLst/>
            <a:gdLst/>
            <a:ahLst/>
            <a:cxnLst/>
            <a:rect l="0" t="0" r="0" b="0"/>
            <a:pathLst>
              <a:path w="214312" h="410766">
                <a:moveTo>
                  <a:pt x="62507" y="214312"/>
                </a:moveTo>
                <a:lnTo>
                  <a:pt x="53577" y="223242"/>
                </a:lnTo>
                <a:lnTo>
                  <a:pt x="44647" y="232172"/>
                </a:lnTo>
                <a:lnTo>
                  <a:pt x="26789" y="258961"/>
                </a:lnTo>
                <a:lnTo>
                  <a:pt x="17859" y="285750"/>
                </a:lnTo>
                <a:lnTo>
                  <a:pt x="0" y="321468"/>
                </a:lnTo>
                <a:lnTo>
                  <a:pt x="0" y="348258"/>
                </a:lnTo>
                <a:lnTo>
                  <a:pt x="0" y="375047"/>
                </a:lnTo>
                <a:lnTo>
                  <a:pt x="8929" y="401836"/>
                </a:lnTo>
                <a:lnTo>
                  <a:pt x="26789" y="410765"/>
                </a:lnTo>
                <a:lnTo>
                  <a:pt x="44647" y="410765"/>
                </a:lnTo>
                <a:lnTo>
                  <a:pt x="62507" y="410765"/>
                </a:lnTo>
                <a:lnTo>
                  <a:pt x="80366" y="401836"/>
                </a:lnTo>
                <a:lnTo>
                  <a:pt x="98225" y="375047"/>
                </a:lnTo>
                <a:lnTo>
                  <a:pt x="116085" y="348258"/>
                </a:lnTo>
                <a:lnTo>
                  <a:pt x="125015" y="321468"/>
                </a:lnTo>
                <a:lnTo>
                  <a:pt x="142874" y="276820"/>
                </a:lnTo>
                <a:lnTo>
                  <a:pt x="142874" y="232172"/>
                </a:lnTo>
                <a:lnTo>
                  <a:pt x="142874" y="169664"/>
                </a:lnTo>
                <a:lnTo>
                  <a:pt x="133944" y="116086"/>
                </a:lnTo>
                <a:lnTo>
                  <a:pt x="125015" y="62508"/>
                </a:lnTo>
                <a:lnTo>
                  <a:pt x="116085" y="17860"/>
                </a:lnTo>
                <a:lnTo>
                  <a:pt x="107155" y="0"/>
                </a:lnTo>
                <a:lnTo>
                  <a:pt x="98225" y="0"/>
                </a:lnTo>
                <a:lnTo>
                  <a:pt x="89296" y="26789"/>
                </a:lnTo>
                <a:lnTo>
                  <a:pt x="89296" y="62508"/>
                </a:lnTo>
                <a:lnTo>
                  <a:pt x="89296" y="125016"/>
                </a:lnTo>
                <a:lnTo>
                  <a:pt x="98225" y="178593"/>
                </a:lnTo>
                <a:lnTo>
                  <a:pt x="107155" y="232172"/>
                </a:lnTo>
                <a:lnTo>
                  <a:pt x="116085" y="276820"/>
                </a:lnTo>
                <a:lnTo>
                  <a:pt x="125015" y="312539"/>
                </a:lnTo>
                <a:lnTo>
                  <a:pt x="133944" y="330398"/>
                </a:lnTo>
                <a:lnTo>
                  <a:pt x="142874" y="339328"/>
                </a:lnTo>
                <a:lnTo>
                  <a:pt x="160733" y="339328"/>
                </a:lnTo>
                <a:lnTo>
                  <a:pt x="169663" y="321468"/>
                </a:lnTo>
                <a:lnTo>
                  <a:pt x="178593" y="285750"/>
                </a:lnTo>
                <a:lnTo>
                  <a:pt x="196452" y="250031"/>
                </a:lnTo>
                <a:lnTo>
                  <a:pt x="205382" y="196453"/>
                </a:lnTo>
                <a:lnTo>
                  <a:pt x="214311" y="142875"/>
                </a:lnTo>
                <a:lnTo>
                  <a:pt x="214311" y="89297"/>
                </a:lnTo>
                <a:lnTo>
                  <a:pt x="214311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8393905" y="1607344"/>
            <a:ext cx="26791" cy="35719"/>
          </a:xfrm>
          <a:custGeom>
            <a:avLst/>
            <a:gdLst/>
            <a:ahLst/>
            <a:cxnLst/>
            <a:rect l="0" t="0" r="0" b="0"/>
            <a:pathLst>
              <a:path w="26791" h="35719">
                <a:moveTo>
                  <a:pt x="17860" y="0"/>
                </a:moveTo>
                <a:lnTo>
                  <a:pt x="8930" y="0"/>
                </a:lnTo>
                <a:lnTo>
                  <a:pt x="8930" y="8929"/>
                </a:lnTo>
                <a:lnTo>
                  <a:pt x="8930" y="17859"/>
                </a:lnTo>
                <a:lnTo>
                  <a:pt x="8930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8"/>
                </a:lnTo>
                <a:lnTo>
                  <a:pt x="0" y="35718"/>
                </a:lnTo>
                <a:lnTo>
                  <a:pt x="8930" y="26789"/>
                </a:lnTo>
                <a:lnTo>
                  <a:pt x="8930" y="26789"/>
                </a:lnTo>
                <a:lnTo>
                  <a:pt x="17860" y="17859"/>
                </a:lnTo>
                <a:lnTo>
                  <a:pt x="17860" y="8929"/>
                </a:lnTo>
                <a:lnTo>
                  <a:pt x="26790" y="0"/>
                </a:lnTo>
                <a:lnTo>
                  <a:pt x="2679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8358187" y="1294805"/>
            <a:ext cx="71438" cy="455415"/>
          </a:xfrm>
          <a:custGeom>
            <a:avLst/>
            <a:gdLst/>
            <a:ahLst/>
            <a:cxnLst/>
            <a:rect l="0" t="0" r="0" b="0"/>
            <a:pathLst>
              <a:path w="71438" h="455415">
                <a:moveTo>
                  <a:pt x="8929" y="71437"/>
                </a:moveTo>
                <a:lnTo>
                  <a:pt x="8929" y="71437"/>
                </a:lnTo>
                <a:lnTo>
                  <a:pt x="17859" y="62508"/>
                </a:lnTo>
                <a:lnTo>
                  <a:pt x="8929" y="53578"/>
                </a:lnTo>
                <a:lnTo>
                  <a:pt x="8929" y="44648"/>
                </a:lnTo>
                <a:lnTo>
                  <a:pt x="8929" y="44648"/>
                </a:lnTo>
                <a:lnTo>
                  <a:pt x="8929" y="35718"/>
                </a:lnTo>
                <a:lnTo>
                  <a:pt x="8929" y="26789"/>
                </a:lnTo>
                <a:lnTo>
                  <a:pt x="8929" y="17859"/>
                </a:lnTo>
                <a:lnTo>
                  <a:pt x="0" y="1785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29"/>
                </a:lnTo>
                <a:lnTo>
                  <a:pt x="8929" y="26789"/>
                </a:lnTo>
                <a:lnTo>
                  <a:pt x="17859" y="53578"/>
                </a:lnTo>
                <a:lnTo>
                  <a:pt x="17859" y="89297"/>
                </a:lnTo>
                <a:lnTo>
                  <a:pt x="17859" y="142874"/>
                </a:lnTo>
                <a:lnTo>
                  <a:pt x="17859" y="187523"/>
                </a:lnTo>
                <a:lnTo>
                  <a:pt x="17859" y="241101"/>
                </a:lnTo>
                <a:lnTo>
                  <a:pt x="17859" y="285749"/>
                </a:lnTo>
                <a:lnTo>
                  <a:pt x="17859" y="330398"/>
                </a:lnTo>
                <a:lnTo>
                  <a:pt x="17859" y="366117"/>
                </a:lnTo>
                <a:lnTo>
                  <a:pt x="17859" y="383976"/>
                </a:lnTo>
                <a:lnTo>
                  <a:pt x="17859" y="401835"/>
                </a:lnTo>
                <a:lnTo>
                  <a:pt x="17859" y="410765"/>
                </a:lnTo>
                <a:lnTo>
                  <a:pt x="17859" y="419695"/>
                </a:lnTo>
                <a:lnTo>
                  <a:pt x="17859" y="419695"/>
                </a:lnTo>
                <a:lnTo>
                  <a:pt x="26789" y="410765"/>
                </a:lnTo>
                <a:lnTo>
                  <a:pt x="26789" y="410765"/>
                </a:lnTo>
                <a:lnTo>
                  <a:pt x="26789" y="410765"/>
                </a:lnTo>
                <a:lnTo>
                  <a:pt x="35718" y="401835"/>
                </a:lnTo>
                <a:lnTo>
                  <a:pt x="35718" y="401835"/>
                </a:lnTo>
                <a:lnTo>
                  <a:pt x="35718" y="401835"/>
                </a:lnTo>
                <a:lnTo>
                  <a:pt x="35718" y="401835"/>
                </a:lnTo>
                <a:lnTo>
                  <a:pt x="35718" y="410765"/>
                </a:lnTo>
                <a:lnTo>
                  <a:pt x="35718" y="419695"/>
                </a:lnTo>
                <a:lnTo>
                  <a:pt x="44648" y="419695"/>
                </a:lnTo>
                <a:lnTo>
                  <a:pt x="53578" y="437554"/>
                </a:lnTo>
                <a:lnTo>
                  <a:pt x="62508" y="446484"/>
                </a:lnTo>
                <a:lnTo>
                  <a:pt x="71437" y="455414"/>
                </a:lnTo>
                <a:lnTo>
                  <a:pt x="71437" y="45541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8393905" y="1794867"/>
            <a:ext cx="80369" cy="125017"/>
          </a:xfrm>
          <a:custGeom>
            <a:avLst/>
            <a:gdLst/>
            <a:ahLst/>
            <a:cxnLst/>
            <a:rect l="0" t="0" r="0" b="0"/>
            <a:pathLst>
              <a:path w="80369" h="125017">
                <a:moveTo>
                  <a:pt x="26790" y="98227"/>
                </a:moveTo>
                <a:lnTo>
                  <a:pt x="26790" y="98227"/>
                </a:lnTo>
                <a:lnTo>
                  <a:pt x="17860" y="107156"/>
                </a:lnTo>
                <a:lnTo>
                  <a:pt x="8930" y="116086"/>
                </a:lnTo>
                <a:lnTo>
                  <a:pt x="8930" y="125016"/>
                </a:lnTo>
                <a:lnTo>
                  <a:pt x="8930" y="125016"/>
                </a:lnTo>
                <a:lnTo>
                  <a:pt x="0" y="125016"/>
                </a:lnTo>
                <a:lnTo>
                  <a:pt x="0" y="125016"/>
                </a:lnTo>
                <a:lnTo>
                  <a:pt x="8930" y="125016"/>
                </a:lnTo>
                <a:lnTo>
                  <a:pt x="8930" y="116086"/>
                </a:lnTo>
                <a:lnTo>
                  <a:pt x="17860" y="98227"/>
                </a:lnTo>
                <a:lnTo>
                  <a:pt x="26790" y="80367"/>
                </a:lnTo>
                <a:lnTo>
                  <a:pt x="35719" y="53578"/>
                </a:lnTo>
                <a:lnTo>
                  <a:pt x="44649" y="26789"/>
                </a:lnTo>
                <a:lnTo>
                  <a:pt x="62508" y="8930"/>
                </a:lnTo>
                <a:lnTo>
                  <a:pt x="80368" y="0"/>
                </a:lnTo>
                <a:lnTo>
                  <a:pt x="8036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1071563" y="6161484"/>
            <a:ext cx="3116461" cy="116087"/>
          </a:xfrm>
          <a:custGeom>
            <a:avLst/>
            <a:gdLst/>
            <a:ahLst/>
            <a:cxnLst/>
            <a:rect l="0" t="0" r="0" b="0"/>
            <a:pathLst>
              <a:path w="3116461" h="116087">
                <a:moveTo>
                  <a:pt x="0" y="26789"/>
                </a:moveTo>
                <a:lnTo>
                  <a:pt x="0" y="26789"/>
                </a:lnTo>
                <a:lnTo>
                  <a:pt x="0" y="17859"/>
                </a:lnTo>
                <a:lnTo>
                  <a:pt x="8929" y="8929"/>
                </a:lnTo>
                <a:lnTo>
                  <a:pt x="17859" y="0"/>
                </a:lnTo>
                <a:lnTo>
                  <a:pt x="26789" y="0"/>
                </a:lnTo>
                <a:lnTo>
                  <a:pt x="44648" y="0"/>
                </a:lnTo>
                <a:lnTo>
                  <a:pt x="62507" y="0"/>
                </a:lnTo>
                <a:lnTo>
                  <a:pt x="89296" y="8929"/>
                </a:lnTo>
                <a:lnTo>
                  <a:pt x="125015" y="17859"/>
                </a:lnTo>
                <a:lnTo>
                  <a:pt x="160734" y="26789"/>
                </a:lnTo>
                <a:lnTo>
                  <a:pt x="214312" y="35718"/>
                </a:lnTo>
                <a:lnTo>
                  <a:pt x="267890" y="44648"/>
                </a:lnTo>
                <a:lnTo>
                  <a:pt x="321468" y="53578"/>
                </a:lnTo>
                <a:lnTo>
                  <a:pt x="383976" y="62507"/>
                </a:lnTo>
                <a:lnTo>
                  <a:pt x="455414" y="62507"/>
                </a:lnTo>
                <a:lnTo>
                  <a:pt x="526851" y="71437"/>
                </a:lnTo>
                <a:lnTo>
                  <a:pt x="598289" y="80367"/>
                </a:lnTo>
                <a:lnTo>
                  <a:pt x="678656" y="80367"/>
                </a:lnTo>
                <a:lnTo>
                  <a:pt x="767953" y="89296"/>
                </a:lnTo>
                <a:lnTo>
                  <a:pt x="866179" y="89296"/>
                </a:lnTo>
                <a:lnTo>
                  <a:pt x="973335" y="98226"/>
                </a:lnTo>
                <a:lnTo>
                  <a:pt x="1089421" y="107156"/>
                </a:lnTo>
                <a:lnTo>
                  <a:pt x="1205507" y="107156"/>
                </a:lnTo>
                <a:lnTo>
                  <a:pt x="1321593" y="107156"/>
                </a:lnTo>
                <a:lnTo>
                  <a:pt x="1437679" y="107156"/>
                </a:lnTo>
                <a:lnTo>
                  <a:pt x="1562695" y="107156"/>
                </a:lnTo>
                <a:lnTo>
                  <a:pt x="1678781" y="98226"/>
                </a:lnTo>
                <a:lnTo>
                  <a:pt x="1794867" y="89296"/>
                </a:lnTo>
                <a:lnTo>
                  <a:pt x="1910953" y="80367"/>
                </a:lnTo>
                <a:lnTo>
                  <a:pt x="2035968" y="71437"/>
                </a:lnTo>
                <a:lnTo>
                  <a:pt x="2160984" y="62507"/>
                </a:lnTo>
                <a:lnTo>
                  <a:pt x="2277070" y="53578"/>
                </a:lnTo>
                <a:lnTo>
                  <a:pt x="2402085" y="44648"/>
                </a:lnTo>
                <a:lnTo>
                  <a:pt x="2518171" y="35718"/>
                </a:lnTo>
                <a:lnTo>
                  <a:pt x="2625328" y="35718"/>
                </a:lnTo>
                <a:lnTo>
                  <a:pt x="2732484" y="35718"/>
                </a:lnTo>
                <a:lnTo>
                  <a:pt x="2830710" y="35718"/>
                </a:lnTo>
                <a:lnTo>
                  <a:pt x="2920007" y="35718"/>
                </a:lnTo>
                <a:lnTo>
                  <a:pt x="2991445" y="44648"/>
                </a:lnTo>
                <a:lnTo>
                  <a:pt x="3045023" y="53578"/>
                </a:lnTo>
                <a:lnTo>
                  <a:pt x="3089671" y="62507"/>
                </a:lnTo>
                <a:lnTo>
                  <a:pt x="3116460" y="71437"/>
                </a:lnTo>
                <a:lnTo>
                  <a:pt x="3116460" y="89296"/>
                </a:lnTo>
                <a:lnTo>
                  <a:pt x="3116460" y="107156"/>
                </a:lnTo>
                <a:lnTo>
                  <a:pt x="3089671" y="116086"/>
                </a:lnTo>
                <a:lnTo>
                  <a:pt x="3089671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NextDate</a:t>
            </a:r>
            <a:r>
              <a:rPr lang="en-US" dirty="0" smtClean="0"/>
              <a:t> Decision Table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9724"/>
            <a:ext cx="6067425" cy="47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169914" y="2803921"/>
            <a:ext cx="2536032" cy="98228"/>
          </a:xfrm>
          <a:custGeom>
            <a:avLst/>
            <a:gdLst/>
            <a:ahLst/>
            <a:cxnLst/>
            <a:rect l="0" t="0" r="0" b="0"/>
            <a:pathLst>
              <a:path w="2536032" h="98228">
                <a:moveTo>
                  <a:pt x="0" y="53579"/>
                </a:moveTo>
                <a:lnTo>
                  <a:pt x="0" y="5357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4464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30" y="35719"/>
                </a:lnTo>
                <a:lnTo>
                  <a:pt x="8930" y="35719"/>
                </a:lnTo>
                <a:lnTo>
                  <a:pt x="17859" y="44649"/>
                </a:lnTo>
                <a:lnTo>
                  <a:pt x="35719" y="44649"/>
                </a:lnTo>
                <a:lnTo>
                  <a:pt x="53578" y="53579"/>
                </a:lnTo>
                <a:lnTo>
                  <a:pt x="80367" y="62508"/>
                </a:lnTo>
                <a:lnTo>
                  <a:pt x="107156" y="71438"/>
                </a:lnTo>
                <a:lnTo>
                  <a:pt x="142875" y="80368"/>
                </a:lnTo>
                <a:lnTo>
                  <a:pt x="178594" y="89297"/>
                </a:lnTo>
                <a:lnTo>
                  <a:pt x="214313" y="89297"/>
                </a:lnTo>
                <a:lnTo>
                  <a:pt x="267891" y="98227"/>
                </a:lnTo>
                <a:lnTo>
                  <a:pt x="312539" y="89297"/>
                </a:lnTo>
                <a:lnTo>
                  <a:pt x="366117" y="89297"/>
                </a:lnTo>
                <a:lnTo>
                  <a:pt x="428625" y="80368"/>
                </a:lnTo>
                <a:lnTo>
                  <a:pt x="491133" y="71438"/>
                </a:lnTo>
                <a:lnTo>
                  <a:pt x="562570" y="62508"/>
                </a:lnTo>
                <a:lnTo>
                  <a:pt x="625078" y="53579"/>
                </a:lnTo>
                <a:lnTo>
                  <a:pt x="696516" y="44649"/>
                </a:lnTo>
                <a:lnTo>
                  <a:pt x="767953" y="35719"/>
                </a:lnTo>
                <a:lnTo>
                  <a:pt x="839391" y="26790"/>
                </a:lnTo>
                <a:lnTo>
                  <a:pt x="910828" y="26790"/>
                </a:lnTo>
                <a:lnTo>
                  <a:pt x="982266" y="17860"/>
                </a:lnTo>
                <a:lnTo>
                  <a:pt x="1053703" y="17860"/>
                </a:lnTo>
                <a:lnTo>
                  <a:pt x="1116211" y="17860"/>
                </a:lnTo>
                <a:lnTo>
                  <a:pt x="1187649" y="17860"/>
                </a:lnTo>
                <a:lnTo>
                  <a:pt x="1250156" y="17860"/>
                </a:lnTo>
                <a:lnTo>
                  <a:pt x="1312664" y="26790"/>
                </a:lnTo>
                <a:lnTo>
                  <a:pt x="1366242" y="26790"/>
                </a:lnTo>
                <a:lnTo>
                  <a:pt x="1428750" y="17860"/>
                </a:lnTo>
                <a:lnTo>
                  <a:pt x="1482328" y="17860"/>
                </a:lnTo>
                <a:lnTo>
                  <a:pt x="1526977" y="17860"/>
                </a:lnTo>
                <a:lnTo>
                  <a:pt x="1580555" y="17860"/>
                </a:lnTo>
                <a:lnTo>
                  <a:pt x="1634133" y="17860"/>
                </a:lnTo>
                <a:lnTo>
                  <a:pt x="1687711" y="17860"/>
                </a:lnTo>
                <a:lnTo>
                  <a:pt x="1741289" y="8930"/>
                </a:lnTo>
                <a:lnTo>
                  <a:pt x="1794867" y="8930"/>
                </a:lnTo>
                <a:lnTo>
                  <a:pt x="1839516" y="8930"/>
                </a:lnTo>
                <a:lnTo>
                  <a:pt x="1893094" y="0"/>
                </a:lnTo>
                <a:lnTo>
                  <a:pt x="1946672" y="8930"/>
                </a:lnTo>
                <a:lnTo>
                  <a:pt x="2000250" y="8930"/>
                </a:lnTo>
                <a:lnTo>
                  <a:pt x="2044899" y="8930"/>
                </a:lnTo>
                <a:lnTo>
                  <a:pt x="2098477" y="8930"/>
                </a:lnTo>
                <a:lnTo>
                  <a:pt x="2134195" y="8930"/>
                </a:lnTo>
                <a:lnTo>
                  <a:pt x="2178844" y="8930"/>
                </a:lnTo>
                <a:lnTo>
                  <a:pt x="2205633" y="8930"/>
                </a:lnTo>
                <a:lnTo>
                  <a:pt x="2241352" y="8930"/>
                </a:lnTo>
                <a:lnTo>
                  <a:pt x="2268141" y="8930"/>
                </a:lnTo>
                <a:lnTo>
                  <a:pt x="2286000" y="17860"/>
                </a:lnTo>
                <a:lnTo>
                  <a:pt x="2303859" y="17860"/>
                </a:lnTo>
                <a:lnTo>
                  <a:pt x="2312789" y="17860"/>
                </a:lnTo>
                <a:lnTo>
                  <a:pt x="2321719" y="17860"/>
                </a:lnTo>
                <a:lnTo>
                  <a:pt x="2321719" y="26790"/>
                </a:lnTo>
                <a:lnTo>
                  <a:pt x="2330649" y="26790"/>
                </a:lnTo>
                <a:lnTo>
                  <a:pt x="2330649" y="26790"/>
                </a:lnTo>
                <a:lnTo>
                  <a:pt x="2339578" y="35719"/>
                </a:lnTo>
                <a:lnTo>
                  <a:pt x="2348508" y="35719"/>
                </a:lnTo>
                <a:lnTo>
                  <a:pt x="2357438" y="35719"/>
                </a:lnTo>
                <a:lnTo>
                  <a:pt x="2366367" y="44649"/>
                </a:lnTo>
                <a:lnTo>
                  <a:pt x="2375297" y="44649"/>
                </a:lnTo>
                <a:lnTo>
                  <a:pt x="2384227" y="44649"/>
                </a:lnTo>
                <a:lnTo>
                  <a:pt x="2402086" y="44649"/>
                </a:lnTo>
                <a:lnTo>
                  <a:pt x="2411016" y="44649"/>
                </a:lnTo>
                <a:lnTo>
                  <a:pt x="2428875" y="44649"/>
                </a:lnTo>
                <a:lnTo>
                  <a:pt x="2437805" y="35719"/>
                </a:lnTo>
                <a:lnTo>
                  <a:pt x="2464594" y="35719"/>
                </a:lnTo>
                <a:lnTo>
                  <a:pt x="2482453" y="35719"/>
                </a:lnTo>
                <a:lnTo>
                  <a:pt x="2509242" y="35719"/>
                </a:lnTo>
                <a:lnTo>
                  <a:pt x="2527102" y="35719"/>
                </a:lnTo>
                <a:lnTo>
                  <a:pt x="2536031" y="35719"/>
                </a:lnTo>
                <a:lnTo>
                  <a:pt x="2536031" y="35719"/>
                </a:lnTo>
                <a:lnTo>
                  <a:pt x="2518172" y="44649"/>
                </a:lnTo>
                <a:lnTo>
                  <a:pt x="2482453" y="44649"/>
                </a:lnTo>
                <a:lnTo>
                  <a:pt x="2482453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55977" y="2455664"/>
            <a:ext cx="1250157" cy="419696"/>
          </a:xfrm>
          <a:custGeom>
            <a:avLst/>
            <a:gdLst/>
            <a:ahLst/>
            <a:cxnLst/>
            <a:rect l="0" t="0" r="0" b="0"/>
            <a:pathLst>
              <a:path w="1250157" h="419696">
                <a:moveTo>
                  <a:pt x="1250156" y="214313"/>
                </a:moveTo>
                <a:lnTo>
                  <a:pt x="1250156" y="205383"/>
                </a:lnTo>
                <a:lnTo>
                  <a:pt x="1250156" y="205383"/>
                </a:lnTo>
                <a:lnTo>
                  <a:pt x="1241226" y="196453"/>
                </a:lnTo>
                <a:lnTo>
                  <a:pt x="1232296" y="187524"/>
                </a:lnTo>
                <a:lnTo>
                  <a:pt x="1223367" y="178594"/>
                </a:lnTo>
                <a:lnTo>
                  <a:pt x="1205507" y="169664"/>
                </a:lnTo>
                <a:lnTo>
                  <a:pt x="1178718" y="151805"/>
                </a:lnTo>
                <a:lnTo>
                  <a:pt x="1143000" y="142875"/>
                </a:lnTo>
                <a:lnTo>
                  <a:pt x="1116211" y="116086"/>
                </a:lnTo>
                <a:lnTo>
                  <a:pt x="1080492" y="98227"/>
                </a:lnTo>
                <a:lnTo>
                  <a:pt x="1035843" y="80367"/>
                </a:lnTo>
                <a:lnTo>
                  <a:pt x="991195" y="62508"/>
                </a:lnTo>
                <a:lnTo>
                  <a:pt x="946546" y="44649"/>
                </a:lnTo>
                <a:lnTo>
                  <a:pt x="892968" y="35719"/>
                </a:lnTo>
                <a:lnTo>
                  <a:pt x="839390" y="17859"/>
                </a:lnTo>
                <a:lnTo>
                  <a:pt x="776882" y="8930"/>
                </a:lnTo>
                <a:lnTo>
                  <a:pt x="723304" y="8930"/>
                </a:lnTo>
                <a:lnTo>
                  <a:pt x="660796" y="0"/>
                </a:lnTo>
                <a:lnTo>
                  <a:pt x="598289" y="8930"/>
                </a:lnTo>
                <a:lnTo>
                  <a:pt x="535781" y="8930"/>
                </a:lnTo>
                <a:lnTo>
                  <a:pt x="473273" y="26789"/>
                </a:lnTo>
                <a:lnTo>
                  <a:pt x="410765" y="44649"/>
                </a:lnTo>
                <a:lnTo>
                  <a:pt x="348257" y="62508"/>
                </a:lnTo>
                <a:lnTo>
                  <a:pt x="294679" y="89297"/>
                </a:lnTo>
                <a:lnTo>
                  <a:pt x="232171" y="116086"/>
                </a:lnTo>
                <a:lnTo>
                  <a:pt x="178593" y="142875"/>
                </a:lnTo>
                <a:lnTo>
                  <a:pt x="125015" y="178594"/>
                </a:lnTo>
                <a:lnTo>
                  <a:pt x="80367" y="214313"/>
                </a:lnTo>
                <a:lnTo>
                  <a:pt x="44648" y="250031"/>
                </a:lnTo>
                <a:lnTo>
                  <a:pt x="17859" y="276820"/>
                </a:lnTo>
                <a:lnTo>
                  <a:pt x="0" y="312539"/>
                </a:lnTo>
                <a:lnTo>
                  <a:pt x="0" y="339328"/>
                </a:lnTo>
                <a:lnTo>
                  <a:pt x="8929" y="366117"/>
                </a:lnTo>
                <a:lnTo>
                  <a:pt x="53578" y="383976"/>
                </a:lnTo>
                <a:lnTo>
                  <a:pt x="116086" y="392906"/>
                </a:lnTo>
                <a:lnTo>
                  <a:pt x="187523" y="401836"/>
                </a:lnTo>
                <a:lnTo>
                  <a:pt x="276820" y="410765"/>
                </a:lnTo>
                <a:lnTo>
                  <a:pt x="375046" y="410765"/>
                </a:lnTo>
                <a:lnTo>
                  <a:pt x="473273" y="419695"/>
                </a:lnTo>
                <a:lnTo>
                  <a:pt x="589359" y="419695"/>
                </a:lnTo>
                <a:lnTo>
                  <a:pt x="696515" y="419695"/>
                </a:lnTo>
                <a:lnTo>
                  <a:pt x="803671" y="410765"/>
                </a:lnTo>
                <a:lnTo>
                  <a:pt x="910828" y="401836"/>
                </a:lnTo>
                <a:lnTo>
                  <a:pt x="1009054" y="383976"/>
                </a:lnTo>
                <a:lnTo>
                  <a:pt x="1089421" y="366117"/>
                </a:lnTo>
                <a:lnTo>
                  <a:pt x="1151929" y="339328"/>
                </a:lnTo>
                <a:lnTo>
                  <a:pt x="1205507" y="312539"/>
                </a:lnTo>
                <a:lnTo>
                  <a:pt x="1232296" y="267891"/>
                </a:lnTo>
                <a:lnTo>
                  <a:pt x="1250156" y="223242"/>
                </a:lnTo>
                <a:lnTo>
                  <a:pt x="1232296" y="178594"/>
                </a:lnTo>
                <a:lnTo>
                  <a:pt x="1196578" y="142875"/>
                </a:lnTo>
                <a:lnTo>
                  <a:pt x="1143000" y="107156"/>
                </a:lnTo>
                <a:lnTo>
                  <a:pt x="1080492" y="80367"/>
                </a:lnTo>
                <a:lnTo>
                  <a:pt x="1000125" y="62508"/>
                </a:lnTo>
                <a:lnTo>
                  <a:pt x="937617" y="35719"/>
                </a:lnTo>
                <a:lnTo>
                  <a:pt x="937617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18109" y="2393156"/>
            <a:ext cx="2955728" cy="553641"/>
          </a:xfrm>
          <a:custGeom>
            <a:avLst/>
            <a:gdLst/>
            <a:ahLst/>
            <a:cxnLst/>
            <a:rect l="0" t="0" r="0" b="0"/>
            <a:pathLst>
              <a:path w="2955728" h="553641">
                <a:moveTo>
                  <a:pt x="169664" y="491133"/>
                </a:move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491133"/>
                </a:lnTo>
                <a:lnTo>
                  <a:pt x="169664" y="500062"/>
                </a:lnTo>
                <a:lnTo>
                  <a:pt x="178594" y="500062"/>
                </a:lnTo>
                <a:lnTo>
                  <a:pt x="178594" y="500062"/>
                </a:lnTo>
                <a:lnTo>
                  <a:pt x="187524" y="508992"/>
                </a:lnTo>
                <a:lnTo>
                  <a:pt x="196454" y="508992"/>
                </a:lnTo>
                <a:lnTo>
                  <a:pt x="205383" y="508992"/>
                </a:lnTo>
                <a:lnTo>
                  <a:pt x="214313" y="508992"/>
                </a:lnTo>
                <a:lnTo>
                  <a:pt x="232172" y="508992"/>
                </a:lnTo>
                <a:lnTo>
                  <a:pt x="250032" y="508992"/>
                </a:lnTo>
                <a:lnTo>
                  <a:pt x="276821" y="500062"/>
                </a:lnTo>
                <a:lnTo>
                  <a:pt x="294680" y="500062"/>
                </a:lnTo>
                <a:lnTo>
                  <a:pt x="312539" y="500062"/>
                </a:lnTo>
                <a:lnTo>
                  <a:pt x="330399" y="500062"/>
                </a:lnTo>
                <a:lnTo>
                  <a:pt x="348258" y="500062"/>
                </a:lnTo>
                <a:lnTo>
                  <a:pt x="375047" y="500062"/>
                </a:lnTo>
                <a:lnTo>
                  <a:pt x="392907" y="500062"/>
                </a:lnTo>
                <a:lnTo>
                  <a:pt x="419696" y="500062"/>
                </a:lnTo>
                <a:lnTo>
                  <a:pt x="446485" y="500062"/>
                </a:lnTo>
                <a:lnTo>
                  <a:pt x="482204" y="500062"/>
                </a:lnTo>
                <a:lnTo>
                  <a:pt x="517922" y="500062"/>
                </a:lnTo>
                <a:lnTo>
                  <a:pt x="553641" y="491133"/>
                </a:lnTo>
                <a:lnTo>
                  <a:pt x="589360" y="482203"/>
                </a:lnTo>
                <a:lnTo>
                  <a:pt x="634008" y="482203"/>
                </a:lnTo>
                <a:lnTo>
                  <a:pt x="669727" y="473273"/>
                </a:lnTo>
                <a:lnTo>
                  <a:pt x="714375" y="473273"/>
                </a:lnTo>
                <a:lnTo>
                  <a:pt x="750094" y="464344"/>
                </a:lnTo>
                <a:lnTo>
                  <a:pt x="785813" y="464344"/>
                </a:lnTo>
                <a:lnTo>
                  <a:pt x="830461" y="464344"/>
                </a:lnTo>
                <a:lnTo>
                  <a:pt x="866180" y="464344"/>
                </a:lnTo>
                <a:lnTo>
                  <a:pt x="901899" y="464344"/>
                </a:lnTo>
                <a:lnTo>
                  <a:pt x="937618" y="464344"/>
                </a:lnTo>
                <a:lnTo>
                  <a:pt x="973336" y="464344"/>
                </a:lnTo>
                <a:lnTo>
                  <a:pt x="1017985" y="464344"/>
                </a:lnTo>
                <a:lnTo>
                  <a:pt x="1062633" y="455414"/>
                </a:lnTo>
                <a:lnTo>
                  <a:pt x="1116211" y="455414"/>
                </a:lnTo>
                <a:lnTo>
                  <a:pt x="1160860" y="446484"/>
                </a:lnTo>
                <a:lnTo>
                  <a:pt x="1205508" y="437555"/>
                </a:lnTo>
                <a:lnTo>
                  <a:pt x="1250157" y="437555"/>
                </a:lnTo>
                <a:lnTo>
                  <a:pt x="1294805" y="437555"/>
                </a:lnTo>
                <a:lnTo>
                  <a:pt x="1330524" y="428625"/>
                </a:lnTo>
                <a:lnTo>
                  <a:pt x="1375172" y="428625"/>
                </a:lnTo>
                <a:lnTo>
                  <a:pt x="1410891" y="428625"/>
                </a:lnTo>
                <a:lnTo>
                  <a:pt x="1455539" y="428625"/>
                </a:lnTo>
                <a:lnTo>
                  <a:pt x="1491258" y="428625"/>
                </a:lnTo>
                <a:lnTo>
                  <a:pt x="1535907" y="428625"/>
                </a:lnTo>
                <a:lnTo>
                  <a:pt x="1580555" y="428625"/>
                </a:lnTo>
                <a:lnTo>
                  <a:pt x="1625204" y="419695"/>
                </a:lnTo>
                <a:lnTo>
                  <a:pt x="1660922" y="419695"/>
                </a:lnTo>
                <a:lnTo>
                  <a:pt x="1705571" y="419695"/>
                </a:lnTo>
                <a:lnTo>
                  <a:pt x="1732360" y="419695"/>
                </a:lnTo>
                <a:lnTo>
                  <a:pt x="1768079" y="419695"/>
                </a:lnTo>
                <a:lnTo>
                  <a:pt x="1803797" y="419695"/>
                </a:lnTo>
                <a:lnTo>
                  <a:pt x="1830586" y="419695"/>
                </a:lnTo>
                <a:lnTo>
                  <a:pt x="1866305" y="428625"/>
                </a:lnTo>
                <a:lnTo>
                  <a:pt x="1902024" y="437555"/>
                </a:lnTo>
                <a:lnTo>
                  <a:pt x="1928813" y="437555"/>
                </a:lnTo>
                <a:lnTo>
                  <a:pt x="1964532" y="446484"/>
                </a:lnTo>
                <a:lnTo>
                  <a:pt x="2000250" y="446484"/>
                </a:lnTo>
                <a:lnTo>
                  <a:pt x="2035969" y="455414"/>
                </a:lnTo>
                <a:lnTo>
                  <a:pt x="2071688" y="455414"/>
                </a:lnTo>
                <a:lnTo>
                  <a:pt x="2107407" y="455414"/>
                </a:lnTo>
                <a:lnTo>
                  <a:pt x="2152055" y="464344"/>
                </a:lnTo>
                <a:lnTo>
                  <a:pt x="2187774" y="464344"/>
                </a:lnTo>
                <a:lnTo>
                  <a:pt x="2232422" y="464344"/>
                </a:lnTo>
                <a:lnTo>
                  <a:pt x="2268141" y="464344"/>
                </a:lnTo>
                <a:lnTo>
                  <a:pt x="2312789" y="464344"/>
                </a:lnTo>
                <a:lnTo>
                  <a:pt x="2348508" y="464344"/>
                </a:lnTo>
                <a:lnTo>
                  <a:pt x="2393157" y="473273"/>
                </a:lnTo>
                <a:lnTo>
                  <a:pt x="2428875" y="473273"/>
                </a:lnTo>
                <a:lnTo>
                  <a:pt x="2464594" y="473273"/>
                </a:lnTo>
                <a:lnTo>
                  <a:pt x="2509243" y="473273"/>
                </a:lnTo>
                <a:lnTo>
                  <a:pt x="2544961" y="482203"/>
                </a:lnTo>
                <a:lnTo>
                  <a:pt x="2580680" y="482203"/>
                </a:lnTo>
                <a:lnTo>
                  <a:pt x="2616399" y="482203"/>
                </a:lnTo>
                <a:lnTo>
                  <a:pt x="2643188" y="491133"/>
                </a:lnTo>
                <a:lnTo>
                  <a:pt x="2678907" y="491133"/>
                </a:lnTo>
                <a:lnTo>
                  <a:pt x="2705696" y="491133"/>
                </a:lnTo>
                <a:lnTo>
                  <a:pt x="2732485" y="482203"/>
                </a:lnTo>
                <a:lnTo>
                  <a:pt x="2759274" y="482203"/>
                </a:lnTo>
                <a:lnTo>
                  <a:pt x="2786063" y="482203"/>
                </a:lnTo>
                <a:lnTo>
                  <a:pt x="2803922" y="473273"/>
                </a:lnTo>
                <a:lnTo>
                  <a:pt x="2830711" y="473273"/>
                </a:lnTo>
                <a:lnTo>
                  <a:pt x="2857500" y="464344"/>
                </a:lnTo>
                <a:lnTo>
                  <a:pt x="2884289" y="464344"/>
                </a:lnTo>
                <a:lnTo>
                  <a:pt x="2911079" y="455414"/>
                </a:lnTo>
                <a:lnTo>
                  <a:pt x="2920008" y="446484"/>
                </a:lnTo>
                <a:lnTo>
                  <a:pt x="2937868" y="437555"/>
                </a:lnTo>
                <a:lnTo>
                  <a:pt x="2946797" y="419695"/>
                </a:lnTo>
                <a:lnTo>
                  <a:pt x="2955727" y="410765"/>
                </a:lnTo>
                <a:lnTo>
                  <a:pt x="2955727" y="392907"/>
                </a:lnTo>
                <a:lnTo>
                  <a:pt x="2955727" y="375047"/>
                </a:lnTo>
                <a:lnTo>
                  <a:pt x="2946797" y="357188"/>
                </a:lnTo>
                <a:lnTo>
                  <a:pt x="2937868" y="330399"/>
                </a:lnTo>
                <a:lnTo>
                  <a:pt x="2920008" y="312539"/>
                </a:lnTo>
                <a:lnTo>
                  <a:pt x="2893219" y="285750"/>
                </a:lnTo>
                <a:lnTo>
                  <a:pt x="2875360" y="258961"/>
                </a:lnTo>
                <a:lnTo>
                  <a:pt x="2839641" y="232172"/>
                </a:lnTo>
                <a:lnTo>
                  <a:pt x="2803922" y="205383"/>
                </a:lnTo>
                <a:lnTo>
                  <a:pt x="2759274" y="187524"/>
                </a:lnTo>
                <a:lnTo>
                  <a:pt x="2714625" y="160735"/>
                </a:lnTo>
                <a:lnTo>
                  <a:pt x="2652118" y="142875"/>
                </a:lnTo>
                <a:lnTo>
                  <a:pt x="2598539" y="116086"/>
                </a:lnTo>
                <a:lnTo>
                  <a:pt x="2527102" y="98227"/>
                </a:lnTo>
                <a:lnTo>
                  <a:pt x="2455664" y="80367"/>
                </a:lnTo>
                <a:lnTo>
                  <a:pt x="2384227" y="62508"/>
                </a:lnTo>
                <a:lnTo>
                  <a:pt x="2312789" y="53578"/>
                </a:lnTo>
                <a:lnTo>
                  <a:pt x="2241352" y="35719"/>
                </a:lnTo>
                <a:lnTo>
                  <a:pt x="2160985" y="26789"/>
                </a:lnTo>
                <a:lnTo>
                  <a:pt x="2080618" y="17859"/>
                </a:lnTo>
                <a:lnTo>
                  <a:pt x="2000250" y="8930"/>
                </a:lnTo>
                <a:lnTo>
                  <a:pt x="1910954" y="0"/>
                </a:lnTo>
                <a:lnTo>
                  <a:pt x="1821657" y="0"/>
                </a:lnTo>
                <a:lnTo>
                  <a:pt x="1732360" y="8930"/>
                </a:lnTo>
                <a:lnTo>
                  <a:pt x="1634133" y="8930"/>
                </a:lnTo>
                <a:lnTo>
                  <a:pt x="1544836" y="17859"/>
                </a:lnTo>
                <a:lnTo>
                  <a:pt x="1446610" y="17859"/>
                </a:lnTo>
                <a:lnTo>
                  <a:pt x="1348383" y="26789"/>
                </a:lnTo>
                <a:lnTo>
                  <a:pt x="1250157" y="26789"/>
                </a:lnTo>
                <a:lnTo>
                  <a:pt x="1151930" y="44648"/>
                </a:lnTo>
                <a:lnTo>
                  <a:pt x="1053704" y="44648"/>
                </a:lnTo>
                <a:lnTo>
                  <a:pt x="955477" y="53578"/>
                </a:lnTo>
                <a:lnTo>
                  <a:pt x="857250" y="62508"/>
                </a:lnTo>
                <a:lnTo>
                  <a:pt x="759024" y="71438"/>
                </a:lnTo>
                <a:lnTo>
                  <a:pt x="669727" y="80367"/>
                </a:lnTo>
                <a:lnTo>
                  <a:pt x="571500" y="89297"/>
                </a:lnTo>
                <a:lnTo>
                  <a:pt x="473274" y="98227"/>
                </a:lnTo>
                <a:lnTo>
                  <a:pt x="383977" y="107157"/>
                </a:lnTo>
                <a:lnTo>
                  <a:pt x="303610" y="116086"/>
                </a:lnTo>
                <a:lnTo>
                  <a:pt x="223243" y="133946"/>
                </a:lnTo>
                <a:lnTo>
                  <a:pt x="151805" y="151805"/>
                </a:lnTo>
                <a:lnTo>
                  <a:pt x="89297" y="160735"/>
                </a:lnTo>
                <a:lnTo>
                  <a:pt x="44649" y="187524"/>
                </a:lnTo>
                <a:lnTo>
                  <a:pt x="8930" y="214313"/>
                </a:lnTo>
                <a:lnTo>
                  <a:pt x="0" y="250032"/>
                </a:lnTo>
                <a:lnTo>
                  <a:pt x="0" y="294680"/>
                </a:lnTo>
                <a:lnTo>
                  <a:pt x="8930" y="348258"/>
                </a:lnTo>
                <a:lnTo>
                  <a:pt x="26789" y="392907"/>
                </a:lnTo>
                <a:lnTo>
                  <a:pt x="62508" y="446484"/>
                </a:lnTo>
                <a:lnTo>
                  <a:pt x="116086" y="491133"/>
                </a:lnTo>
                <a:lnTo>
                  <a:pt x="187524" y="526851"/>
                </a:lnTo>
                <a:lnTo>
                  <a:pt x="276821" y="544711"/>
                </a:lnTo>
                <a:lnTo>
                  <a:pt x="375047" y="553640"/>
                </a:lnTo>
                <a:lnTo>
                  <a:pt x="482204" y="535781"/>
                </a:lnTo>
                <a:lnTo>
                  <a:pt x="482204" y="53578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6200" y="601980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77000" y="5867400"/>
            <a:ext cx="2133600" cy="365125"/>
          </a:xfrm>
        </p:spPr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le:DecisionCal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6200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2361" y="6367046"/>
            <a:ext cx="3765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http://en.wikipedia.org/wiki/Decision_tree</a:t>
            </a:r>
          </a:p>
        </p:txBody>
      </p:sp>
    </p:spTree>
    <p:extLst>
      <p:ext uri="{BB962C8B-B14F-4D97-AF65-F5344CB8AC3E}">
        <p14:creationId xmlns:p14="http://schemas.microsoft.com/office/powerpoint/2010/main" val="7332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Table for Commission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well suited</a:t>
            </a:r>
          </a:p>
          <a:p>
            <a:r>
              <a:rPr lang="en-US" dirty="0" smtClean="0"/>
              <a:t>Very little decision logic</a:t>
            </a:r>
          </a:p>
          <a:p>
            <a:r>
              <a:rPr lang="en-US" dirty="0" smtClean="0"/>
              <a:t>Variables truly independent </a:t>
            </a:r>
            <a:r>
              <a:rPr lang="en-US" dirty="0" smtClean="0">
                <a:sym typeface="Wingdings" pitchFamily="2" charset="2"/>
              </a:rPr>
              <a:t> no impossible cases as in </a:t>
            </a:r>
            <a:r>
              <a:rPr lang="en-US" dirty="0" err="1" smtClean="0">
                <a:sym typeface="Wingdings" pitchFamily="2" charset="2"/>
              </a:rPr>
              <a:t>NextDate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3 equivalence classes: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Commission1, commission2, commission3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Guidelines and </a:t>
            </a:r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Decision table approach appropriate for applications with</a:t>
            </a:r>
          </a:p>
          <a:p>
            <a:pPr marL="914400" lvl="1" indent="-514350"/>
            <a:r>
              <a:rPr lang="en-US" dirty="0" smtClean="0"/>
              <a:t>Prominent if-then-else logic</a:t>
            </a:r>
          </a:p>
          <a:p>
            <a:pPr marL="914400" lvl="1" indent="-514350"/>
            <a:r>
              <a:rPr lang="en-US" dirty="0" smtClean="0"/>
              <a:t>Logical relationships among input variables</a:t>
            </a:r>
          </a:p>
          <a:p>
            <a:pPr marL="914400" lvl="1" indent="-514350"/>
            <a:r>
              <a:rPr lang="en-US" dirty="0" smtClean="0"/>
              <a:t>Calculations involving  subsets of inputs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Decision tables do not scale up well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Iteration helps. Start then refine.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a </a:t>
            </a:r>
            <a:r>
              <a:rPr lang="en-US" dirty="0" err="1" smtClean="0"/>
              <a:t>NextMonth</a:t>
            </a:r>
            <a:r>
              <a:rPr lang="en-US" dirty="0" smtClean="0"/>
              <a:t> function</a:t>
            </a:r>
          </a:p>
          <a:p>
            <a:pPr lvl="1"/>
            <a:r>
              <a:rPr lang="en-US" dirty="0" err="1"/>
              <a:t>NextMonth</a:t>
            </a:r>
            <a:r>
              <a:rPr lang="en-US" dirty="0"/>
              <a:t>(Feb, 15, 2000) = (March, 15, 2000)</a:t>
            </a:r>
          </a:p>
          <a:p>
            <a:pPr lvl="1"/>
            <a:r>
              <a:rPr lang="en-US" dirty="0" err="1" smtClean="0"/>
              <a:t>NextMonth</a:t>
            </a:r>
            <a:r>
              <a:rPr lang="en-US" dirty="0" smtClean="0"/>
              <a:t>(</a:t>
            </a:r>
            <a:r>
              <a:rPr lang="en-US" dirty="0" err="1" smtClean="0"/>
              <a:t>jan</a:t>
            </a:r>
            <a:r>
              <a:rPr lang="en-US" dirty="0" smtClean="0"/>
              <a:t>, 30, 2000) =? There are multiple correct answers here. Your answer here will affect #2.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Develop a decision table for </a:t>
            </a:r>
            <a:r>
              <a:rPr lang="en-US" dirty="0" err="1" smtClean="0"/>
              <a:t>NextMonth</a:t>
            </a:r>
            <a:r>
              <a:rPr lang="en-US" dirty="0" smtClean="0"/>
              <a:t> function (not ignoring days)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Decision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477000" y="5867400"/>
            <a:ext cx="2133600" cy="365125"/>
          </a:xfrm>
        </p:spPr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3793" y="6367046"/>
            <a:ext cx="38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http://en.wikipedia.org/wiki/Decision_table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90600"/>
            <a:ext cx="873442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991695" y="6161484"/>
            <a:ext cx="1419822" cy="687587"/>
          </a:xfrm>
          <a:custGeom>
            <a:avLst/>
            <a:gdLst/>
            <a:ahLst/>
            <a:cxnLst/>
            <a:rect l="0" t="0" r="0" b="0"/>
            <a:pathLst>
              <a:path w="1419822" h="687587">
                <a:moveTo>
                  <a:pt x="1339453" y="133945"/>
                </a:moveTo>
                <a:lnTo>
                  <a:pt x="1339453" y="133945"/>
                </a:lnTo>
                <a:lnTo>
                  <a:pt x="1330524" y="125015"/>
                </a:lnTo>
                <a:lnTo>
                  <a:pt x="1330524" y="125015"/>
                </a:lnTo>
                <a:lnTo>
                  <a:pt x="1330524" y="116086"/>
                </a:lnTo>
                <a:lnTo>
                  <a:pt x="1321594" y="107156"/>
                </a:lnTo>
                <a:lnTo>
                  <a:pt x="1312664" y="107156"/>
                </a:lnTo>
                <a:lnTo>
                  <a:pt x="1303735" y="98226"/>
                </a:lnTo>
                <a:lnTo>
                  <a:pt x="1294805" y="89296"/>
                </a:lnTo>
                <a:lnTo>
                  <a:pt x="1285875" y="80367"/>
                </a:lnTo>
                <a:lnTo>
                  <a:pt x="1276946" y="80367"/>
                </a:lnTo>
                <a:lnTo>
                  <a:pt x="1259086" y="71437"/>
                </a:lnTo>
                <a:lnTo>
                  <a:pt x="1241227" y="62507"/>
                </a:lnTo>
                <a:lnTo>
                  <a:pt x="1214438" y="62507"/>
                </a:lnTo>
                <a:lnTo>
                  <a:pt x="1187649" y="53578"/>
                </a:lnTo>
                <a:lnTo>
                  <a:pt x="1160860" y="62507"/>
                </a:lnTo>
                <a:lnTo>
                  <a:pt x="1125141" y="62507"/>
                </a:lnTo>
                <a:lnTo>
                  <a:pt x="1080493" y="62507"/>
                </a:lnTo>
                <a:lnTo>
                  <a:pt x="1035844" y="62507"/>
                </a:lnTo>
                <a:lnTo>
                  <a:pt x="991196" y="62507"/>
                </a:lnTo>
                <a:lnTo>
                  <a:pt x="937618" y="62507"/>
                </a:lnTo>
                <a:lnTo>
                  <a:pt x="884039" y="53578"/>
                </a:lnTo>
                <a:lnTo>
                  <a:pt x="821532" y="53578"/>
                </a:lnTo>
                <a:lnTo>
                  <a:pt x="759024" y="53578"/>
                </a:lnTo>
                <a:lnTo>
                  <a:pt x="696516" y="44648"/>
                </a:lnTo>
                <a:lnTo>
                  <a:pt x="625078" y="44648"/>
                </a:lnTo>
                <a:lnTo>
                  <a:pt x="553641" y="44648"/>
                </a:lnTo>
                <a:lnTo>
                  <a:pt x="482203" y="53578"/>
                </a:lnTo>
                <a:lnTo>
                  <a:pt x="410766" y="62507"/>
                </a:lnTo>
                <a:lnTo>
                  <a:pt x="339328" y="80367"/>
                </a:lnTo>
                <a:lnTo>
                  <a:pt x="276821" y="98226"/>
                </a:lnTo>
                <a:lnTo>
                  <a:pt x="214313" y="125015"/>
                </a:lnTo>
                <a:lnTo>
                  <a:pt x="160735" y="151804"/>
                </a:lnTo>
                <a:lnTo>
                  <a:pt x="116086" y="178593"/>
                </a:lnTo>
                <a:lnTo>
                  <a:pt x="80368" y="214312"/>
                </a:lnTo>
                <a:lnTo>
                  <a:pt x="44649" y="250031"/>
                </a:lnTo>
                <a:lnTo>
                  <a:pt x="26789" y="285750"/>
                </a:lnTo>
                <a:lnTo>
                  <a:pt x="8930" y="312539"/>
                </a:lnTo>
                <a:lnTo>
                  <a:pt x="8930" y="339328"/>
                </a:lnTo>
                <a:lnTo>
                  <a:pt x="0" y="375046"/>
                </a:lnTo>
                <a:lnTo>
                  <a:pt x="0" y="410765"/>
                </a:lnTo>
                <a:lnTo>
                  <a:pt x="0" y="455414"/>
                </a:lnTo>
                <a:lnTo>
                  <a:pt x="8930" y="500062"/>
                </a:lnTo>
                <a:lnTo>
                  <a:pt x="26789" y="535781"/>
                </a:lnTo>
                <a:lnTo>
                  <a:pt x="53578" y="571500"/>
                </a:lnTo>
                <a:lnTo>
                  <a:pt x="89297" y="607218"/>
                </a:lnTo>
                <a:lnTo>
                  <a:pt x="107157" y="616148"/>
                </a:lnTo>
                <a:lnTo>
                  <a:pt x="142875" y="634007"/>
                </a:lnTo>
                <a:lnTo>
                  <a:pt x="196453" y="642937"/>
                </a:lnTo>
                <a:lnTo>
                  <a:pt x="250032" y="660796"/>
                </a:lnTo>
                <a:lnTo>
                  <a:pt x="312539" y="669726"/>
                </a:lnTo>
                <a:lnTo>
                  <a:pt x="392907" y="678656"/>
                </a:lnTo>
                <a:lnTo>
                  <a:pt x="473274" y="687586"/>
                </a:lnTo>
                <a:lnTo>
                  <a:pt x="562571" y="687586"/>
                </a:lnTo>
                <a:lnTo>
                  <a:pt x="651868" y="687586"/>
                </a:lnTo>
                <a:lnTo>
                  <a:pt x="750094" y="687586"/>
                </a:lnTo>
                <a:lnTo>
                  <a:pt x="848321" y="687586"/>
                </a:lnTo>
                <a:lnTo>
                  <a:pt x="946547" y="669726"/>
                </a:lnTo>
                <a:lnTo>
                  <a:pt x="1035844" y="651867"/>
                </a:lnTo>
                <a:lnTo>
                  <a:pt x="1223368" y="589359"/>
                </a:lnTo>
                <a:lnTo>
                  <a:pt x="1348383" y="526851"/>
                </a:lnTo>
                <a:lnTo>
                  <a:pt x="1419821" y="446484"/>
                </a:lnTo>
                <a:lnTo>
                  <a:pt x="1419821" y="366117"/>
                </a:lnTo>
                <a:lnTo>
                  <a:pt x="1375172" y="294679"/>
                </a:lnTo>
                <a:lnTo>
                  <a:pt x="1285875" y="223242"/>
                </a:lnTo>
                <a:lnTo>
                  <a:pt x="1169789" y="169664"/>
                </a:lnTo>
                <a:lnTo>
                  <a:pt x="1017985" y="125015"/>
                </a:lnTo>
                <a:lnTo>
                  <a:pt x="857250" y="80367"/>
                </a:lnTo>
                <a:lnTo>
                  <a:pt x="678657" y="44648"/>
                </a:lnTo>
                <a:lnTo>
                  <a:pt x="508993" y="0"/>
                </a:lnTo>
                <a:lnTo>
                  <a:pt x="50899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7555" y="3053953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17859" y="8929"/>
                </a:moveTo>
                <a:lnTo>
                  <a:pt x="17859" y="8929"/>
                </a:lnTo>
                <a:lnTo>
                  <a:pt x="8929" y="8929"/>
                </a:lnTo>
                <a:lnTo>
                  <a:pt x="892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8625" y="3000375"/>
            <a:ext cx="1294806" cy="71438"/>
          </a:xfrm>
          <a:custGeom>
            <a:avLst/>
            <a:gdLst/>
            <a:ahLst/>
            <a:cxnLst/>
            <a:rect l="0" t="0" r="0" b="0"/>
            <a:pathLst>
              <a:path w="1294806" h="71438">
                <a:moveTo>
                  <a:pt x="8930" y="44648"/>
                </a:moveTo>
                <a:lnTo>
                  <a:pt x="0" y="44648"/>
                </a:lnTo>
                <a:lnTo>
                  <a:pt x="8930" y="44648"/>
                </a:lnTo>
                <a:lnTo>
                  <a:pt x="8930" y="44648"/>
                </a:lnTo>
                <a:lnTo>
                  <a:pt x="26789" y="44648"/>
                </a:lnTo>
                <a:lnTo>
                  <a:pt x="44649" y="53578"/>
                </a:lnTo>
                <a:lnTo>
                  <a:pt x="71438" y="62507"/>
                </a:lnTo>
                <a:lnTo>
                  <a:pt x="98227" y="62507"/>
                </a:lnTo>
                <a:lnTo>
                  <a:pt x="142875" y="71437"/>
                </a:lnTo>
                <a:lnTo>
                  <a:pt x="178594" y="71437"/>
                </a:lnTo>
                <a:lnTo>
                  <a:pt x="232172" y="71437"/>
                </a:lnTo>
                <a:lnTo>
                  <a:pt x="294680" y="71437"/>
                </a:lnTo>
                <a:lnTo>
                  <a:pt x="357188" y="62507"/>
                </a:lnTo>
                <a:lnTo>
                  <a:pt x="428625" y="53578"/>
                </a:lnTo>
                <a:lnTo>
                  <a:pt x="508992" y="44648"/>
                </a:lnTo>
                <a:lnTo>
                  <a:pt x="589359" y="35718"/>
                </a:lnTo>
                <a:lnTo>
                  <a:pt x="678656" y="35718"/>
                </a:lnTo>
                <a:lnTo>
                  <a:pt x="759024" y="26789"/>
                </a:lnTo>
                <a:lnTo>
                  <a:pt x="848320" y="26789"/>
                </a:lnTo>
                <a:lnTo>
                  <a:pt x="928688" y="26789"/>
                </a:lnTo>
                <a:lnTo>
                  <a:pt x="1009055" y="26789"/>
                </a:lnTo>
                <a:lnTo>
                  <a:pt x="1089422" y="26789"/>
                </a:lnTo>
                <a:lnTo>
                  <a:pt x="1151930" y="35718"/>
                </a:lnTo>
                <a:lnTo>
                  <a:pt x="1205508" y="35718"/>
                </a:lnTo>
                <a:lnTo>
                  <a:pt x="1250156" y="35718"/>
                </a:lnTo>
                <a:lnTo>
                  <a:pt x="1285875" y="35718"/>
                </a:lnTo>
                <a:lnTo>
                  <a:pt x="1294805" y="26789"/>
                </a:lnTo>
                <a:lnTo>
                  <a:pt x="1285875" y="0"/>
                </a:lnTo>
                <a:lnTo>
                  <a:pt x="1285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32234" y="5179219"/>
            <a:ext cx="955478" cy="80368"/>
          </a:xfrm>
          <a:custGeom>
            <a:avLst/>
            <a:gdLst/>
            <a:ahLst/>
            <a:cxnLst/>
            <a:rect l="0" t="0" r="0" b="0"/>
            <a:pathLst>
              <a:path w="955478" h="80368">
                <a:moveTo>
                  <a:pt x="35719" y="17859"/>
                </a:moveTo>
                <a:lnTo>
                  <a:pt x="26790" y="17859"/>
                </a:lnTo>
                <a:lnTo>
                  <a:pt x="26790" y="8929"/>
                </a:lnTo>
                <a:lnTo>
                  <a:pt x="17860" y="8929"/>
                </a:lnTo>
                <a:lnTo>
                  <a:pt x="893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60" y="8929"/>
                </a:lnTo>
                <a:lnTo>
                  <a:pt x="26790" y="8929"/>
                </a:lnTo>
                <a:lnTo>
                  <a:pt x="35719" y="17859"/>
                </a:lnTo>
                <a:lnTo>
                  <a:pt x="62508" y="17859"/>
                </a:lnTo>
                <a:lnTo>
                  <a:pt x="89297" y="26789"/>
                </a:lnTo>
                <a:lnTo>
                  <a:pt x="125016" y="26789"/>
                </a:lnTo>
                <a:lnTo>
                  <a:pt x="169665" y="26789"/>
                </a:lnTo>
                <a:lnTo>
                  <a:pt x="232172" y="26789"/>
                </a:lnTo>
                <a:lnTo>
                  <a:pt x="285750" y="26789"/>
                </a:lnTo>
                <a:lnTo>
                  <a:pt x="357188" y="26789"/>
                </a:lnTo>
                <a:lnTo>
                  <a:pt x="419696" y="17859"/>
                </a:lnTo>
                <a:lnTo>
                  <a:pt x="491133" y="17859"/>
                </a:lnTo>
                <a:lnTo>
                  <a:pt x="562571" y="17859"/>
                </a:lnTo>
                <a:lnTo>
                  <a:pt x="625079" y="17859"/>
                </a:lnTo>
                <a:lnTo>
                  <a:pt x="687586" y="26789"/>
                </a:lnTo>
                <a:lnTo>
                  <a:pt x="750094" y="35719"/>
                </a:lnTo>
                <a:lnTo>
                  <a:pt x="803672" y="53578"/>
                </a:lnTo>
                <a:lnTo>
                  <a:pt x="848321" y="62508"/>
                </a:lnTo>
                <a:lnTo>
                  <a:pt x="884039" y="71437"/>
                </a:lnTo>
                <a:lnTo>
                  <a:pt x="910829" y="80367"/>
                </a:lnTo>
                <a:lnTo>
                  <a:pt x="937618" y="71437"/>
                </a:lnTo>
                <a:lnTo>
                  <a:pt x="955477" y="71437"/>
                </a:lnTo>
                <a:lnTo>
                  <a:pt x="955477" y="62508"/>
                </a:lnTo>
                <a:lnTo>
                  <a:pt x="955477" y="53578"/>
                </a:lnTo>
                <a:lnTo>
                  <a:pt x="937618" y="53578"/>
                </a:lnTo>
                <a:lnTo>
                  <a:pt x="937618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170414" y="1803797"/>
            <a:ext cx="142876" cy="187524"/>
          </a:xfrm>
          <a:custGeom>
            <a:avLst/>
            <a:gdLst/>
            <a:ahLst/>
            <a:cxnLst/>
            <a:rect l="0" t="0" r="0" b="0"/>
            <a:pathLst>
              <a:path w="142876" h="187524">
                <a:moveTo>
                  <a:pt x="8930" y="62507"/>
                </a:move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62507"/>
                </a:lnTo>
                <a:lnTo>
                  <a:pt x="8930" y="71437"/>
                </a:lnTo>
                <a:lnTo>
                  <a:pt x="8930" y="80367"/>
                </a:lnTo>
                <a:lnTo>
                  <a:pt x="8930" y="89297"/>
                </a:lnTo>
                <a:lnTo>
                  <a:pt x="8930" y="98226"/>
                </a:lnTo>
                <a:lnTo>
                  <a:pt x="8930" y="116086"/>
                </a:lnTo>
                <a:lnTo>
                  <a:pt x="8930" y="133945"/>
                </a:lnTo>
                <a:lnTo>
                  <a:pt x="8930" y="142875"/>
                </a:lnTo>
                <a:lnTo>
                  <a:pt x="0" y="16073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9664"/>
                </a:lnTo>
                <a:lnTo>
                  <a:pt x="0" y="160734"/>
                </a:lnTo>
                <a:lnTo>
                  <a:pt x="0" y="142875"/>
                </a:lnTo>
                <a:lnTo>
                  <a:pt x="0" y="125015"/>
                </a:lnTo>
                <a:lnTo>
                  <a:pt x="0" y="98226"/>
                </a:lnTo>
                <a:lnTo>
                  <a:pt x="0" y="71437"/>
                </a:lnTo>
                <a:lnTo>
                  <a:pt x="8930" y="53578"/>
                </a:lnTo>
                <a:lnTo>
                  <a:pt x="8930" y="35718"/>
                </a:lnTo>
                <a:lnTo>
                  <a:pt x="17859" y="17859"/>
                </a:lnTo>
                <a:lnTo>
                  <a:pt x="26789" y="8929"/>
                </a:lnTo>
                <a:lnTo>
                  <a:pt x="35719" y="0"/>
                </a:lnTo>
                <a:lnTo>
                  <a:pt x="44649" y="0"/>
                </a:lnTo>
                <a:lnTo>
                  <a:pt x="62508" y="0"/>
                </a:lnTo>
                <a:lnTo>
                  <a:pt x="71438" y="0"/>
                </a:lnTo>
                <a:lnTo>
                  <a:pt x="80367" y="8929"/>
                </a:lnTo>
                <a:lnTo>
                  <a:pt x="80367" y="26789"/>
                </a:lnTo>
                <a:lnTo>
                  <a:pt x="80367" y="44648"/>
                </a:lnTo>
                <a:lnTo>
                  <a:pt x="71438" y="62507"/>
                </a:lnTo>
                <a:lnTo>
                  <a:pt x="62508" y="80367"/>
                </a:lnTo>
                <a:lnTo>
                  <a:pt x="44649" y="98226"/>
                </a:lnTo>
                <a:lnTo>
                  <a:pt x="35719" y="11608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60734"/>
                </a:lnTo>
                <a:lnTo>
                  <a:pt x="44649" y="169664"/>
                </a:lnTo>
                <a:lnTo>
                  <a:pt x="53578" y="169664"/>
                </a:lnTo>
                <a:lnTo>
                  <a:pt x="71438" y="178593"/>
                </a:lnTo>
                <a:lnTo>
                  <a:pt x="89297" y="187523"/>
                </a:lnTo>
                <a:lnTo>
                  <a:pt x="107156" y="187523"/>
                </a:lnTo>
                <a:lnTo>
                  <a:pt x="125016" y="187523"/>
                </a:lnTo>
                <a:lnTo>
                  <a:pt x="133945" y="178593"/>
                </a:lnTo>
                <a:lnTo>
                  <a:pt x="142875" y="169664"/>
                </a:lnTo>
                <a:lnTo>
                  <a:pt x="142875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22219" y="1830586"/>
            <a:ext cx="26790" cy="133946"/>
          </a:xfrm>
          <a:custGeom>
            <a:avLst/>
            <a:gdLst/>
            <a:ahLst/>
            <a:cxnLst/>
            <a:rect l="0" t="0" r="0" b="0"/>
            <a:pathLst>
              <a:path w="26790" h="133946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17859"/>
                </a:lnTo>
                <a:lnTo>
                  <a:pt x="8929" y="35718"/>
                </a:lnTo>
                <a:lnTo>
                  <a:pt x="8929" y="53578"/>
                </a:lnTo>
                <a:lnTo>
                  <a:pt x="0" y="80367"/>
                </a:lnTo>
                <a:lnTo>
                  <a:pt x="0" y="98226"/>
                </a:lnTo>
                <a:lnTo>
                  <a:pt x="0" y="125015"/>
                </a:lnTo>
                <a:lnTo>
                  <a:pt x="0" y="133945"/>
                </a:lnTo>
                <a:lnTo>
                  <a:pt x="8929" y="133945"/>
                </a:lnTo>
                <a:lnTo>
                  <a:pt x="17859" y="133945"/>
                </a:lnTo>
                <a:lnTo>
                  <a:pt x="26789" y="107156"/>
                </a:lnTo>
                <a:lnTo>
                  <a:pt x="26789" y="10715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18672" y="1794867"/>
            <a:ext cx="151806" cy="169665"/>
          </a:xfrm>
          <a:custGeom>
            <a:avLst/>
            <a:gdLst/>
            <a:ahLst/>
            <a:cxnLst/>
            <a:rect l="0" t="0" r="0" b="0"/>
            <a:pathLst>
              <a:path w="151806" h="169665">
                <a:moveTo>
                  <a:pt x="8930" y="53578"/>
                </a:move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8930" y="53578"/>
                </a:lnTo>
                <a:lnTo>
                  <a:pt x="17859" y="62508"/>
                </a:lnTo>
                <a:lnTo>
                  <a:pt x="17859" y="80367"/>
                </a:lnTo>
                <a:lnTo>
                  <a:pt x="17859" y="89297"/>
                </a:lnTo>
                <a:lnTo>
                  <a:pt x="26789" y="107156"/>
                </a:lnTo>
                <a:lnTo>
                  <a:pt x="26789" y="116086"/>
                </a:lnTo>
                <a:lnTo>
                  <a:pt x="26789" y="133945"/>
                </a:lnTo>
                <a:lnTo>
                  <a:pt x="17859" y="142875"/>
                </a:lnTo>
                <a:lnTo>
                  <a:pt x="17859" y="151805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51805"/>
                </a:lnTo>
                <a:lnTo>
                  <a:pt x="0" y="142875"/>
                </a:lnTo>
                <a:lnTo>
                  <a:pt x="0" y="125016"/>
                </a:lnTo>
                <a:lnTo>
                  <a:pt x="8930" y="98227"/>
                </a:lnTo>
                <a:lnTo>
                  <a:pt x="8930" y="80367"/>
                </a:lnTo>
                <a:lnTo>
                  <a:pt x="17859" y="53578"/>
                </a:lnTo>
                <a:lnTo>
                  <a:pt x="26789" y="35719"/>
                </a:lnTo>
                <a:lnTo>
                  <a:pt x="35719" y="17859"/>
                </a:lnTo>
                <a:lnTo>
                  <a:pt x="44648" y="8930"/>
                </a:lnTo>
                <a:lnTo>
                  <a:pt x="62508" y="8930"/>
                </a:lnTo>
                <a:lnTo>
                  <a:pt x="71437" y="0"/>
                </a:lnTo>
                <a:lnTo>
                  <a:pt x="80367" y="8930"/>
                </a:lnTo>
                <a:lnTo>
                  <a:pt x="89297" y="8930"/>
                </a:lnTo>
                <a:lnTo>
                  <a:pt x="89297" y="26789"/>
                </a:lnTo>
                <a:lnTo>
                  <a:pt x="89297" y="35719"/>
                </a:lnTo>
                <a:lnTo>
                  <a:pt x="80367" y="62508"/>
                </a:lnTo>
                <a:lnTo>
                  <a:pt x="71437" y="80367"/>
                </a:lnTo>
                <a:lnTo>
                  <a:pt x="62508" y="107156"/>
                </a:lnTo>
                <a:lnTo>
                  <a:pt x="44648" y="133945"/>
                </a:lnTo>
                <a:lnTo>
                  <a:pt x="44648" y="151805"/>
                </a:lnTo>
                <a:lnTo>
                  <a:pt x="44648" y="160734"/>
                </a:lnTo>
                <a:lnTo>
                  <a:pt x="53578" y="169664"/>
                </a:lnTo>
                <a:lnTo>
                  <a:pt x="62508" y="169664"/>
                </a:lnTo>
                <a:lnTo>
                  <a:pt x="80367" y="169664"/>
                </a:lnTo>
                <a:lnTo>
                  <a:pt x="98226" y="160734"/>
                </a:lnTo>
                <a:lnTo>
                  <a:pt x="116086" y="160734"/>
                </a:lnTo>
                <a:lnTo>
                  <a:pt x="133945" y="151805"/>
                </a:lnTo>
                <a:lnTo>
                  <a:pt x="142875" y="142875"/>
                </a:lnTo>
                <a:lnTo>
                  <a:pt x="151805" y="133945"/>
                </a:lnTo>
                <a:lnTo>
                  <a:pt x="151805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670477" y="1830586"/>
            <a:ext cx="187524" cy="116087"/>
          </a:xfrm>
          <a:custGeom>
            <a:avLst/>
            <a:gdLst/>
            <a:ahLst/>
            <a:cxnLst/>
            <a:rect l="0" t="0" r="0" b="0"/>
            <a:pathLst>
              <a:path w="187524" h="116087">
                <a:moveTo>
                  <a:pt x="0" y="17859"/>
                </a:moveTo>
                <a:lnTo>
                  <a:pt x="0" y="17859"/>
                </a:lnTo>
                <a:lnTo>
                  <a:pt x="0" y="1785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17859" y="8929"/>
                </a:lnTo>
                <a:lnTo>
                  <a:pt x="26789" y="0"/>
                </a:lnTo>
                <a:lnTo>
                  <a:pt x="35718" y="8929"/>
                </a:lnTo>
                <a:lnTo>
                  <a:pt x="44648" y="8929"/>
                </a:lnTo>
                <a:lnTo>
                  <a:pt x="44648" y="17859"/>
                </a:lnTo>
                <a:lnTo>
                  <a:pt x="35718" y="35718"/>
                </a:lnTo>
                <a:lnTo>
                  <a:pt x="35718" y="53578"/>
                </a:lnTo>
                <a:lnTo>
                  <a:pt x="26789" y="80367"/>
                </a:lnTo>
                <a:lnTo>
                  <a:pt x="26789" y="98226"/>
                </a:lnTo>
                <a:lnTo>
                  <a:pt x="26789" y="107156"/>
                </a:lnTo>
                <a:lnTo>
                  <a:pt x="35718" y="116086"/>
                </a:lnTo>
                <a:lnTo>
                  <a:pt x="53578" y="116086"/>
                </a:lnTo>
                <a:lnTo>
                  <a:pt x="71437" y="116086"/>
                </a:lnTo>
                <a:lnTo>
                  <a:pt x="98226" y="107156"/>
                </a:lnTo>
                <a:lnTo>
                  <a:pt x="125015" y="89297"/>
                </a:lnTo>
                <a:lnTo>
                  <a:pt x="151804" y="71437"/>
                </a:lnTo>
                <a:lnTo>
                  <a:pt x="169664" y="53578"/>
                </a:lnTo>
                <a:lnTo>
                  <a:pt x="187523" y="35718"/>
                </a:lnTo>
                <a:lnTo>
                  <a:pt x="187523" y="3571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438554" y="1794867"/>
            <a:ext cx="178595" cy="178595"/>
          </a:xfrm>
          <a:custGeom>
            <a:avLst/>
            <a:gdLst/>
            <a:ahLst/>
            <a:cxnLst/>
            <a:rect l="0" t="0" r="0" b="0"/>
            <a:pathLst>
              <a:path w="178595" h="178595">
                <a:moveTo>
                  <a:pt x="8930" y="89297"/>
                </a:moveTo>
                <a:lnTo>
                  <a:pt x="8930" y="89297"/>
                </a:lnTo>
                <a:lnTo>
                  <a:pt x="8930" y="89297"/>
                </a:lnTo>
                <a:lnTo>
                  <a:pt x="8930" y="89297"/>
                </a:lnTo>
                <a:lnTo>
                  <a:pt x="8930" y="98227"/>
                </a:lnTo>
                <a:lnTo>
                  <a:pt x="8930" y="98227"/>
                </a:lnTo>
                <a:lnTo>
                  <a:pt x="8930" y="107156"/>
                </a:lnTo>
                <a:lnTo>
                  <a:pt x="17859" y="107156"/>
                </a:lnTo>
                <a:lnTo>
                  <a:pt x="17859" y="116086"/>
                </a:lnTo>
                <a:lnTo>
                  <a:pt x="26789" y="125016"/>
                </a:lnTo>
                <a:lnTo>
                  <a:pt x="35719" y="133945"/>
                </a:lnTo>
                <a:lnTo>
                  <a:pt x="35719" y="142875"/>
                </a:lnTo>
                <a:lnTo>
                  <a:pt x="35719" y="151805"/>
                </a:lnTo>
                <a:lnTo>
                  <a:pt x="35719" y="160734"/>
                </a:lnTo>
                <a:lnTo>
                  <a:pt x="26789" y="160734"/>
                </a:lnTo>
                <a:lnTo>
                  <a:pt x="8930" y="160734"/>
                </a:lnTo>
                <a:lnTo>
                  <a:pt x="8930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16086"/>
                </a:lnTo>
                <a:lnTo>
                  <a:pt x="0" y="98227"/>
                </a:lnTo>
                <a:lnTo>
                  <a:pt x="8930" y="80367"/>
                </a:lnTo>
                <a:lnTo>
                  <a:pt x="17859" y="53578"/>
                </a:lnTo>
                <a:lnTo>
                  <a:pt x="26789" y="44648"/>
                </a:lnTo>
                <a:lnTo>
                  <a:pt x="35719" y="26789"/>
                </a:lnTo>
                <a:lnTo>
                  <a:pt x="53578" y="17859"/>
                </a:lnTo>
                <a:lnTo>
                  <a:pt x="62508" y="8930"/>
                </a:lnTo>
                <a:lnTo>
                  <a:pt x="80367" y="8930"/>
                </a:lnTo>
                <a:lnTo>
                  <a:pt x="89297" y="0"/>
                </a:lnTo>
                <a:lnTo>
                  <a:pt x="9822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0"/>
                </a:lnTo>
                <a:lnTo>
                  <a:pt x="107156" y="8930"/>
                </a:lnTo>
                <a:lnTo>
                  <a:pt x="107156" y="17859"/>
                </a:lnTo>
                <a:lnTo>
                  <a:pt x="98226" y="26789"/>
                </a:lnTo>
                <a:lnTo>
                  <a:pt x="89297" y="44648"/>
                </a:lnTo>
                <a:lnTo>
                  <a:pt x="71437" y="71437"/>
                </a:lnTo>
                <a:lnTo>
                  <a:pt x="71437" y="89297"/>
                </a:lnTo>
                <a:lnTo>
                  <a:pt x="62508" y="116086"/>
                </a:lnTo>
                <a:lnTo>
                  <a:pt x="71437" y="133945"/>
                </a:lnTo>
                <a:lnTo>
                  <a:pt x="80367" y="151805"/>
                </a:lnTo>
                <a:lnTo>
                  <a:pt x="98226" y="160734"/>
                </a:lnTo>
                <a:lnTo>
                  <a:pt x="125016" y="169664"/>
                </a:lnTo>
                <a:lnTo>
                  <a:pt x="142875" y="178594"/>
                </a:lnTo>
                <a:lnTo>
                  <a:pt x="160734" y="178594"/>
                </a:lnTo>
                <a:lnTo>
                  <a:pt x="169664" y="169664"/>
                </a:lnTo>
                <a:lnTo>
                  <a:pt x="178594" y="169664"/>
                </a:lnTo>
                <a:lnTo>
                  <a:pt x="178594" y="16966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34883" y="2205633"/>
            <a:ext cx="8931" cy="8930"/>
          </a:xfrm>
          <a:custGeom>
            <a:avLst/>
            <a:gdLst/>
            <a:ahLst/>
            <a:cxnLst/>
            <a:rect l="0" t="0" r="0" b="0"/>
            <a:pathLst>
              <a:path w="8931" h="8930">
                <a:moveTo>
                  <a:pt x="8930" y="0"/>
                </a:moveTo>
                <a:lnTo>
                  <a:pt x="893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554640" y="1812726"/>
            <a:ext cx="142876" cy="160736"/>
          </a:xfrm>
          <a:custGeom>
            <a:avLst/>
            <a:gdLst/>
            <a:ahLst/>
            <a:cxnLst/>
            <a:rect l="0" t="0" r="0" b="0"/>
            <a:pathLst>
              <a:path w="142876" h="160736">
                <a:moveTo>
                  <a:pt x="71437" y="26789"/>
                </a:moveTo>
                <a:lnTo>
                  <a:pt x="71437" y="26789"/>
                </a:lnTo>
                <a:lnTo>
                  <a:pt x="71437" y="26789"/>
                </a:lnTo>
                <a:lnTo>
                  <a:pt x="71437" y="17860"/>
                </a:lnTo>
                <a:lnTo>
                  <a:pt x="71437" y="17860"/>
                </a:lnTo>
                <a:lnTo>
                  <a:pt x="80367" y="17860"/>
                </a:lnTo>
                <a:lnTo>
                  <a:pt x="71437" y="8930"/>
                </a:lnTo>
                <a:lnTo>
                  <a:pt x="71437" y="8930"/>
                </a:lnTo>
                <a:lnTo>
                  <a:pt x="71437" y="8930"/>
                </a:lnTo>
                <a:lnTo>
                  <a:pt x="62508" y="17860"/>
                </a:lnTo>
                <a:lnTo>
                  <a:pt x="53578" y="17860"/>
                </a:lnTo>
                <a:lnTo>
                  <a:pt x="44648" y="17860"/>
                </a:lnTo>
                <a:lnTo>
                  <a:pt x="35719" y="26789"/>
                </a:lnTo>
                <a:lnTo>
                  <a:pt x="17859" y="35719"/>
                </a:lnTo>
                <a:lnTo>
                  <a:pt x="8930" y="44649"/>
                </a:lnTo>
                <a:lnTo>
                  <a:pt x="0" y="53578"/>
                </a:lnTo>
                <a:lnTo>
                  <a:pt x="0" y="62508"/>
                </a:lnTo>
                <a:lnTo>
                  <a:pt x="0" y="62508"/>
                </a:lnTo>
                <a:lnTo>
                  <a:pt x="8930" y="71438"/>
                </a:lnTo>
                <a:lnTo>
                  <a:pt x="26789" y="80368"/>
                </a:lnTo>
                <a:lnTo>
                  <a:pt x="44648" y="89297"/>
                </a:lnTo>
                <a:lnTo>
                  <a:pt x="71437" y="98227"/>
                </a:lnTo>
                <a:lnTo>
                  <a:pt x="89297" y="107157"/>
                </a:lnTo>
                <a:lnTo>
                  <a:pt x="98226" y="116086"/>
                </a:lnTo>
                <a:lnTo>
                  <a:pt x="107156" y="125016"/>
                </a:lnTo>
                <a:lnTo>
                  <a:pt x="107156" y="133946"/>
                </a:lnTo>
                <a:lnTo>
                  <a:pt x="107156" y="142875"/>
                </a:lnTo>
                <a:lnTo>
                  <a:pt x="98226" y="151805"/>
                </a:lnTo>
                <a:lnTo>
                  <a:pt x="80367" y="160735"/>
                </a:lnTo>
                <a:lnTo>
                  <a:pt x="53578" y="160735"/>
                </a:lnTo>
                <a:lnTo>
                  <a:pt x="44648" y="160735"/>
                </a:lnTo>
                <a:lnTo>
                  <a:pt x="35719" y="151805"/>
                </a:lnTo>
                <a:lnTo>
                  <a:pt x="35719" y="133946"/>
                </a:lnTo>
                <a:lnTo>
                  <a:pt x="53578" y="116086"/>
                </a:lnTo>
                <a:lnTo>
                  <a:pt x="71437" y="98227"/>
                </a:lnTo>
                <a:lnTo>
                  <a:pt x="98226" y="71438"/>
                </a:lnTo>
                <a:lnTo>
                  <a:pt x="116086" y="62508"/>
                </a:lnTo>
                <a:lnTo>
                  <a:pt x="133945" y="44649"/>
                </a:lnTo>
                <a:lnTo>
                  <a:pt x="142875" y="35719"/>
                </a:lnTo>
                <a:lnTo>
                  <a:pt x="133945" y="26789"/>
                </a:lnTo>
                <a:lnTo>
                  <a:pt x="125015" y="8930"/>
                </a:lnTo>
                <a:lnTo>
                  <a:pt x="98226" y="0"/>
                </a:lnTo>
                <a:lnTo>
                  <a:pt x="9822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Decision tables have been used to represent and analyze complex logical relationships since the </a:t>
            </a:r>
            <a:r>
              <a:rPr lang="en-US" dirty="0" smtClean="0"/>
              <a:t>early </a:t>
            </a:r>
            <a:r>
              <a:rPr lang="en-US" dirty="0"/>
              <a:t>1960s.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deal </a:t>
            </a:r>
            <a:r>
              <a:rPr lang="en-US" dirty="0"/>
              <a:t>for describing situations in which a number of combinations of actions </a:t>
            </a:r>
            <a:r>
              <a:rPr lang="en-US" dirty="0" smtClean="0"/>
              <a:t>are </a:t>
            </a:r>
            <a:r>
              <a:rPr lang="en-US" dirty="0"/>
              <a:t>taken under varying sets of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Capture “Business Logic”</a:t>
            </a:r>
          </a:p>
          <a:p>
            <a:pPr lvl="1"/>
            <a:r>
              <a:rPr lang="en-US" sz="2400" dirty="0" smtClean="0"/>
              <a:t>Capture = describe = document = display for stakeholders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Tables Support Completeness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Decision table with </a:t>
            </a:r>
            <a:r>
              <a:rPr lang="en-US" dirty="0" err="1" smtClean="0"/>
              <a:t>boolean</a:t>
            </a:r>
            <a:r>
              <a:rPr lang="en-US" dirty="0" smtClean="0"/>
              <a:t> conditions like </a:t>
            </a:r>
            <a:r>
              <a:rPr lang="en-US" dirty="0"/>
              <a:t>r</a:t>
            </a:r>
            <a:r>
              <a:rPr lang="en-US" dirty="0" smtClean="0"/>
              <a:t>otated truth table</a:t>
            </a:r>
          </a:p>
          <a:p>
            <a:pPr lvl="1"/>
            <a:r>
              <a:rPr lang="en-US" dirty="0" smtClean="0"/>
              <a:t>Supports complete coverage of the logic </a:t>
            </a:r>
          </a:p>
          <a:p>
            <a:r>
              <a:rPr lang="en-US" dirty="0" smtClean="0"/>
              <a:t>Testing based on decision </a:t>
            </a:r>
            <a:r>
              <a:rPr lang="en-US" dirty="0"/>
              <a:t>tables enforce logical rigor. </a:t>
            </a:r>
            <a:endParaRPr lang="en-US" dirty="0" smtClean="0"/>
          </a:p>
          <a:p>
            <a:r>
              <a:rPr lang="en-US" dirty="0" smtClean="0"/>
              <a:t>Related </a:t>
            </a:r>
            <a:r>
              <a:rPr lang="en-US" dirty="0"/>
              <a:t>methods are used: </a:t>
            </a:r>
            <a:endParaRPr lang="en-US" dirty="0" smtClean="0"/>
          </a:p>
          <a:p>
            <a:pPr lvl="1"/>
            <a:r>
              <a:rPr lang="en-US" dirty="0" smtClean="0"/>
              <a:t>cause–effect </a:t>
            </a:r>
            <a:r>
              <a:rPr lang="en-US" dirty="0"/>
              <a:t>graphing </a:t>
            </a:r>
            <a:r>
              <a:rPr lang="en-US" dirty="0" smtClean="0"/>
              <a:t>(</a:t>
            </a:r>
            <a:r>
              <a:rPr lang="en-US" dirty="0"/>
              <a:t>Elmendorf, 1973; Myers, 1979)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decision tableau method (Mosley, 1993).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259336" y="3554015"/>
            <a:ext cx="294681" cy="348259"/>
          </a:xfrm>
          <a:custGeom>
            <a:avLst/>
            <a:gdLst/>
            <a:ahLst/>
            <a:cxnLst/>
            <a:rect l="0" t="0" r="0" b="0"/>
            <a:pathLst>
              <a:path w="294681" h="348259">
                <a:moveTo>
                  <a:pt x="178594" y="98227"/>
                </a:moveTo>
                <a:lnTo>
                  <a:pt x="178594" y="98227"/>
                </a:lnTo>
                <a:lnTo>
                  <a:pt x="178594" y="89297"/>
                </a:lnTo>
                <a:lnTo>
                  <a:pt x="187523" y="71438"/>
                </a:lnTo>
                <a:lnTo>
                  <a:pt x="187523" y="62508"/>
                </a:lnTo>
                <a:lnTo>
                  <a:pt x="196453" y="44649"/>
                </a:lnTo>
                <a:lnTo>
                  <a:pt x="196453" y="26789"/>
                </a:lnTo>
                <a:lnTo>
                  <a:pt x="187523" y="17860"/>
                </a:lnTo>
                <a:lnTo>
                  <a:pt x="178594" y="0"/>
                </a:lnTo>
                <a:lnTo>
                  <a:pt x="169664" y="0"/>
                </a:lnTo>
                <a:lnTo>
                  <a:pt x="151805" y="0"/>
                </a:lnTo>
                <a:lnTo>
                  <a:pt x="125016" y="17860"/>
                </a:lnTo>
                <a:lnTo>
                  <a:pt x="98227" y="35719"/>
                </a:lnTo>
                <a:lnTo>
                  <a:pt x="71437" y="80367"/>
                </a:lnTo>
                <a:lnTo>
                  <a:pt x="44648" y="125016"/>
                </a:lnTo>
                <a:lnTo>
                  <a:pt x="17859" y="178594"/>
                </a:lnTo>
                <a:lnTo>
                  <a:pt x="0" y="232172"/>
                </a:lnTo>
                <a:lnTo>
                  <a:pt x="0" y="276821"/>
                </a:lnTo>
                <a:lnTo>
                  <a:pt x="8930" y="312539"/>
                </a:lnTo>
                <a:lnTo>
                  <a:pt x="26789" y="330399"/>
                </a:lnTo>
                <a:lnTo>
                  <a:pt x="62508" y="339328"/>
                </a:lnTo>
                <a:lnTo>
                  <a:pt x="107156" y="348258"/>
                </a:lnTo>
                <a:lnTo>
                  <a:pt x="151805" y="339328"/>
                </a:lnTo>
                <a:lnTo>
                  <a:pt x="205383" y="321469"/>
                </a:lnTo>
                <a:lnTo>
                  <a:pt x="250031" y="303610"/>
                </a:lnTo>
                <a:lnTo>
                  <a:pt x="294680" y="276821"/>
                </a:lnTo>
                <a:lnTo>
                  <a:pt x="294680" y="27682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500438" y="3696890"/>
            <a:ext cx="133946" cy="133947"/>
          </a:xfrm>
          <a:custGeom>
            <a:avLst/>
            <a:gdLst/>
            <a:ahLst/>
            <a:cxnLst/>
            <a:rect l="0" t="0" r="0" b="0"/>
            <a:pathLst>
              <a:path w="133946" h="133947">
                <a:moveTo>
                  <a:pt x="44648" y="0"/>
                </a:moveTo>
                <a:lnTo>
                  <a:pt x="35718" y="8930"/>
                </a:lnTo>
                <a:lnTo>
                  <a:pt x="26789" y="26789"/>
                </a:lnTo>
                <a:lnTo>
                  <a:pt x="8929" y="44649"/>
                </a:lnTo>
                <a:lnTo>
                  <a:pt x="0" y="62508"/>
                </a:lnTo>
                <a:lnTo>
                  <a:pt x="0" y="89297"/>
                </a:lnTo>
                <a:lnTo>
                  <a:pt x="0" y="107156"/>
                </a:lnTo>
                <a:lnTo>
                  <a:pt x="8929" y="125016"/>
                </a:lnTo>
                <a:lnTo>
                  <a:pt x="26789" y="133946"/>
                </a:lnTo>
                <a:lnTo>
                  <a:pt x="53578" y="133946"/>
                </a:lnTo>
                <a:lnTo>
                  <a:pt x="80367" y="133946"/>
                </a:lnTo>
                <a:lnTo>
                  <a:pt x="98226" y="125016"/>
                </a:lnTo>
                <a:lnTo>
                  <a:pt x="116085" y="116086"/>
                </a:lnTo>
                <a:lnTo>
                  <a:pt x="133945" y="98227"/>
                </a:lnTo>
                <a:lnTo>
                  <a:pt x="133945" y="80367"/>
                </a:lnTo>
                <a:lnTo>
                  <a:pt x="125015" y="53578"/>
                </a:lnTo>
                <a:lnTo>
                  <a:pt x="125015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54016" y="3696890"/>
            <a:ext cx="607219" cy="303611"/>
          </a:xfrm>
          <a:custGeom>
            <a:avLst/>
            <a:gdLst/>
            <a:ahLst/>
            <a:cxnLst/>
            <a:rect l="0" t="0" r="0" b="0"/>
            <a:pathLst>
              <a:path w="607219" h="303611">
                <a:moveTo>
                  <a:pt x="0" y="17860"/>
                </a:moveTo>
                <a:lnTo>
                  <a:pt x="0" y="17860"/>
                </a:lnTo>
                <a:lnTo>
                  <a:pt x="0" y="26789"/>
                </a:lnTo>
                <a:lnTo>
                  <a:pt x="0" y="35719"/>
                </a:lnTo>
                <a:lnTo>
                  <a:pt x="8929" y="53578"/>
                </a:lnTo>
                <a:lnTo>
                  <a:pt x="17859" y="62508"/>
                </a:lnTo>
                <a:lnTo>
                  <a:pt x="35718" y="62508"/>
                </a:lnTo>
                <a:lnTo>
                  <a:pt x="53578" y="62508"/>
                </a:lnTo>
                <a:lnTo>
                  <a:pt x="80367" y="62508"/>
                </a:lnTo>
                <a:lnTo>
                  <a:pt x="98226" y="53578"/>
                </a:lnTo>
                <a:lnTo>
                  <a:pt x="116086" y="44649"/>
                </a:lnTo>
                <a:lnTo>
                  <a:pt x="133945" y="44649"/>
                </a:lnTo>
                <a:lnTo>
                  <a:pt x="142875" y="44649"/>
                </a:lnTo>
                <a:lnTo>
                  <a:pt x="151804" y="53578"/>
                </a:lnTo>
                <a:lnTo>
                  <a:pt x="151804" y="71438"/>
                </a:lnTo>
                <a:lnTo>
                  <a:pt x="151804" y="89297"/>
                </a:lnTo>
                <a:lnTo>
                  <a:pt x="142875" y="107156"/>
                </a:lnTo>
                <a:lnTo>
                  <a:pt x="142875" y="116086"/>
                </a:lnTo>
                <a:lnTo>
                  <a:pt x="142875" y="133946"/>
                </a:lnTo>
                <a:lnTo>
                  <a:pt x="142875" y="133946"/>
                </a:lnTo>
                <a:lnTo>
                  <a:pt x="151804" y="125016"/>
                </a:lnTo>
                <a:lnTo>
                  <a:pt x="169664" y="116086"/>
                </a:lnTo>
                <a:lnTo>
                  <a:pt x="178593" y="98227"/>
                </a:lnTo>
                <a:lnTo>
                  <a:pt x="196453" y="71438"/>
                </a:lnTo>
                <a:lnTo>
                  <a:pt x="223242" y="44649"/>
                </a:lnTo>
                <a:lnTo>
                  <a:pt x="241101" y="26789"/>
                </a:lnTo>
                <a:lnTo>
                  <a:pt x="250031" y="17860"/>
                </a:lnTo>
                <a:lnTo>
                  <a:pt x="258961" y="8930"/>
                </a:lnTo>
                <a:lnTo>
                  <a:pt x="267890" y="17860"/>
                </a:lnTo>
                <a:lnTo>
                  <a:pt x="267890" y="35719"/>
                </a:lnTo>
                <a:lnTo>
                  <a:pt x="258961" y="53578"/>
                </a:lnTo>
                <a:lnTo>
                  <a:pt x="258961" y="80367"/>
                </a:lnTo>
                <a:lnTo>
                  <a:pt x="258961" y="98227"/>
                </a:lnTo>
                <a:lnTo>
                  <a:pt x="258961" y="116086"/>
                </a:lnTo>
                <a:lnTo>
                  <a:pt x="258961" y="125016"/>
                </a:lnTo>
                <a:lnTo>
                  <a:pt x="267890" y="133946"/>
                </a:lnTo>
                <a:lnTo>
                  <a:pt x="276820" y="125016"/>
                </a:lnTo>
                <a:lnTo>
                  <a:pt x="294679" y="116086"/>
                </a:lnTo>
                <a:lnTo>
                  <a:pt x="312539" y="98227"/>
                </a:lnTo>
                <a:lnTo>
                  <a:pt x="339328" y="71438"/>
                </a:lnTo>
                <a:lnTo>
                  <a:pt x="357187" y="44649"/>
                </a:lnTo>
                <a:lnTo>
                  <a:pt x="375047" y="17860"/>
                </a:lnTo>
                <a:lnTo>
                  <a:pt x="392906" y="8930"/>
                </a:lnTo>
                <a:lnTo>
                  <a:pt x="401836" y="0"/>
                </a:lnTo>
                <a:lnTo>
                  <a:pt x="401836" y="8930"/>
                </a:lnTo>
                <a:lnTo>
                  <a:pt x="401836" y="26789"/>
                </a:lnTo>
                <a:lnTo>
                  <a:pt x="401836" y="44649"/>
                </a:lnTo>
                <a:lnTo>
                  <a:pt x="401836" y="62508"/>
                </a:lnTo>
                <a:lnTo>
                  <a:pt x="392906" y="80367"/>
                </a:lnTo>
                <a:lnTo>
                  <a:pt x="401836" y="98227"/>
                </a:lnTo>
                <a:lnTo>
                  <a:pt x="401836" y="107156"/>
                </a:lnTo>
                <a:lnTo>
                  <a:pt x="410765" y="116086"/>
                </a:lnTo>
                <a:lnTo>
                  <a:pt x="419695" y="107156"/>
                </a:lnTo>
                <a:lnTo>
                  <a:pt x="428625" y="98227"/>
                </a:lnTo>
                <a:lnTo>
                  <a:pt x="437554" y="80367"/>
                </a:lnTo>
                <a:lnTo>
                  <a:pt x="455414" y="62508"/>
                </a:lnTo>
                <a:lnTo>
                  <a:pt x="464343" y="44649"/>
                </a:lnTo>
                <a:lnTo>
                  <a:pt x="473273" y="26789"/>
                </a:lnTo>
                <a:lnTo>
                  <a:pt x="473273" y="26789"/>
                </a:lnTo>
                <a:lnTo>
                  <a:pt x="473273" y="44649"/>
                </a:lnTo>
                <a:lnTo>
                  <a:pt x="464343" y="62508"/>
                </a:lnTo>
                <a:lnTo>
                  <a:pt x="446484" y="98227"/>
                </a:lnTo>
                <a:lnTo>
                  <a:pt x="437554" y="133946"/>
                </a:lnTo>
                <a:lnTo>
                  <a:pt x="428625" y="178594"/>
                </a:lnTo>
                <a:lnTo>
                  <a:pt x="419695" y="223242"/>
                </a:lnTo>
                <a:lnTo>
                  <a:pt x="419695" y="258961"/>
                </a:lnTo>
                <a:lnTo>
                  <a:pt x="428625" y="285750"/>
                </a:lnTo>
                <a:lnTo>
                  <a:pt x="428625" y="303610"/>
                </a:lnTo>
                <a:lnTo>
                  <a:pt x="437554" y="303610"/>
                </a:lnTo>
                <a:lnTo>
                  <a:pt x="446484" y="294680"/>
                </a:lnTo>
                <a:lnTo>
                  <a:pt x="464343" y="267891"/>
                </a:lnTo>
                <a:lnTo>
                  <a:pt x="482203" y="223242"/>
                </a:lnTo>
                <a:lnTo>
                  <a:pt x="500062" y="169664"/>
                </a:lnTo>
                <a:lnTo>
                  <a:pt x="526851" y="116086"/>
                </a:lnTo>
                <a:lnTo>
                  <a:pt x="553640" y="62508"/>
                </a:lnTo>
                <a:lnTo>
                  <a:pt x="571500" y="26789"/>
                </a:lnTo>
                <a:lnTo>
                  <a:pt x="589359" y="0"/>
                </a:lnTo>
                <a:lnTo>
                  <a:pt x="598289" y="0"/>
                </a:lnTo>
                <a:lnTo>
                  <a:pt x="607218" y="0"/>
                </a:lnTo>
                <a:lnTo>
                  <a:pt x="598289" y="8930"/>
                </a:lnTo>
                <a:lnTo>
                  <a:pt x="589359" y="17860"/>
                </a:lnTo>
                <a:lnTo>
                  <a:pt x="571500" y="35719"/>
                </a:lnTo>
                <a:lnTo>
                  <a:pt x="544711" y="62508"/>
                </a:lnTo>
                <a:lnTo>
                  <a:pt x="517922" y="80367"/>
                </a:lnTo>
                <a:lnTo>
                  <a:pt x="500062" y="107156"/>
                </a:lnTo>
                <a:lnTo>
                  <a:pt x="473273" y="116086"/>
                </a:lnTo>
                <a:lnTo>
                  <a:pt x="464343" y="125016"/>
                </a:lnTo>
                <a:lnTo>
                  <a:pt x="464343" y="116086"/>
                </a:lnTo>
                <a:lnTo>
                  <a:pt x="473273" y="98227"/>
                </a:lnTo>
                <a:lnTo>
                  <a:pt x="500062" y="62508"/>
                </a:lnTo>
                <a:lnTo>
                  <a:pt x="500062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223742" y="3554015"/>
            <a:ext cx="44650" cy="321470"/>
          </a:xfrm>
          <a:custGeom>
            <a:avLst/>
            <a:gdLst/>
            <a:ahLst/>
            <a:cxnLst/>
            <a:rect l="0" t="0" r="0" b="0"/>
            <a:pathLst>
              <a:path w="44650" h="321470">
                <a:moveTo>
                  <a:pt x="44649" y="0"/>
                </a:moveTo>
                <a:lnTo>
                  <a:pt x="35719" y="0"/>
                </a:lnTo>
                <a:lnTo>
                  <a:pt x="3571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26789" y="44649"/>
                </a:lnTo>
                <a:lnTo>
                  <a:pt x="17860" y="80367"/>
                </a:lnTo>
                <a:lnTo>
                  <a:pt x="8930" y="125016"/>
                </a:lnTo>
                <a:lnTo>
                  <a:pt x="8930" y="169664"/>
                </a:lnTo>
                <a:lnTo>
                  <a:pt x="0" y="214313"/>
                </a:lnTo>
                <a:lnTo>
                  <a:pt x="8930" y="258961"/>
                </a:lnTo>
                <a:lnTo>
                  <a:pt x="8930" y="285750"/>
                </a:lnTo>
                <a:lnTo>
                  <a:pt x="17860" y="312539"/>
                </a:lnTo>
                <a:lnTo>
                  <a:pt x="26789" y="321469"/>
                </a:lnTo>
                <a:lnTo>
                  <a:pt x="44649" y="321469"/>
                </a:lnTo>
                <a:lnTo>
                  <a:pt x="44649" y="32146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13039" y="3795117"/>
            <a:ext cx="17860" cy="35720"/>
          </a:xfrm>
          <a:custGeom>
            <a:avLst/>
            <a:gdLst/>
            <a:ahLst/>
            <a:cxnLst/>
            <a:rect l="0" t="0" r="0" b="0"/>
            <a:pathLst>
              <a:path w="17860" h="35720">
                <a:moveTo>
                  <a:pt x="0" y="35719"/>
                </a:moveTo>
                <a:lnTo>
                  <a:pt x="17859" y="0"/>
                </a:lnTo>
                <a:lnTo>
                  <a:pt x="1785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268391" y="3696890"/>
            <a:ext cx="160735" cy="160736"/>
          </a:xfrm>
          <a:custGeom>
            <a:avLst/>
            <a:gdLst/>
            <a:ahLst/>
            <a:cxnLst/>
            <a:rect l="0" t="0" r="0" b="0"/>
            <a:pathLst>
              <a:path w="160735" h="160736">
                <a:moveTo>
                  <a:pt x="0" y="133946"/>
                </a:moveTo>
                <a:lnTo>
                  <a:pt x="0" y="133946"/>
                </a:lnTo>
                <a:lnTo>
                  <a:pt x="8929" y="133946"/>
                </a:lnTo>
                <a:lnTo>
                  <a:pt x="17859" y="133946"/>
                </a:lnTo>
                <a:lnTo>
                  <a:pt x="26789" y="125016"/>
                </a:lnTo>
                <a:lnTo>
                  <a:pt x="44648" y="116086"/>
                </a:lnTo>
                <a:lnTo>
                  <a:pt x="71437" y="98227"/>
                </a:lnTo>
                <a:lnTo>
                  <a:pt x="98226" y="80367"/>
                </a:lnTo>
                <a:lnTo>
                  <a:pt x="116086" y="53578"/>
                </a:lnTo>
                <a:lnTo>
                  <a:pt x="133945" y="26789"/>
                </a:lnTo>
                <a:lnTo>
                  <a:pt x="142875" y="8930"/>
                </a:lnTo>
                <a:lnTo>
                  <a:pt x="142875" y="0"/>
                </a:lnTo>
                <a:lnTo>
                  <a:pt x="125015" y="0"/>
                </a:lnTo>
                <a:lnTo>
                  <a:pt x="107156" y="17860"/>
                </a:lnTo>
                <a:lnTo>
                  <a:pt x="80367" y="44649"/>
                </a:lnTo>
                <a:lnTo>
                  <a:pt x="62507" y="71438"/>
                </a:lnTo>
                <a:lnTo>
                  <a:pt x="44648" y="98227"/>
                </a:lnTo>
                <a:lnTo>
                  <a:pt x="35718" y="125016"/>
                </a:lnTo>
                <a:lnTo>
                  <a:pt x="35718" y="142875"/>
                </a:lnTo>
                <a:lnTo>
                  <a:pt x="44648" y="160735"/>
                </a:lnTo>
                <a:lnTo>
                  <a:pt x="71437" y="160735"/>
                </a:lnTo>
                <a:lnTo>
                  <a:pt x="98226" y="160735"/>
                </a:lnTo>
                <a:lnTo>
                  <a:pt x="133945" y="151805"/>
                </a:lnTo>
                <a:lnTo>
                  <a:pt x="160734" y="125016"/>
                </a:lnTo>
                <a:lnTo>
                  <a:pt x="160734" y="12501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482703" y="3545086"/>
            <a:ext cx="107157" cy="312540"/>
          </a:xfrm>
          <a:custGeom>
            <a:avLst/>
            <a:gdLst/>
            <a:ahLst/>
            <a:cxnLst/>
            <a:rect l="0" t="0" r="0" b="0"/>
            <a:pathLst>
              <a:path w="107157" h="312540">
                <a:moveTo>
                  <a:pt x="44649" y="0"/>
                </a:moveTo>
                <a:lnTo>
                  <a:pt x="44649" y="0"/>
                </a:lnTo>
                <a:lnTo>
                  <a:pt x="35719" y="8929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89296"/>
                </a:lnTo>
                <a:lnTo>
                  <a:pt x="8930" y="133945"/>
                </a:lnTo>
                <a:lnTo>
                  <a:pt x="0" y="187523"/>
                </a:lnTo>
                <a:lnTo>
                  <a:pt x="0" y="232171"/>
                </a:lnTo>
                <a:lnTo>
                  <a:pt x="8930" y="267890"/>
                </a:lnTo>
                <a:lnTo>
                  <a:pt x="17860" y="294679"/>
                </a:lnTo>
                <a:lnTo>
                  <a:pt x="35719" y="312539"/>
                </a:lnTo>
                <a:lnTo>
                  <a:pt x="62508" y="312539"/>
                </a:lnTo>
                <a:lnTo>
                  <a:pt x="80367" y="312539"/>
                </a:lnTo>
                <a:lnTo>
                  <a:pt x="98227" y="303609"/>
                </a:lnTo>
                <a:lnTo>
                  <a:pt x="107156" y="276820"/>
                </a:lnTo>
                <a:lnTo>
                  <a:pt x="107156" y="241101"/>
                </a:lnTo>
                <a:lnTo>
                  <a:pt x="98227" y="205382"/>
                </a:lnTo>
                <a:lnTo>
                  <a:pt x="98227" y="20538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420195" y="3670101"/>
            <a:ext cx="223244" cy="8931"/>
          </a:xfrm>
          <a:custGeom>
            <a:avLst/>
            <a:gdLst/>
            <a:ahLst/>
            <a:cxnLst/>
            <a:rect l="0" t="0" r="0" b="0"/>
            <a:pathLst>
              <a:path w="223244" h="8931">
                <a:moveTo>
                  <a:pt x="0" y="8930"/>
                </a:moveTo>
                <a:lnTo>
                  <a:pt x="0" y="8930"/>
                </a:lnTo>
                <a:lnTo>
                  <a:pt x="8930" y="8930"/>
                </a:lnTo>
                <a:lnTo>
                  <a:pt x="26789" y="8930"/>
                </a:lnTo>
                <a:lnTo>
                  <a:pt x="53578" y="0"/>
                </a:lnTo>
                <a:lnTo>
                  <a:pt x="89297" y="0"/>
                </a:lnTo>
                <a:lnTo>
                  <a:pt x="125016" y="0"/>
                </a:lnTo>
                <a:lnTo>
                  <a:pt x="160735" y="0"/>
                </a:lnTo>
                <a:lnTo>
                  <a:pt x="196453" y="0"/>
                </a:lnTo>
                <a:lnTo>
                  <a:pt x="223243" y="0"/>
                </a:lnTo>
                <a:lnTo>
                  <a:pt x="223243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25578" y="3723679"/>
            <a:ext cx="116087" cy="133947"/>
          </a:xfrm>
          <a:custGeom>
            <a:avLst/>
            <a:gdLst/>
            <a:ahLst/>
            <a:cxnLst/>
            <a:rect l="0" t="0" r="0" b="0"/>
            <a:pathLst>
              <a:path w="116087" h="133947">
                <a:moveTo>
                  <a:pt x="17860" y="71438"/>
                </a:moveTo>
                <a:lnTo>
                  <a:pt x="17860" y="71438"/>
                </a:lnTo>
                <a:lnTo>
                  <a:pt x="8930" y="80367"/>
                </a:lnTo>
                <a:lnTo>
                  <a:pt x="8930" y="80367"/>
                </a:lnTo>
                <a:lnTo>
                  <a:pt x="8930" y="89297"/>
                </a:lnTo>
                <a:lnTo>
                  <a:pt x="17860" y="89297"/>
                </a:lnTo>
                <a:lnTo>
                  <a:pt x="26789" y="80367"/>
                </a:lnTo>
                <a:lnTo>
                  <a:pt x="35719" y="80367"/>
                </a:lnTo>
                <a:lnTo>
                  <a:pt x="44649" y="62508"/>
                </a:lnTo>
                <a:lnTo>
                  <a:pt x="62508" y="44649"/>
                </a:lnTo>
                <a:lnTo>
                  <a:pt x="71438" y="26789"/>
                </a:lnTo>
                <a:lnTo>
                  <a:pt x="71438" y="17860"/>
                </a:lnTo>
                <a:lnTo>
                  <a:pt x="71438" y="0"/>
                </a:lnTo>
                <a:lnTo>
                  <a:pt x="62508" y="0"/>
                </a:lnTo>
                <a:lnTo>
                  <a:pt x="53578" y="0"/>
                </a:lnTo>
                <a:lnTo>
                  <a:pt x="35719" y="8930"/>
                </a:lnTo>
                <a:lnTo>
                  <a:pt x="17860" y="26789"/>
                </a:lnTo>
                <a:lnTo>
                  <a:pt x="8930" y="53578"/>
                </a:lnTo>
                <a:lnTo>
                  <a:pt x="0" y="80367"/>
                </a:lnTo>
                <a:lnTo>
                  <a:pt x="0" y="98227"/>
                </a:lnTo>
                <a:lnTo>
                  <a:pt x="8930" y="116086"/>
                </a:lnTo>
                <a:lnTo>
                  <a:pt x="17860" y="133946"/>
                </a:lnTo>
                <a:lnTo>
                  <a:pt x="44649" y="133946"/>
                </a:lnTo>
                <a:lnTo>
                  <a:pt x="62508" y="133946"/>
                </a:lnTo>
                <a:lnTo>
                  <a:pt x="89297" y="116086"/>
                </a:lnTo>
                <a:lnTo>
                  <a:pt x="116086" y="98227"/>
                </a:lnTo>
                <a:lnTo>
                  <a:pt x="116086" y="98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732734" y="3687961"/>
            <a:ext cx="187525" cy="187524"/>
          </a:xfrm>
          <a:custGeom>
            <a:avLst/>
            <a:gdLst/>
            <a:ahLst/>
            <a:cxnLst/>
            <a:rect l="0" t="0" r="0" b="0"/>
            <a:pathLst>
              <a:path w="187525" h="187524">
                <a:moveTo>
                  <a:pt x="44649" y="26789"/>
                </a:moveTo>
                <a:lnTo>
                  <a:pt x="44649" y="35718"/>
                </a:lnTo>
                <a:lnTo>
                  <a:pt x="35719" y="53578"/>
                </a:lnTo>
                <a:lnTo>
                  <a:pt x="17860" y="80367"/>
                </a:lnTo>
                <a:lnTo>
                  <a:pt x="17860" y="98226"/>
                </a:lnTo>
                <a:lnTo>
                  <a:pt x="8930" y="125015"/>
                </a:lnTo>
                <a:lnTo>
                  <a:pt x="0" y="142875"/>
                </a:lnTo>
                <a:lnTo>
                  <a:pt x="8930" y="151804"/>
                </a:lnTo>
                <a:lnTo>
                  <a:pt x="8930" y="160734"/>
                </a:lnTo>
                <a:lnTo>
                  <a:pt x="17860" y="160734"/>
                </a:lnTo>
                <a:lnTo>
                  <a:pt x="26789" y="151804"/>
                </a:lnTo>
                <a:lnTo>
                  <a:pt x="44649" y="133945"/>
                </a:lnTo>
                <a:lnTo>
                  <a:pt x="53579" y="107156"/>
                </a:lnTo>
                <a:lnTo>
                  <a:pt x="71438" y="71437"/>
                </a:lnTo>
                <a:lnTo>
                  <a:pt x="80368" y="44648"/>
                </a:lnTo>
                <a:lnTo>
                  <a:pt x="98227" y="17859"/>
                </a:lnTo>
                <a:lnTo>
                  <a:pt x="107157" y="0"/>
                </a:lnTo>
                <a:lnTo>
                  <a:pt x="116086" y="0"/>
                </a:lnTo>
                <a:lnTo>
                  <a:pt x="116086" y="8929"/>
                </a:lnTo>
                <a:lnTo>
                  <a:pt x="116086" y="26789"/>
                </a:lnTo>
                <a:lnTo>
                  <a:pt x="116086" y="62507"/>
                </a:lnTo>
                <a:lnTo>
                  <a:pt x="116086" y="89296"/>
                </a:lnTo>
                <a:lnTo>
                  <a:pt x="116086" y="125015"/>
                </a:lnTo>
                <a:lnTo>
                  <a:pt x="116086" y="151804"/>
                </a:lnTo>
                <a:lnTo>
                  <a:pt x="116086" y="169664"/>
                </a:lnTo>
                <a:lnTo>
                  <a:pt x="125016" y="187523"/>
                </a:lnTo>
                <a:lnTo>
                  <a:pt x="133946" y="187523"/>
                </a:lnTo>
                <a:lnTo>
                  <a:pt x="151805" y="178593"/>
                </a:lnTo>
                <a:lnTo>
                  <a:pt x="169664" y="151804"/>
                </a:lnTo>
                <a:lnTo>
                  <a:pt x="187524" y="125015"/>
                </a:lnTo>
                <a:lnTo>
                  <a:pt x="187524" y="12501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911328" y="3696890"/>
            <a:ext cx="196454" cy="187525"/>
          </a:xfrm>
          <a:custGeom>
            <a:avLst/>
            <a:gdLst/>
            <a:ahLst/>
            <a:cxnLst/>
            <a:rect l="0" t="0" r="0" b="0"/>
            <a:pathLst>
              <a:path w="196454" h="187525">
                <a:moveTo>
                  <a:pt x="8930" y="98227"/>
                </a:moveTo>
                <a:lnTo>
                  <a:pt x="8930" y="107156"/>
                </a:lnTo>
                <a:lnTo>
                  <a:pt x="0" y="107156"/>
                </a:lnTo>
                <a:lnTo>
                  <a:pt x="0" y="116086"/>
                </a:lnTo>
                <a:lnTo>
                  <a:pt x="0" y="116086"/>
                </a:lnTo>
                <a:lnTo>
                  <a:pt x="17860" y="116086"/>
                </a:lnTo>
                <a:lnTo>
                  <a:pt x="35719" y="107156"/>
                </a:lnTo>
                <a:lnTo>
                  <a:pt x="62508" y="98227"/>
                </a:lnTo>
                <a:lnTo>
                  <a:pt x="89297" y="80367"/>
                </a:lnTo>
                <a:lnTo>
                  <a:pt x="116086" y="53578"/>
                </a:lnTo>
                <a:lnTo>
                  <a:pt x="142875" y="35719"/>
                </a:lnTo>
                <a:lnTo>
                  <a:pt x="160735" y="17860"/>
                </a:lnTo>
                <a:lnTo>
                  <a:pt x="160735" y="0"/>
                </a:lnTo>
                <a:lnTo>
                  <a:pt x="151805" y="0"/>
                </a:lnTo>
                <a:lnTo>
                  <a:pt x="133945" y="8930"/>
                </a:lnTo>
                <a:lnTo>
                  <a:pt x="107156" y="26789"/>
                </a:lnTo>
                <a:lnTo>
                  <a:pt x="80367" y="53578"/>
                </a:lnTo>
                <a:lnTo>
                  <a:pt x="44649" y="89297"/>
                </a:lnTo>
                <a:lnTo>
                  <a:pt x="26789" y="125016"/>
                </a:lnTo>
                <a:lnTo>
                  <a:pt x="17860" y="151805"/>
                </a:lnTo>
                <a:lnTo>
                  <a:pt x="17860" y="169664"/>
                </a:lnTo>
                <a:lnTo>
                  <a:pt x="26789" y="187524"/>
                </a:lnTo>
                <a:lnTo>
                  <a:pt x="44649" y="187524"/>
                </a:lnTo>
                <a:lnTo>
                  <a:pt x="62508" y="178594"/>
                </a:lnTo>
                <a:lnTo>
                  <a:pt x="89297" y="160735"/>
                </a:lnTo>
                <a:lnTo>
                  <a:pt x="125016" y="142875"/>
                </a:lnTo>
                <a:lnTo>
                  <a:pt x="160735" y="107156"/>
                </a:lnTo>
                <a:lnTo>
                  <a:pt x="196453" y="62508"/>
                </a:lnTo>
                <a:lnTo>
                  <a:pt x="196453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089922" y="3679031"/>
            <a:ext cx="107157" cy="169665"/>
          </a:xfrm>
          <a:custGeom>
            <a:avLst/>
            <a:gdLst/>
            <a:ahLst/>
            <a:cxnLst/>
            <a:rect l="0" t="0" r="0" b="0"/>
            <a:pathLst>
              <a:path w="107157" h="169665">
                <a:moveTo>
                  <a:pt x="80367" y="0"/>
                </a:moveTo>
                <a:lnTo>
                  <a:pt x="80367" y="0"/>
                </a:lnTo>
                <a:lnTo>
                  <a:pt x="71437" y="8930"/>
                </a:lnTo>
                <a:lnTo>
                  <a:pt x="62508" y="8930"/>
                </a:lnTo>
                <a:lnTo>
                  <a:pt x="53578" y="17859"/>
                </a:lnTo>
                <a:lnTo>
                  <a:pt x="44648" y="17859"/>
                </a:lnTo>
                <a:lnTo>
                  <a:pt x="44648" y="26789"/>
                </a:lnTo>
                <a:lnTo>
                  <a:pt x="44648" y="35719"/>
                </a:lnTo>
                <a:lnTo>
                  <a:pt x="44648" y="44648"/>
                </a:lnTo>
                <a:lnTo>
                  <a:pt x="53578" y="53578"/>
                </a:lnTo>
                <a:lnTo>
                  <a:pt x="71437" y="71437"/>
                </a:lnTo>
                <a:lnTo>
                  <a:pt x="80367" y="89297"/>
                </a:lnTo>
                <a:lnTo>
                  <a:pt x="89297" y="98226"/>
                </a:lnTo>
                <a:lnTo>
                  <a:pt x="98226" y="116086"/>
                </a:lnTo>
                <a:lnTo>
                  <a:pt x="107156" y="125015"/>
                </a:lnTo>
                <a:lnTo>
                  <a:pt x="107156" y="142875"/>
                </a:lnTo>
                <a:lnTo>
                  <a:pt x="107156" y="151805"/>
                </a:lnTo>
                <a:lnTo>
                  <a:pt x="98226" y="160734"/>
                </a:lnTo>
                <a:lnTo>
                  <a:pt x="80367" y="169664"/>
                </a:lnTo>
                <a:lnTo>
                  <a:pt x="62508" y="169664"/>
                </a:lnTo>
                <a:lnTo>
                  <a:pt x="35719" y="169664"/>
                </a:lnTo>
                <a:lnTo>
                  <a:pt x="17859" y="160734"/>
                </a:lnTo>
                <a:lnTo>
                  <a:pt x="0" y="151805"/>
                </a:lnTo>
                <a:lnTo>
                  <a:pt x="0" y="133945"/>
                </a:lnTo>
                <a:lnTo>
                  <a:pt x="0" y="13394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250656" y="3696890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71438" y="0"/>
                </a:moveTo>
                <a:lnTo>
                  <a:pt x="62508" y="0"/>
                </a:lnTo>
                <a:lnTo>
                  <a:pt x="44649" y="0"/>
                </a:lnTo>
                <a:lnTo>
                  <a:pt x="26789" y="0"/>
                </a:lnTo>
                <a:lnTo>
                  <a:pt x="8930" y="0"/>
                </a:lnTo>
                <a:lnTo>
                  <a:pt x="0" y="8930"/>
                </a:lnTo>
                <a:lnTo>
                  <a:pt x="8930" y="8930"/>
                </a:lnTo>
                <a:lnTo>
                  <a:pt x="17860" y="17860"/>
                </a:lnTo>
                <a:lnTo>
                  <a:pt x="35719" y="26789"/>
                </a:lnTo>
                <a:lnTo>
                  <a:pt x="53578" y="35719"/>
                </a:lnTo>
                <a:lnTo>
                  <a:pt x="80367" y="44649"/>
                </a:lnTo>
                <a:lnTo>
                  <a:pt x="98227" y="53578"/>
                </a:lnTo>
                <a:lnTo>
                  <a:pt x="116086" y="71438"/>
                </a:lnTo>
                <a:lnTo>
                  <a:pt x="133946" y="89297"/>
                </a:lnTo>
                <a:lnTo>
                  <a:pt x="133946" y="98227"/>
                </a:lnTo>
                <a:lnTo>
                  <a:pt x="125016" y="116086"/>
                </a:lnTo>
                <a:lnTo>
                  <a:pt x="107157" y="125016"/>
                </a:lnTo>
                <a:lnTo>
                  <a:pt x="89297" y="133946"/>
                </a:lnTo>
                <a:lnTo>
                  <a:pt x="62508" y="142875"/>
                </a:lnTo>
                <a:lnTo>
                  <a:pt x="44649" y="142875"/>
                </a:lnTo>
                <a:lnTo>
                  <a:pt x="35719" y="142875"/>
                </a:lnTo>
                <a:lnTo>
                  <a:pt x="26789" y="125016"/>
                </a:lnTo>
                <a:lnTo>
                  <a:pt x="35719" y="107156"/>
                </a:lnTo>
                <a:lnTo>
                  <a:pt x="53578" y="80367"/>
                </a:lnTo>
                <a:lnTo>
                  <a:pt x="53578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411391" y="3536156"/>
            <a:ext cx="17860" cy="62509"/>
          </a:xfrm>
          <a:custGeom>
            <a:avLst/>
            <a:gdLst/>
            <a:ahLst/>
            <a:cxnLst/>
            <a:rect l="0" t="0" r="0" b="0"/>
            <a:pathLst>
              <a:path w="17860" h="62509">
                <a:moveTo>
                  <a:pt x="17859" y="0"/>
                </a:moveTo>
                <a:lnTo>
                  <a:pt x="1785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0" y="17859"/>
                </a:lnTo>
                <a:lnTo>
                  <a:pt x="0" y="26789"/>
                </a:lnTo>
                <a:lnTo>
                  <a:pt x="0" y="35719"/>
                </a:lnTo>
                <a:lnTo>
                  <a:pt x="0" y="44648"/>
                </a:lnTo>
                <a:lnTo>
                  <a:pt x="0" y="53578"/>
                </a:lnTo>
                <a:lnTo>
                  <a:pt x="8929" y="62508"/>
                </a:lnTo>
                <a:lnTo>
                  <a:pt x="8929" y="62508"/>
                </a:lnTo>
                <a:lnTo>
                  <a:pt x="8929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473898" y="3527226"/>
            <a:ext cx="53580" cy="71439"/>
          </a:xfrm>
          <a:custGeom>
            <a:avLst/>
            <a:gdLst/>
            <a:ahLst/>
            <a:cxnLst/>
            <a:rect l="0" t="0" r="0" b="0"/>
            <a:pathLst>
              <a:path w="53580" h="71439">
                <a:moveTo>
                  <a:pt x="53579" y="0"/>
                </a:moveTo>
                <a:lnTo>
                  <a:pt x="53579" y="0"/>
                </a:lnTo>
                <a:lnTo>
                  <a:pt x="44649" y="0"/>
                </a:lnTo>
                <a:lnTo>
                  <a:pt x="35719" y="8930"/>
                </a:lnTo>
                <a:lnTo>
                  <a:pt x="35719" y="17860"/>
                </a:lnTo>
                <a:lnTo>
                  <a:pt x="17860" y="35719"/>
                </a:lnTo>
                <a:lnTo>
                  <a:pt x="8930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71438"/>
                </a:lnTo>
                <a:lnTo>
                  <a:pt x="0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196828" y="3437929"/>
            <a:ext cx="62509" cy="107158"/>
          </a:xfrm>
          <a:custGeom>
            <a:avLst/>
            <a:gdLst/>
            <a:ahLst/>
            <a:cxnLst/>
            <a:rect l="0" t="0" r="0" b="0"/>
            <a:pathLst>
              <a:path w="62509" h="107158">
                <a:moveTo>
                  <a:pt x="53578" y="0"/>
                </a:moveTo>
                <a:lnTo>
                  <a:pt x="53578" y="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26789" y="44649"/>
                </a:lnTo>
                <a:lnTo>
                  <a:pt x="17860" y="62508"/>
                </a:lnTo>
                <a:lnTo>
                  <a:pt x="8930" y="80367"/>
                </a:lnTo>
                <a:lnTo>
                  <a:pt x="0" y="98227"/>
                </a:lnTo>
                <a:lnTo>
                  <a:pt x="8930" y="98227"/>
                </a:lnTo>
                <a:lnTo>
                  <a:pt x="8930" y="107157"/>
                </a:lnTo>
                <a:lnTo>
                  <a:pt x="17860" y="98227"/>
                </a:lnTo>
                <a:lnTo>
                  <a:pt x="26789" y="98227"/>
                </a:lnTo>
                <a:lnTo>
                  <a:pt x="44649" y="80367"/>
                </a:lnTo>
                <a:lnTo>
                  <a:pt x="62508" y="62508"/>
                </a:lnTo>
                <a:lnTo>
                  <a:pt x="62508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3277195" y="3437929"/>
            <a:ext cx="71439" cy="98228"/>
          </a:xfrm>
          <a:custGeom>
            <a:avLst/>
            <a:gdLst/>
            <a:ahLst/>
            <a:cxnLst/>
            <a:rect l="0" t="0" r="0" b="0"/>
            <a:pathLst>
              <a:path w="71439" h="98228">
                <a:moveTo>
                  <a:pt x="71438" y="0"/>
                </a:moveTo>
                <a:lnTo>
                  <a:pt x="62508" y="0"/>
                </a:lnTo>
                <a:lnTo>
                  <a:pt x="53578" y="8930"/>
                </a:lnTo>
                <a:lnTo>
                  <a:pt x="44649" y="26789"/>
                </a:lnTo>
                <a:lnTo>
                  <a:pt x="26789" y="44649"/>
                </a:lnTo>
                <a:lnTo>
                  <a:pt x="8930" y="62508"/>
                </a:lnTo>
                <a:lnTo>
                  <a:pt x="0" y="71438"/>
                </a:lnTo>
                <a:lnTo>
                  <a:pt x="0" y="89297"/>
                </a:lnTo>
                <a:lnTo>
                  <a:pt x="0" y="98227"/>
                </a:lnTo>
                <a:lnTo>
                  <a:pt x="0" y="98227"/>
                </a:lnTo>
                <a:lnTo>
                  <a:pt x="8930" y="89297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Table for Triangle Problem01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581150"/>
            <a:ext cx="83915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589359" y="4188023"/>
            <a:ext cx="17861" cy="1"/>
          </a:xfrm>
          <a:custGeom>
            <a:avLst/>
            <a:gdLst/>
            <a:ahLst/>
            <a:cxnLst/>
            <a:rect l="0" t="0" r="0" b="0"/>
            <a:pathLst>
              <a:path w="17861" h="1">
                <a:moveTo>
                  <a:pt x="17860" y="0"/>
                </a:moveTo>
                <a:lnTo>
                  <a:pt x="8930" y="0"/>
                </a:lnTo>
                <a:lnTo>
                  <a:pt x="893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26852" y="4152304"/>
            <a:ext cx="1187649" cy="53579"/>
          </a:xfrm>
          <a:custGeom>
            <a:avLst/>
            <a:gdLst/>
            <a:ahLst/>
            <a:cxnLst/>
            <a:rect l="0" t="0" r="0" b="0"/>
            <a:pathLst>
              <a:path w="1187649" h="53579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35718" y="17860"/>
                </a:lnTo>
                <a:lnTo>
                  <a:pt x="44648" y="17860"/>
                </a:lnTo>
                <a:lnTo>
                  <a:pt x="53578" y="17860"/>
                </a:lnTo>
                <a:lnTo>
                  <a:pt x="71437" y="26789"/>
                </a:lnTo>
                <a:lnTo>
                  <a:pt x="80367" y="26789"/>
                </a:lnTo>
                <a:lnTo>
                  <a:pt x="98226" y="35719"/>
                </a:lnTo>
                <a:lnTo>
                  <a:pt x="107156" y="35719"/>
                </a:lnTo>
                <a:lnTo>
                  <a:pt x="133945" y="44649"/>
                </a:lnTo>
                <a:lnTo>
                  <a:pt x="151804" y="44649"/>
                </a:lnTo>
                <a:lnTo>
                  <a:pt x="178593" y="44649"/>
                </a:lnTo>
                <a:lnTo>
                  <a:pt x="205382" y="44649"/>
                </a:lnTo>
                <a:lnTo>
                  <a:pt x="241101" y="44649"/>
                </a:lnTo>
                <a:lnTo>
                  <a:pt x="276820" y="44649"/>
                </a:lnTo>
                <a:lnTo>
                  <a:pt x="312539" y="44649"/>
                </a:lnTo>
                <a:lnTo>
                  <a:pt x="348257" y="44649"/>
                </a:lnTo>
                <a:lnTo>
                  <a:pt x="392906" y="53578"/>
                </a:lnTo>
                <a:lnTo>
                  <a:pt x="428625" y="44649"/>
                </a:lnTo>
                <a:lnTo>
                  <a:pt x="473273" y="44649"/>
                </a:lnTo>
                <a:lnTo>
                  <a:pt x="517922" y="44649"/>
                </a:lnTo>
                <a:lnTo>
                  <a:pt x="562570" y="44649"/>
                </a:lnTo>
                <a:lnTo>
                  <a:pt x="598289" y="44649"/>
                </a:lnTo>
                <a:lnTo>
                  <a:pt x="642937" y="44649"/>
                </a:lnTo>
                <a:lnTo>
                  <a:pt x="687586" y="35719"/>
                </a:lnTo>
                <a:lnTo>
                  <a:pt x="723304" y="35719"/>
                </a:lnTo>
                <a:lnTo>
                  <a:pt x="767953" y="35719"/>
                </a:lnTo>
                <a:lnTo>
                  <a:pt x="812601" y="35719"/>
                </a:lnTo>
                <a:lnTo>
                  <a:pt x="848320" y="35719"/>
                </a:lnTo>
                <a:lnTo>
                  <a:pt x="892968" y="35719"/>
                </a:lnTo>
                <a:lnTo>
                  <a:pt x="928687" y="35719"/>
                </a:lnTo>
                <a:lnTo>
                  <a:pt x="964406" y="35719"/>
                </a:lnTo>
                <a:lnTo>
                  <a:pt x="1009054" y="35719"/>
                </a:lnTo>
                <a:lnTo>
                  <a:pt x="1044773" y="35719"/>
                </a:lnTo>
                <a:lnTo>
                  <a:pt x="1080492" y="35719"/>
                </a:lnTo>
                <a:lnTo>
                  <a:pt x="1116211" y="35719"/>
                </a:lnTo>
                <a:lnTo>
                  <a:pt x="1143000" y="35719"/>
                </a:lnTo>
                <a:lnTo>
                  <a:pt x="1169789" y="44649"/>
                </a:lnTo>
                <a:lnTo>
                  <a:pt x="1187648" y="35719"/>
                </a:lnTo>
                <a:lnTo>
                  <a:pt x="1187648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67953" y="4286250"/>
            <a:ext cx="62509" cy="1562696"/>
          </a:xfrm>
          <a:custGeom>
            <a:avLst/>
            <a:gdLst/>
            <a:ahLst/>
            <a:cxnLst/>
            <a:rect l="0" t="0" r="0" b="0"/>
            <a:pathLst>
              <a:path w="62509" h="1562696">
                <a:moveTo>
                  <a:pt x="62508" y="26789"/>
                </a:moveTo>
                <a:lnTo>
                  <a:pt x="62508" y="17859"/>
                </a:lnTo>
                <a:lnTo>
                  <a:pt x="62508" y="17859"/>
                </a:lnTo>
                <a:lnTo>
                  <a:pt x="62508" y="8929"/>
                </a:lnTo>
                <a:lnTo>
                  <a:pt x="62508" y="8929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0"/>
                </a:lnTo>
                <a:lnTo>
                  <a:pt x="62508" y="8929"/>
                </a:lnTo>
                <a:lnTo>
                  <a:pt x="62508" y="26789"/>
                </a:lnTo>
                <a:lnTo>
                  <a:pt x="62508" y="53578"/>
                </a:lnTo>
                <a:lnTo>
                  <a:pt x="62508" y="80367"/>
                </a:lnTo>
                <a:lnTo>
                  <a:pt x="62508" y="125015"/>
                </a:lnTo>
                <a:lnTo>
                  <a:pt x="62508" y="160734"/>
                </a:lnTo>
                <a:lnTo>
                  <a:pt x="53578" y="214312"/>
                </a:lnTo>
                <a:lnTo>
                  <a:pt x="53578" y="267890"/>
                </a:lnTo>
                <a:lnTo>
                  <a:pt x="44649" y="330398"/>
                </a:lnTo>
                <a:lnTo>
                  <a:pt x="26789" y="392906"/>
                </a:lnTo>
                <a:lnTo>
                  <a:pt x="26789" y="455414"/>
                </a:lnTo>
                <a:lnTo>
                  <a:pt x="17860" y="517921"/>
                </a:lnTo>
                <a:lnTo>
                  <a:pt x="8930" y="589359"/>
                </a:lnTo>
                <a:lnTo>
                  <a:pt x="8930" y="660797"/>
                </a:lnTo>
                <a:lnTo>
                  <a:pt x="8930" y="732234"/>
                </a:lnTo>
                <a:lnTo>
                  <a:pt x="8930" y="812602"/>
                </a:lnTo>
                <a:lnTo>
                  <a:pt x="17860" y="884039"/>
                </a:lnTo>
                <a:lnTo>
                  <a:pt x="26789" y="955477"/>
                </a:lnTo>
                <a:lnTo>
                  <a:pt x="26789" y="1017984"/>
                </a:lnTo>
                <a:lnTo>
                  <a:pt x="35719" y="1089422"/>
                </a:lnTo>
                <a:lnTo>
                  <a:pt x="35719" y="1143000"/>
                </a:lnTo>
                <a:lnTo>
                  <a:pt x="26789" y="1205508"/>
                </a:lnTo>
                <a:lnTo>
                  <a:pt x="17860" y="1259086"/>
                </a:lnTo>
                <a:lnTo>
                  <a:pt x="8930" y="1303734"/>
                </a:lnTo>
                <a:lnTo>
                  <a:pt x="8930" y="1348382"/>
                </a:lnTo>
                <a:lnTo>
                  <a:pt x="0" y="1393030"/>
                </a:lnTo>
                <a:lnTo>
                  <a:pt x="0" y="1428749"/>
                </a:lnTo>
                <a:lnTo>
                  <a:pt x="8930" y="1464468"/>
                </a:lnTo>
                <a:lnTo>
                  <a:pt x="8930" y="1491257"/>
                </a:lnTo>
                <a:lnTo>
                  <a:pt x="26789" y="1526976"/>
                </a:lnTo>
                <a:lnTo>
                  <a:pt x="35719" y="1544835"/>
                </a:lnTo>
                <a:lnTo>
                  <a:pt x="35719" y="1562695"/>
                </a:lnTo>
                <a:lnTo>
                  <a:pt x="35719" y="156269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598789" y="3830836"/>
            <a:ext cx="35720" cy="1"/>
          </a:xfrm>
          <a:custGeom>
            <a:avLst/>
            <a:gdLst/>
            <a:ahLst/>
            <a:cxnLst/>
            <a:rect l="0" t="0" r="0" b="0"/>
            <a:pathLst>
              <a:path w="35720" h="1">
                <a:moveTo>
                  <a:pt x="35719" y="0"/>
                </a:moveTo>
                <a:lnTo>
                  <a:pt x="17859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018359" y="3750468"/>
            <a:ext cx="901900" cy="464345"/>
          </a:xfrm>
          <a:custGeom>
            <a:avLst/>
            <a:gdLst/>
            <a:ahLst/>
            <a:cxnLst/>
            <a:rect l="0" t="0" r="0" b="0"/>
            <a:pathLst>
              <a:path w="901900" h="464345">
                <a:moveTo>
                  <a:pt x="508993" y="80368"/>
                </a:moveTo>
                <a:lnTo>
                  <a:pt x="464344" y="80368"/>
                </a:lnTo>
                <a:lnTo>
                  <a:pt x="428625" y="80368"/>
                </a:lnTo>
                <a:lnTo>
                  <a:pt x="383977" y="80368"/>
                </a:lnTo>
                <a:lnTo>
                  <a:pt x="339329" y="80368"/>
                </a:lnTo>
                <a:lnTo>
                  <a:pt x="294680" y="89297"/>
                </a:lnTo>
                <a:lnTo>
                  <a:pt x="258961" y="89297"/>
                </a:lnTo>
                <a:lnTo>
                  <a:pt x="223243" y="89297"/>
                </a:lnTo>
                <a:lnTo>
                  <a:pt x="187524" y="107157"/>
                </a:lnTo>
                <a:lnTo>
                  <a:pt x="151805" y="116086"/>
                </a:lnTo>
                <a:lnTo>
                  <a:pt x="116086" y="142875"/>
                </a:lnTo>
                <a:lnTo>
                  <a:pt x="80368" y="178594"/>
                </a:lnTo>
                <a:lnTo>
                  <a:pt x="53579" y="214313"/>
                </a:lnTo>
                <a:lnTo>
                  <a:pt x="26789" y="267891"/>
                </a:lnTo>
                <a:lnTo>
                  <a:pt x="8930" y="312539"/>
                </a:lnTo>
                <a:lnTo>
                  <a:pt x="0" y="366118"/>
                </a:lnTo>
                <a:lnTo>
                  <a:pt x="26789" y="401836"/>
                </a:lnTo>
                <a:lnTo>
                  <a:pt x="62508" y="437555"/>
                </a:lnTo>
                <a:lnTo>
                  <a:pt x="116086" y="455414"/>
                </a:lnTo>
                <a:lnTo>
                  <a:pt x="196454" y="464344"/>
                </a:lnTo>
                <a:lnTo>
                  <a:pt x="294680" y="464344"/>
                </a:lnTo>
                <a:lnTo>
                  <a:pt x="401836" y="446485"/>
                </a:lnTo>
                <a:lnTo>
                  <a:pt x="500063" y="428625"/>
                </a:lnTo>
                <a:lnTo>
                  <a:pt x="607219" y="401836"/>
                </a:lnTo>
                <a:lnTo>
                  <a:pt x="705446" y="366118"/>
                </a:lnTo>
                <a:lnTo>
                  <a:pt x="794743" y="321469"/>
                </a:lnTo>
                <a:lnTo>
                  <a:pt x="857250" y="276821"/>
                </a:lnTo>
                <a:lnTo>
                  <a:pt x="892969" y="223243"/>
                </a:lnTo>
                <a:lnTo>
                  <a:pt x="901899" y="169664"/>
                </a:lnTo>
                <a:lnTo>
                  <a:pt x="866180" y="125016"/>
                </a:lnTo>
                <a:lnTo>
                  <a:pt x="794743" y="71438"/>
                </a:lnTo>
                <a:lnTo>
                  <a:pt x="687586" y="35719"/>
                </a:lnTo>
                <a:lnTo>
                  <a:pt x="553641" y="17860"/>
                </a:lnTo>
                <a:lnTo>
                  <a:pt x="401836" y="8930"/>
                </a:lnTo>
                <a:lnTo>
                  <a:pt x="258961" y="0"/>
                </a:lnTo>
                <a:lnTo>
                  <a:pt x="116086" y="0"/>
                </a:lnTo>
                <a:lnTo>
                  <a:pt x="11608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152305" y="5357813"/>
            <a:ext cx="580430" cy="419695"/>
          </a:xfrm>
          <a:custGeom>
            <a:avLst/>
            <a:gdLst/>
            <a:ahLst/>
            <a:cxnLst/>
            <a:rect l="0" t="0" r="0" b="0"/>
            <a:pathLst>
              <a:path w="580430" h="419695">
                <a:moveTo>
                  <a:pt x="500062" y="116085"/>
                </a:moveTo>
                <a:lnTo>
                  <a:pt x="491133" y="107156"/>
                </a:lnTo>
                <a:lnTo>
                  <a:pt x="482203" y="98226"/>
                </a:lnTo>
                <a:lnTo>
                  <a:pt x="464343" y="80367"/>
                </a:lnTo>
                <a:lnTo>
                  <a:pt x="446484" y="53578"/>
                </a:lnTo>
                <a:lnTo>
                  <a:pt x="428625" y="35718"/>
                </a:lnTo>
                <a:lnTo>
                  <a:pt x="401836" y="17859"/>
                </a:lnTo>
                <a:lnTo>
                  <a:pt x="375047" y="8929"/>
                </a:lnTo>
                <a:lnTo>
                  <a:pt x="339328" y="0"/>
                </a:lnTo>
                <a:lnTo>
                  <a:pt x="303609" y="0"/>
                </a:lnTo>
                <a:lnTo>
                  <a:pt x="276820" y="8929"/>
                </a:lnTo>
                <a:lnTo>
                  <a:pt x="241101" y="17859"/>
                </a:lnTo>
                <a:lnTo>
                  <a:pt x="205383" y="35718"/>
                </a:lnTo>
                <a:lnTo>
                  <a:pt x="169664" y="62507"/>
                </a:lnTo>
                <a:lnTo>
                  <a:pt x="133945" y="89296"/>
                </a:lnTo>
                <a:lnTo>
                  <a:pt x="107156" y="116085"/>
                </a:lnTo>
                <a:lnTo>
                  <a:pt x="80367" y="151804"/>
                </a:lnTo>
                <a:lnTo>
                  <a:pt x="53578" y="187523"/>
                </a:lnTo>
                <a:lnTo>
                  <a:pt x="26789" y="223241"/>
                </a:lnTo>
                <a:lnTo>
                  <a:pt x="8929" y="258960"/>
                </a:lnTo>
                <a:lnTo>
                  <a:pt x="0" y="294678"/>
                </a:lnTo>
                <a:lnTo>
                  <a:pt x="0" y="330397"/>
                </a:lnTo>
                <a:lnTo>
                  <a:pt x="8929" y="366116"/>
                </a:lnTo>
                <a:lnTo>
                  <a:pt x="26789" y="383975"/>
                </a:lnTo>
                <a:lnTo>
                  <a:pt x="53578" y="401835"/>
                </a:lnTo>
                <a:lnTo>
                  <a:pt x="89297" y="410764"/>
                </a:lnTo>
                <a:lnTo>
                  <a:pt x="133945" y="419694"/>
                </a:lnTo>
                <a:lnTo>
                  <a:pt x="196453" y="410764"/>
                </a:lnTo>
                <a:lnTo>
                  <a:pt x="258961" y="401835"/>
                </a:lnTo>
                <a:lnTo>
                  <a:pt x="330398" y="392905"/>
                </a:lnTo>
                <a:lnTo>
                  <a:pt x="401836" y="375046"/>
                </a:lnTo>
                <a:lnTo>
                  <a:pt x="464343" y="348257"/>
                </a:lnTo>
                <a:lnTo>
                  <a:pt x="508992" y="321467"/>
                </a:lnTo>
                <a:lnTo>
                  <a:pt x="535781" y="285749"/>
                </a:lnTo>
                <a:lnTo>
                  <a:pt x="562570" y="241100"/>
                </a:lnTo>
                <a:lnTo>
                  <a:pt x="571500" y="196453"/>
                </a:lnTo>
                <a:lnTo>
                  <a:pt x="580429" y="151804"/>
                </a:lnTo>
                <a:lnTo>
                  <a:pt x="571500" y="107156"/>
                </a:lnTo>
                <a:lnTo>
                  <a:pt x="562570" y="71437"/>
                </a:lnTo>
                <a:lnTo>
                  <a:pt x="544711" y="44648"/>
                </a:lnTo>
                <a:lnTo>
                  <a:pt x="508992" y="26789"/>
                </a:lnTo>
                <a:lnTo>
                  <a:pt x="473273" y="17859"/>
                </a:lnTo>
                <a:lnTo>
                  <a:pt x="419695" y="26789"/>
                </a:lnTo>
                <a:lnTo>
                  <a:pt x="339328" y="53578"/>
                </a:lnTo>
                <a:lnTo>
                  <a:pt x="339328" y="5357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81242" y="1982390"/>
            <a:ext cx="1893094" cy="1053704"/>
          </a:xfrm>
          <a:custGeom>
            <a:avLst/>
            <a:gdLst/>
            <a:ahLst/>
            <a:cxnLst/>
            <a:rect l="0" t="0" r="0" b="0"/>
            <a:pathLst>
              <a:path w="1893094" h="1053704">
                <a:moveTo>
                  <a:pt x="1687710" y="366118"/>
                </a:moveTo>
                <a:lnTo>
                  <a:pt x="1687710" y="366118"/>
                </a:lnTo>
                <a:lnTo>
                  <a:pt x="1687710" y="357188"/>
                </a:lnTo>
                <a:lnTo>
                  <a:pt x="1687710" y="348258"/>
                </a:lnTo>
                <a:lnTo>
                  <a:pt x="1687710" y="339329"/>
                </a:lnTo>
                <a:lnTo>
                  <a:pt x="1687710" y="330399"/>
                </a:lnTo>
                <a:lnTo>
                  <a:pt x="1678781" y="312539"/>
                </a:lnTo>
                <a:lnTo>
                  <a:pt x="1660921" y="303610"/>
                </a:lnTo>
                <a:lnTo>
                  <a:pt x="1634132" y="285750"/>
                </a:lnTo>
                <a:lnTo>
                  <a:pt x="1607343" y="267891"/>
                </a:lnTo>
                <a:lnTo>
                  <a:pt x="1580554" y="258961"/>
                </a:lnTo>
                <a:lnTo>
                  <a:pt x="1544835" y="241102"/>
                </a:lnTo>
                <a:lnTo>
                  <a:pt x="1509117" y="232172"/>
                </a:lnTo>
                <a:lnTo>
                  <a:pt x="1464468" y="214313"/>
                </a:lnTo>
                <a:lnTo>
                  <a:pt x="1419820" y="205383"/>
                </a:lnTo>
                <a:lnTo>
                  <a:pt x="1366242" y="196454"/>
                </a:lnTo>
                <a:lnTo>
                  <a:pt x="1312663" y="187524"/>
                </a:lnTo>
                <a:lnTo>
                  <a:pt x="1259085" y="169664"/>
                </a:lnTo>
                <a:lnTo>
                  <a:pt x="1205507" y="160735"/>
                </a:lnTo>
                <a:lnTo>
                  <a:pt x="1151929" y="151805"/>
                </a:lnTo>
                <a:lnTo>
                  <a:pt x="1089422" y="133946"/>
                </a:lnTo>
                <a:lnTo>
                  <a:pt x="1026914" y="133946"/>
                </a:lnTo>
                <a:lnTo>
                  <a:pt x="964406" y="125016"/>
                </a:lnTo>
                <a:lnTo>
                  <a:pt x="892969" y="125016"/>
                </a:lnTo>
                <a:lnTo>
                  <a:pt x="830461" y="125016"/>
                </a:lnTo>
                <a:lnTo>
                  <a:pt x="759024" y="125016"/>
                </a:lnTo>
                <a:lnTo>
                  <a:pt x="696516" y="125016"/>
                </a:lnTo>
                <a:lnTo>
                  <a:pt x="634008" y="133946"/>
                </a:lnTo>
                <a:lnTo>
                  <a:pt x="571500" y="133946"/>
                </a:lnTo>
                <a:lnTo>
                  <a:pt x="508992" y="142875"/>
                </a:lnTo>
                <a:lnTo>
                  <a:pt x="446485" y="160735"/>
                </a:lnTo>
                <a:lnTo>
                  <a:pt x="392906" y="178594"/>
                </a:lnTo>
                <a:lnTo>
                  <a:pt x="339328" y="196454"/>
                </a:lnTo>
                <a:lnTo>
                  <a:pt x="285750" y="223243"/>
                </a:lnTo>
                <a:lnTo>
                  <a:pt x="232172" y="250032"/>
                </a:lnTo>
                <a:lnTo>
                  <a:pt x="187524" y="285750"/>
                </a:lnTo>
                <a:lnTo>
                  <a:pt x="142875" y="321469"/>
                </a:lnTo>
                <a:lnTo>
                  <a:pt x="98227" y="366118"/>
                </a:lnTo>
                <a:lnTo>
                  <a:pt x="62508" y="410766"/>
                </a:lnTo>
                <a:lnTo>
                  <a:pt x="26789" y="464344"/>
                </a:lnTo>
                <a:lnTo>
                  <a:pt x="8930" y="508993"/>
                </a:lnTo>
                <a:lnTo>
                  <a:pt x="0" y="562571"/>
                </a:lnTo>
                <a:lnTo>
                  <a:pt x="0" y="616149"/>
                </a:lnTo>
                <a:lnTo>
                  <a:pt x="8930" y="660798"/>
                </a:lnTo>
                <a:lnTo>
                  <a:pt x="26789" y="714376"/>
                </a:lnTo>
                <a:lnTo>
                  <a:pt x="44649" y="767954"/>
                </a:lnTo>
                <a:lnTo>
                  <a:pt x="80367" y="812602"/>
                </a:lnTo>
                <a:lnTo>
                  <a:pt x="116086" y="857250"/>
                </a:lnTo>
                <a:lnTo>
                  <a:pt x="169664" y="892969"/>
                </a:lnTo>
                <a:lnTo>
                  <a:pt x="223242" y="928688"/>
                </a:lnTo>
                <a:lnTo>
                  <a:pt x="294680" y="955477"/>
                </a:lnTo>
                <a:lnTo>
                  <a:pt x="366117" y="982266"/>
                </a:lnTo>
                <a:lnTo>
                  <a:pt x="446485" y="1009055"/>
                </a:lnTo>
                <a:lnTo>
                  <a:pt x="526852" y="1026914"/>
                </a:lnTo>
                <a:lnTo>
                  <a:pt x="616149" y="1044774"/>
                </a:lnTo>
                <a:lnTo>
                  <a:pt x="705446" y="1053703"/>
                </a:lnTo>
                <a:lnTo>
                  <a:pt x="803672" y="1053703"/>
                </a:lnTo>
                <a:lnTo>
                  <a:pt x="901899" y="1053703"/>
                </a:lnTo>
                <a:lnTo>
                  <a:pt x="1000125" y="1044774"/>
                </a:lnTo>
                <a:lnTo>
                  <a:pt x="1098352" y="1035844"/>
                </a:lnTo>
                <a:lnTo>
                  <a:pt x="1187648" y="1009055"/>
                </a:lnTo>
                <a:lnTo>
                  <a:pt x="1276945" y="982266"/>
                </a:lnTo>
                <a:lnTo>
                  <a:pt x="1366242" y="937617"/>
                </a:lnTo>
                <a:lnTo>
                  <a:pt x="1464468" y="892969"/>
                </a:lnTo>
                <a:lnTo>
                  <a:pt x="1526976" y="857250"/>
                </a:lnTo>
                <a:lnTo>
                  <a:pt x="1580554" y="821531"/>
                </a:lnTo>
                <a:lnTo>
                  <a:pt x="1625203" y="794743"/>
                </a:lnTo>
                <a:lnTo>
                  <a:pt x="1660921" y="759024"/>
                </a:lnTo>
                <a:lnTo>
                  <a:pt x="1714499" y="714376"/>
                </a:lnTo>
                <a:lnTo>
                  <a:pt x="1768078" y="660798"/>
                </a:lnTo>
                <a:lnTo>
                  <a:pt x="1821656" y="607219"/>
                </a:lnTo>
                <a:lnTo>
                  <a:pt x="1857374" y="553641"/>
                </a:lnTo>
                <a:lnTo>
                  <a:pt x="1875234" y="500063"/>
                </a:lnTo>
                <a:lnTo>
                  <a:pt x="1893093" y="446485"/>
                </a:lnTo>
                <a:lnTo>
                  <a:pt x="1884163" y="383977"/>
                </a:lnTo>
                <a:lnTo>
                  <a:pt x="1848445" y="321469"/>
                </a:lnTo>
                <a:lnTo>
                  <a:pt x="1777007" y="250032"/>
                </a:lnTo>
                <a:lnTo>
                  <a:pt x="1687710" y="187524"/>
                </a:lnTo>
                <a:lnTo>
                  <a:pt x="1589484" y="142875"/>
                </a:lnTo>
                <a:lnTo>
                  <a:pt x="1482328" y="107157"/>
                </a:lnTo>
                <a:lnTo>
                  <a:pt x="1366242" y="71438"/>
                </a:lnTo>
                <a:lnTo>
                  <a:pt x="1250156" y="44649"/>
                </a:lnTo>
                <a:lnTo>
                  <a:pt x="1142999" y="26789"/>
                </a:lnTo>
                <a:lnTo>
                  <a:pt x="1044774" y="8930"/>
                </a:lnTo>
                <a:lnTo>
                  <a:pt x="955477" y="0"/>
                </a:lnTo>
                <a:lnTo>
                  <a:pt x="884039" y="0"/>
                </a:lnTo>
                <a:lnTo>
                  <a:pt x="88403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7822406" y="5295305"/>
            <a:ext cx="508993" cy="660797"/>
          </a:xfrm>
          <a:custGeom>
            <a:avLst/>
            <a:gdLst/>
            <a:ahLst/>
            <a:cxnLst/>
            <a:rect l="0" t="0" r="0" b="0"/>
            <a:pathLst>
              <a:path w="508993" h="660797">
                <a:moveTo>
                  <a:pt x="348258" y="232172"/>
                </a:moveTo>
                <a:lnTo>
                  <a:pt x="348258" y="232172"/>
                </a:lnTo>
                <a:lnTo>
                  <a:pt x="348258" y="223242"/>
                </a:lnTo>
                <a:lnTo>
                  <a:pt x="348258" y="205383"/>
                </a:lnTo>
                <a:lnTo>
                  <a:pt x="348258" y="187523"/>
                </a:lnTo>
                <a:lnTo>
                  <a:pt x="348258" y="169664"/>
                </a:lnTo>
                <a:lnTo>
                  <a:pt x="348258" y="151804"/>
                </a:lnTo>
                <a:lnTo>
                  <a:pt x="348258" y="142875"/>
                </a:lnTo>
                <a:lnTo>
                  <a:pt x="348258" y="125015"/>
                </a:lnTo>
                <a:lnTo>
                  <a:pt x="348258" y="107156"/>
                </a:lnTo>
                <a:lnTo>
                  <a:pt x="348258" y="89297"/>
                </a:lnTo>
                <a:lnTo>
                  <a:pt x="339328" y="71437"/>
                </a:lnTo>
                <a:lnTo>
                  <a:pt x="339328" y="62508"/>
                </a:lnTo>
                <a:lnTo>
                  <a:pt x="330399" y="44648"/>
                </a:lnTo>
                <a:lnTo>
                  <a:pt x="330399" y="26789"/>
                </a:lnTo>
                <a:lnTo>
                  <a:pt x="321469" y="17859"/>
                </a:lnTo>
                <a:lnTo>
                  <a:pt x="312539" y="8929"/>
                </a:lnTo>
                <a:lnTo>
                  <a:pt x="294680" y="0"/>
                </a:lnTo>
                <a:lnTo>
                  <a:pt x="285750" y="0"/>
                </a:lnTo>
                <a:lnTo>
                  <a:pt x="258961" y="8929"/>
                </a:lnTo>
                <a:lnTo>
                  <a:pt x="232172" y="17859"/>
                </a:lnTo>
                <a:lnTo>
                  <a:pt x="205383" y="35718"/>
                </a:lnTo>
                <a:lnTo>
                  <a:pt x="178594" y="53578"/>
                </a:lnTo>
                <a:lnTo>
                  <a:pt x="160735" y="62508"/>
                </a:lnTo>
                <a:lnTo>
                  <a:pt x="133946" y="80367"/>
                </a:lnTo>
                <a:lnTo>
                  <a:pt x="116086" y="98226"/>
                </a:lnTo>
                <a:lnTo>
                  <a:pt x="98227" y="116086"/>
                </a:lnTo>
                <a:lnTo>
                  <a:pt x="89297" y="125015"/>
                </a:lnTo>
                <a:lnTo>
                  <a:pt x="62508" y="151804"/>
                </a:lnTo>
                <a:lnTo>
                  <a:pt x="53578" y="169664"/>
                </a:lnTo>
                <a:lnTo>
                  <a:pt x="35719" y="205383"/>
                </a:lnTo>
                <a:lnTo>
                  <a:pt x="17860" y="232172"/>
                </a:lnTo>
                <a:lnTo>
                  <a:pt x="8930" y="267890"/>
                </a:lnTo>
                <a:lnTo>
                  <a:pt x="0" y="303608"/>
                </a:lnTo>
                <a:lnTo>
                  <a:pt x="0" y="348257"/>
                </a:lnTo>
                <a:lnTo>
                  <a:pt x="8930" y="383975"/>
                </a:lnTo>
                <a:lnTo>
                  <a:pt x="17860" y="419694"/>
                </a:lnTo>
                <a:lnTo>
                  <a:pt x="26789" y="464343"/>
                </a:lnTo>
                <a:lnTo>
                  <a:pt x="44649" y="500061"/>
                </a:lnTo>
                <a:lnTo>
                  <a:pt x="62508" y="535780"/>
                </a:lnTo>
                <a:lnTo>
                  <a:pt x="71438" y="571499"/>
                </a:lnTo>
                <a:lnTo>
                  <a:pt x="89297" y="598288"/>
                </a:lnTo>
                <a:lnTo>
                  <a:pt x="98227" y="625077"/>
                </a:lnTo>
                <a:lnTo>
                  <a:pt x="116086" y="642936"/>
                </a:lnTo>
                <a:lnTo>
                  <a:pt x="133946" y="651866"/>
                </a:lnTo>
                <a:lnTo>
                  <a:pt x="142875" y="660796"/>
                </a:lnTo>
                <a:lnTo>
                  <a:pt x="160735" y="660796"/>
                </a:lnTo>
                <a:lnTo>
                  <a:pt x="178594" y="651866"/>
                </a:lnTo>
                <a:lnTo>
                  <a:pt x="205383" y="642936"/>
                </a:lnTo>
                <a:lnTo>
                  <a:pt x="232172" y="634007"/>
                </a:lnTo>
                <a:lnTo>
                  <a:pt x="258961" y="616147"/>
                </a:lnTo>
                <a:lnTo>
                  <a:pt x="294680" y="598288"/>
                </a:lnTo>
                <a:lnTo>
                  <a:pt x="330399" y="571499"/>
                </a:lnTo>
                <a:lnTo>
                  <a:pt x="366117" y="544710"/>
                </a:lnTo>
                <a:lnTo>
                  <a:pt x="401835" y="508991"/>
                </a:lnTo>
                <a:lnTo>
                  <a:pt x="419695" y="473272"/>
                </a:lnTo>
                <a:lnTo>
                  <a:pt x="446484" y="437554"/>
                </a:lnTo>
                <a:lnTo>
                  <a:pt x="464343" y="392905"/>
                </a:lnTo>
                <a:lnTo>
                  <a:pt x="473273" y="357186"/>
                </a:lnTo>
                <a:lnTo>
                  <a:pt x="491132" y="312538"/>
                </a:lnTo>
                <a:lnTo>
                  <a:pt x="500062" y="267890"/>
                </a:lnTo>
                <a:lnTo>
                  <a:pt x="508992" y="232172"/>
                </a:lnTo>
                <a:lnTo>
                  <a:pt x="508992" y="187523"/>
                </a:lnTo>
                <a:lnTo>
                  <a:pt x="508992" y="151804"/>
                </a:lnTo>
                <a:lnTo>
                  <a:pt x="491132" y="116086"/>
                </a:lnTo>
                <a:lnTo>
                  <a:pt x="473273" y="98226"/>
                </a:lnTo>
                <a:lnTo>
                  <a:pt x="446484" y="89297"/>
                </a:lnTo>
                <a:lnTo>
                  <a:pt x="410765" y="89297"/>
                </a:lnTo>
                <a:lnTo>
                  <a:pt x="366117" y="98226"/>
                </a:lnTo>
                <a:lnTo>
                  <a:pt x="312539" y="116086"/>
                </a:lnTo>
                <a:lnTo>
                  <a:pt x="312539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52742" y="3893343"/>
            <a:ext cx="607219" cy="285751"/>
          </a:xfrm>
          <a:custGeom>
            <a:avLst/>
            <a:gdLst/>
            <a:ahLst/>
            <a:cxnLst/>
            <a:rect l="0" t="0" r="0" b="0"/>
            <a:pathLst>
              <a:path w="607219" h="285751">
                <a:moveTo>
                  <a:pt x="437555" y="44649"/>
                </a:moveTo>
                <a:lnTo>
                  <a:pt x="437555" y="44649"/>
                </a:lnTo>
                <a:lnTo>
                  <a:pt x="437555" y="44649"/>
                </a:lnTo>
                <a:lnTo>
                  <a:pt x="428625" y="35719"/>
                </a:lnTo>
                <a:lnTo>
                  <a:pt x="428625" y="35719"/>
                </a:lnTo>
                <a:lnTo>
                  <a:pt x="419696" y="26789"/>
                </a:lnTo>
                <a:lnTo>
                  <a:pt x="410766" y="26789"/>
                </a:lnTo>
                <a:lnTo>
                  <a:pt x="401836" y="17860"/>
                </a:lnTo>
                <a:lnTo>
                  <a:pt x="383977" y="17860"/>
                </a:lnTo>
                <a:lnTo>
                  <a:pt x="366117" y="8930"/>
                </a:lnTo>
                <a:lnTo>
                  <a:pt x="339328" y="8930"/>
                </a:lnTo>
                <a:lnTo>
                  <a:pt x="321469" y="0"/>
                </a:lnTo>
                <a:lnTo>
                  <a:pt x="285750" y="0"/>
                </a:lnTo>
                <a:lnTo>
                  <a:pt x="258961" y="0"/>
                </a:lnTo>
                <a:lnTo>
                  <a:pt x="223242" y="8930"/>
                </a:lnTo>
                <a:lnTo>
                  <a:pt x="178594" y="26789"/>
                </a:lnTo>
                <a:lnTo>
                  <a:pt x="133946" y="53578"/>
                </a:lnTo>
                <a:lnTo>
                  <a:pt x="89297" y="80368"/>
                </a:lnTo>
                <a:lnTo>
                  <a:pt x="53578" y="125016"/>
                </a:lnTo>
                <a:lnTo>
                  <a:pt x="17860" y="160735"/>
                </a:lnTo>
                <a:lnTo>
                  <a:pt x="8930" y="205383"/>
                </a:lnTo>
                <a:lnTo>
                  <a:pt x="0" y="232172"/>
                </a:lnTo>
                <a:lnTo>
                  <a:pt x="17860" y="258961"/>
                </a:lnTo>
                <a:lnTo>
                  <a:pt x="53578" y="276821"/>
                </a:lnTo>
                <a:lnTo>
                  <a:pt x="98227" y="285750"/>
                </a:lnTo>
                <a:lnTo>
                  <a:pt x="151805" y="276821"/>
                </a:lnTo>
                <a:lnTo>
                  <a:pt x="223242" y="267891"/>
                </a:lnTo>
                <a:lnTo>
                  <a:pt x="294680" y="241102"/>
                </a:lnTo>
                <a:lnTo>
                  <a:pt x="375047" y="223243"/>
                </a:lnTo>
                <a:lnTo>
                  <a:pt x="455414" y="196453"/>
                </a:lnTo>
                <a:lnTo>
                  <a:pt x="526852" y="178594"/>
                </a:lnTo>
                <a:lnTo>
                  <a:pt x="580429" y="151805"/>
                </a:lnTo>
                <a:lnTo>
                  <a:pt x="607218" y="125016"/>
                </a:lnTo>
                <a:lnTo>
                  <a:pt x="607218" y="98227"/>
                </a:lnTo>
                <a:lnTo>
                  <a:pt x="589359" y="80368"/>
                </a:lnTo>
                <a:lnTo>
                  <a:pt x="544710" y="62508"/>
                </a:lnTo>
                <a:lnTo>
                  <a:pt x="500063" y="53578"/>
                </a:lnTo>
                <a:lnTo>
                  <a:pt x="446485" y="53578"/>
                </a:lnTo>
                <a:lnTo>
                  <a:pt x="410766" y="44649"/>
                </a:lnTo>
                <a:lnTo>
                  <a:pt x="383977" y="44649"/>
                </a:lnTo>
                <a:lnTo>
                  <a:pt x="383977" y="35719"/>
                </a:lnTo>
                <a:lnTo>
                  <a:pt x="392906" y="17860"/>
                </a:lnTo>
                <a:lnTo>
                  <a:pt x="392906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206382" y="3696890"/>
            <a:ext cx="205384" cy="223243"/>
          </a:xfrm>
          <a:custGeom>
            <a:avLst/>
            <a:gdLst/>
            <a:ahLst/>
            <a:cxnLst/>
            <a:rect l="0" t="0" r="0" b="0"/>
            <a:pathLst>
              <a:path w="205384" h="223243">
                <a:moveTo>
                  <a:pt x="35719" y="116086"/>
                </a:moveTo>
                <a:lnTo>
                  <a:pt x="26789" y="116086"/>
                </a:lnTo>
                <a:lnTo>
                  <a:pt x="26789" y="116086"/>
                </a:lnTo>
                <a:lnTo>
                  <a:pt x="26789" y="116086"/>
                </a:lnTo>
                <a:lnTo>
                  <a:pt x="26789" y="12501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16086"/>
                </a:lnTo>
                <a:lnTo>
                  <a:pt x="35719" y="107156"/>
                </a:lnTo>
                <a:lnTo>
                  <a:pt x="35719" y="107156"/>
                </a:lnTo>
                <a:lnTo>
                  <a:pt x="26789" y="98227"/>
                </a:lnTo>
                <a:lnTo>
                  <a:pt x="26789" y="98227"/>
                </a:lnTo>
                <a:lnTo>
                  <a:pt x="17859" y="107156"/>
                </a:lnTo>
                <a:lnTo>
                  <a:pt x="8930" y="125016"/>
                </a:lnTo>
                <a:lnTo>
                  <a:pt x="0" y="142875"/>
                </a:lnTo>
                <a:lnTo>
                  <a:pt x="0" y="169664"/>
                </a:lnTo>
                <a:lnTo>
                  <a:pt x="0" y="187524"/>
                </a:lnTo>
                <a:lnTo>
                  <a:pt x="8930" y="205383"/>
                </a:lnTo>
                <a:lnTo>
                  <a:pt x="17859" y="223242"/>
                </a:lnTo>
                <a:lnTo>
                  <a:pt x="35719" y="223242"/>
                </a:lnTo>
                <a:lnTo>
                  <a:pt x="44648" y="223242"/>
                </a:lnTo>
                <a:lnTo>
                  <a:pt x="62508" y="214313"/>
                </a:lnTo>
                <a:lnTo>
                  <a:pt x="71438" y="205383"/>
                </a:lnTo>
                <a:lnTo>
                  <a:pt x="80367" y="178594"/>
                </a:lnTo>
                <a:lnTo>
                  <a:pt x="89297" y="151805"/>
                </a:lnTo>
                <a:lnTo>
                  <a:pt x="98227" y="116086"/>
                </a:lnTo>
                <a:lnTo>
                  <a:pt x="107156" y="80367"/>
                </a:lnTo>
                <a:lnTo>
                  <a:pt x="107156" y="44649"/>
                </a:lnTo>
                <a:lnTo>
                  <a:pt x="107156" y="17860"/>
                </a:lnTo>
                <a:lnTo>
                  <a:pt x="107156" y="0"/>
                </a:lnTo>
                <a:lnTo>
                  <a:pt x="107156" y="0"/>
                </a:lnTo>
                <a:lnTo>
                  <a:pt x="89297" y="26789"/>
                </a:lnTo>
                <a:lnTo>
                  <a:pt x="80367" y="53578"/>
                </a:lnTo>
                <a:lnTo>
                  <a:pt x="62508" y="89297"/>
                </a:lnTo>
                <a:lnTo>
                  <a:pt x="53578" y="133946"/>
                </a:lnTo>
                <a:lnTo>
                  <a:pt x="44648" y="160735"/>
                </a:lnTo>
                <a:lnTo>
                  <a:pt x="44648" y="187524"/>
                </a:lnTo>
                <a:lnTo>
                  <a:pt x="53578" y="205383"/>
                </a:lnTo>
                <a:lnTo>
                  <a:pt x="62508" y="214313"/>
                </a:lnTo>
                <a:lnTo>
                  <a:pt x="89297" y="205383"/>
                </a:lnTo>
                <a:lnTo>
                  <a:pt x="116086" y="196453"/>
                </a:lnTo>
                <a:lnTo>
                  <a:pt x="142875" y="169664"/>
                </a:lnTo>
                <a:lnTo>
                  <a:pt x="178594" y="142875"/>
                </a:lnTo>
                <a:lnTo>
                  <a:pt x="205383" y="116086"/>
                </a:lnTo>
                <a:lnTo>
                  <a:pt x="205383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349257" y="3741539"/>
            <a:ext cx="116087" cy="125016"/>
          </a:xfrm>
          <a:custGeom>
            <a:avLst/>
            <a:gdLst/>
            <a:ahLst/>
            <a:cxnLst/>
            <a:rect l="0" t="0" r="0" b="0"/>
            <a:pathLst>
              <a:path w="116087" h="125016">
                <a:moveTo>
                  <a:pt x="116086" y="0"/>
                </a:moveTo>
                <a:lnTo>
                  <a:pt x="107156" y="8929"/>
                </a:lnTo>
                <a:lnTo>
                  <a:pt x="89297" y="17859"/>
                </a:lnTo>
                <a:lnTo>
                  <a:pt x="80367" y="35718"/>
                </a:lnTo>
                <a:lnTo>
                  <a:pt x="53578" y="62507"/>
                </a:lnTo>
                <a:lnTo>
                  <a:pt x="35719" y="80367"/>
                </a:lnTo>
                <a:lnTo>
                  <a:pt x="26789" y="98226"/>
                </a:lnTo>
                <a:lnTo>
                  <a:pt x="17859" y="116086"/>
                </a:lnTo>
                <a:lnTo>
                  <a:pt x="17859" y="125015"/>
                </a:lnTo>
                <a:lnTo>
                  <a:pt x="26789" y="125015"/>
                </a:lnTo>
                <a:lnTo>
                  <a:pt x="35719" y="125015"/>
                </a:lnTo>
                <a:lnTo>
                  <a:pt x="53578" y="116086"/>
                </a:lnTo>
                <a:lnTo>
                  <a:pt x="71438" y="98226"/>
                </a:lnTo>
                <a:lnTo>
                  <a:pt x="80367" y="80367"/>
                </a:lnTo>
                <a:lnTo>
                  <a:pt x="89297" y="62507"/>
                </a:lnTo>
                <a:lnTo>
                  <a:pt x="98227" y="44648"/>
                </a:lnTo>
                <a:lnTo>
                  <a:pt x="89297" y="35718"/>
                </a:lnTo>
                <a:lnTo>
                  <a:pt x="80367" y="35718"/>
                </a:lnTo>
                <a:lnTo>
                  <a:pt x="62508" y="44648"/>
                </a:lnTo>
                <a:lnTo>
                  <a:pt x="35719" y="62507"/>
                </a:lnTo>
                <a:lnTo>
                  <a:pt x="17859" y="89297"/>
                </a:lnTo>
                <a:lnTo>
                  <a:pt x="0" y="98226"/>
                </a:lnTo>
                <a:lnTo>
                  <a:pt x="0" y="116086"/>
                </a:lnTo>
                <a:lnTo>
                  <a:pt x="8930" y="116086"/>
                </a:lnTo>
                <a:lnTo>
                  <a:pt x="8930" y="11608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509991" y="3723679"/>
            <a:ext cx="133947" cy="142876"/>
          </a:xfrm>
          <a:custGeom>
            <a:avLst/>
            <a:gdLst/>
            <a:ahLst/>
            <a:cxnLst/>
            <a:rect l="0" t="0" r="0" b="0"/>
            <a:pathLst>
              <a:path w="133947" h="142876">
                <a:moveTo>
                  <a:pt x="0" y="0"/>
                </a:move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44649"/>
                </a:lnTo>
                <a:lnTo>
                  <a:pt x="17860" y="62508"/>
                </a:lnTo>
                <a:lnTo>
                  <a:pt x="17860" y="80367"/>
                </a:lnTo>
                <a:lnTo>
                  <a:pt x="8930" y="98227"/>
                </a:lnTo>
                <a:lnTo>
                  <a:pt x="8930" y="107157"/>
                </a:lnTo>
                <a:lnTo>
                  <a:pt x="8930" y="107157"/>
                </a:lnTo>
                <a:lnTo>
                  <a:pt x="8930" y="116086"/>
                </a:lnTo>
                <a:lnTo>
                  <a:pt x="17860" y="107157"/>
                </a:lnTo>
                <a:lnTo>
                  <a:pt x="26789" y="98227"/>
                </a:lnTo>
                <a:lnTo>
                  <a:pt x="44649" y="80367"/>
                </a:lnTo>
                <a:lnTo>
                  <a:pt x="62508" y="53578"/>
                </a:lnTo>
                <a:lnTo>
                  <a:pt x="80368" y="35719"/>
                </a:lnTo>
                <a:lnTo>
                  <a:pt x="107157" y="26789"/>
                </a:lnTo>
                <a:lnTo>
                  <a:pt x="125016" y="26789"/>
                </a:lnTo>
                <a:lnTo>
                  <a:pt x="133946" y="35719"/>
                </a:lnTo>
                <a:lnTo>
                  <a:pt x="133946" y="53578"/>
                </a:lnTo>
                <a:lnTo>
                  <a:pt x="133946" y="71438"/>
                </a:lnTo>
                <a:lnTo>
                  <a:pt x="125016" y="98227"/>
                </a:lnTo>
                <a:lnTo>
                  <a:pt x="116086" y="116086"/>
                </a:lnTo>
                <a:lnTo>
                  <a:pt x="116086" y="133946"/>
                </a:lnTo>
                <a:lnTo>
                  <a:pt x="116086" y="142875"/>
                </a:lnTo>
                <a:lnTo>
                  <a:pt x="116086" y="142875"/>
                </a:lnTo>
                <a:lnTo>
                  <a:pt x="116086" y="133946"/>
                </a:lnTo>
                <a:lnTo>
                  <a:pt x="125016" y="107157"/>
                </a:lnTo>
                <a:lnTo>
                  <a:pt x="133946" y="80367"/>
                </a:lnTo>
                <a:lnTo>
                  <a:pt x="133946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8661796" y="3571875"/>
            <a:ext cx="62509" cy="62508"/>
          </a:xfrm>
          <a:custGeom>
            <a:avLst/>
            <a:gdLst/>
            <a:ahLst/>
            <a:cxnLst/>
            <a:rect l="0" t="0" r="0" b="0"/>
            <a:pathLst>
              <a:path w="62509" h="62508">
                <a:moveTo>
                  <a:pt x="0" y="8929"/>
                </a:moveTo>
                <a:lnTo>
                  <a:pt x="0" y="8929"/>
                </a:lnTo>
                <a:lnTo>
                  <a:pt x="0" y="0"/>
                </a:lnTo>
                <a:lnTo>
                  <a:pt x="8930" y="0"/>
                </a:lnTo>
                <a:lnTo>
                  <a:pt x="26789" y="0"/>
                </a:lnTo>
                <a:lnTo>
                  <a:pt x="35719" y="0"/>
                </a:lnTo>
                <a:lnTo>
                  <a:pt x="44649" y="8929"/>
                </a:lnTo>
                <a:lnTo>
                  <a:pt x="53578" y="17859"/>
                </a:lnTo>
                <a:lnTo>
                  <a:pt x="62508" y="44648"/>
                </a:lnTo>
                <a:lnTo>
                  <a:pt x="62508" y="62507"/>
                </a:lnTo>
                <a:lnTo>
                  <a:pt x="62508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8786812" y="3607593"/>
            <a:ext cx="151805" cy="294681"/>
          </a:xfrm>
          <a:custGeom>
            <a:avLst/>
            <a:gdLst/>
            <a:ahLst/>
            <a:cxnLst/>
            <a:rect l="0" t="0" r="0" b="0"/>
            <a:pathLst>
              <a:path w="151805" h="294681">
                <a:moveTo>
                  <a:pt x="0" y="294680"/>
                </a:moveTo>
                <a:lnTo>
                  <a:pt x="8929" y="294680"/>
                </a:lnTo>
                <a:lnTo>
                  <a:pt x="8929" y="285750"/>
                </a:lnTo>
                <a:lnTo>
                  <a:pt x="17859" y="276821"/>
                </a:lnTo>
                <a:lnTo>
                  <a:pt x="26789" y="276821"/>
                </a:lnTo>
                <a:lnTo>
                  <a:pt x="26789" y="258961"/>
                </a:lnTo>
                <a:lnTo>
                  <a:pt x="35718" y="241102"/>
                </a:lnTo>
                <a:lnTo>
                  <a:pt x="44648" y="214313"/>
                </a:lnTo>
                <a:lnTo>
                  <a:pt x="53578" y="187524"/>
                </a:lnTo>
                <a:lnTo>
                  <a:pt x="53578" y="142875"/>
                </a:lnTo>
                <a:lnTo>
                  <a:pt x="53578" y="116086"/>
                </a:lnTo>
                <a:lnTo>
                  <a:pt x="53578" y="89297"/>
                </a:lnTo>
                <a:lnTo>
                  <a:pt x="53578" y="44649"/>
                </a:lnTo>
                <a:lnTo>
                  <a:pt x="44648" y="8930"/>
                </a:lnTo>
                <a:lnTo>
                  <a:pt x="35718" y="0"/>
                </a:lnTo>
                <a:lnTo>
                  <a:pt x="26789" y="17860"/>
                </a:lnTo>
                <a:lnTo>
                  <a:pt x="26789" y="53578"/>
                </a:lnTo>
                <a:lnTo>
                  <a:pt x="26789" y="89297"/>
                </a:lnTo>
                <a:lnTo>
                  <a:pt x="26789" y="125016"/>
                </a:lnTo>
                <a:lnTo>
                  <a:pt x="26789" y="160735"/>
                </a:lnTo>
                <a:lnTo>
                  <a:pt x="35718" y="178594"/>
                </a:lnTo>
                <a:lnTo>
                  <a:pt x="44648" y="196453"/>
                </a:lnTo>
                <a:lnTo>
                  <a:pt x="62508" y="223243"/>
                </a:lnTo>
                <a:lnTo>
                  <a:pt x="80367" y="258961"/>
                </a:lnTo>
                <a:lnTo>
                  <a:pt x="98226" y="276821"/>
                </a:lnTo>
                <a:lnTo>
                  <a:pt x="116086" y="294680"/>
                </a:lnTo>
                <a:lnTo>
                  <a:pt x="133945" y="294680"/>
                </a:lnTo>
                <a:lnTo>
                  <a:pt x="142875" y="285750"/>
                </a:lnTo>
                <a:lnTo>
                  <a:pt x="151804" y="276821"/>
                </a:lnTo>
                <a:lnTo>
                  <a:pt x="151804" y="267891"/>
                </a:lnTo>
                <a:lnTo>
                  <a:pt x="151804" y="26789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8742163" y="3795117"/>
            <a:ext cx="133947" cy="8930"/>
          </a:xfrm>
          <a:custGeom>
            <a:avLst/>
            <a:gdLst/>
            <a:ahLst/>
            <a:cxnLst/>
            <a:rect l="0" t="0" r="0" b="0"/>
            <a:pathLst>
              <a:path w="133947" h="8930">
                <a:moveTo>
                  <a:pt x="8930" y="8929"/>
                </a:moveTo>
                <a:lnTo>
                  <a:pt x="0" y="8929"/>
                </a:lnTo>
                <a:lnTo>
                  <a:pt x="0" y="8929"/>
                </a:lnTo>
                <a:lnTo>
                  <a:pt x="17860" y="8929"/>
                </a:lnTo>
                <a:lnTo>
                  <a:pt x="35719" y="8929"/>
                </a:lnTo>
                <a:lnTo>
                  <a:pt x="53578" y="8929"/>
                </a:lnTo>
                <a:lnTo>
                  <a:pt x="71438" y="8929"/>
                </a:lnTo>
                <a:lnTo>
                  <a:pt x="89297" y="0"/>
                </a:lnTo>
                <a:lnTo>
                  <a:pt x="116086" y="0"/>
                </a:lnTo>
                <a:lnTo>
                  <a:pt x="133946" y="0"/>
                </a:lnTo>
                <a:lnTo>
                  <a:pt x="13394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8286749" y="4152304"/>
            <a:ext cx="89298" cy="205384"/>
          </a:xfrm>
          <a:custGeom>
            <a:avLst/>
            <a:gdLst/>
            <a:ahLst/>
            <a:cxnLst/>
            <a:rect l="0" t="0" r="0" b="0"/>
            <a:pathLst>
              <a:path w="89298" h="205384">
                <a:moveTo>
                  <a:pt x="89297" y="0"/>
                </a:moveTo>
                <a:lnTo>
                  <a:pt x="80367" y="0"/>
                </a:lnTo>
                <a:lnTo>
                  <a:pt x="71438" y="0"/>
                </a:lnTo>
                <a:lnTo>
                  <a:pt x="71438" y="0"/>
                </a:lnTo>
                <a:lnTo>
                  <a:pt x="53578" y="8930"/>
                </a:lnTo>
                <a:lnTo>
                  <a:pt x="35719" y="26789"/>
                </a:lnTo>
                <a:lnTo>
                  <a:pt x="26789" y="53578"/>
                </a:lnTo>
                <a:lnTo>
                  <a:pt x="17860" y="80367"/>
                </a:lnTo>
                <a:lnTo>
                  <a:pt x="8930" y="107157"/>
                </a:lnTo>
                <a:lnTo>
                  <a:pt x="0" y="142875"/>
                </a:lnTo>
                <a:lnTo>
                  <a:pt x="0" y="169664"/>
                </a:lnTo>
                <a:lnTo>
                  <a:pt x="8930" y="187524"/>
                </a:lnTo>
                <a:lnTo>
                  <a:pt x="17860" y="205383"/>
                </a:lnTo>
                <a:lnTo>
                  <a:pt x="35719" y="205383"/>
                </a:lnTo>
                <a:lnTo>
                  <a:pt x="62508" y="196453"/>
                </a:lnTo>
                <a:lnTo>
                  <a:pt x="80367" y="178594"/>
                </a:lnTo>
                <a:lnTo>
                  <a:pt x="80367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8393905" y="4116586"/>
            <a:ext cx="303611" cy="232172"/>
          </a:xfrm>
          <a:custGeom>
            <a:avLst/>
            <a:gdLst/>
            <a:ahLst/>
            <a:cxnLst/>
            <a:rect l="0" t="0" r="0" b="0"/>
            <a:pathLst>
              <a:path w="303611" h="232172">
                <a:moveTo>
                  <a:pt x="44649" y="107156"/>
                </a:moveTo>
                <a:lnTo>
                  <a:pt x="44649" y="116085"/>
                </a:lnTo>
                <a:lnTo>
                  <a:pt x="26790" y="133945"/>
                </a:lnTo>
                <a:lnTo>
                  <a:pt x="17860" y="160734"/>
                </a:lnTo>
                <a:lnTo>
                  <a:pt x="8930" y="178593"/>
                </a:lnTo>
                <a:lnTo>
                  <a:pt x="0" y="205382"/>
                </a:lnTo>
                <a:lnTo>
                  <a:pt x="0" y="223242"/>
                </a:lnTo>
                <a:lnTo>
                  <a:pt x="0" y="223242"/>
                </a:lnTo>
                <a:lnTo>
                  <a:pt x="0" y="232171"/>
                </a:lnTo>
                <a:lnTo>
                  <a:pt x="8930" y="223242"/>
                </a:lnTo>
                <a:lnTo>
                  <a:pt x="17860" y="214312"/>
                </a:lnTo>
                <a:lnTo>
                  <a:pt x="35719" y="187523"/>
                </a:lnTo>
                <a:lnTo>
                  <a:pt x="44649" y="160734"/>
                </a:lnTo>
                <a:lnTo>
                  <a:pt x="53579" y="142875"/>
                </a:lnTo>
                <a:lnTo>
                  <a:pt x="71438" y="125015"/>
                </a:lnTo>
                <a:lnTo>
                  <a:pt x="80368" y="116085"/>
                </a:lnTo>
                <a:lnTo>
                  <a:pt x="80368" y="116085"/>
                </a:lnTo>
                <a:lnTo>
                  <a:pt x="80368" y="133945"/>
                </a:lnTo>
                <a:lnTo>
                  <a:pt x="71438" y="142875"/>
                </a:lnTo>
                <a:lnTo>
                  <a:pt x="71438" y="160734"/>
                </a:lnTo>
                <a:lnTo>
                  <a:pt x="71438" y="178593"/>
                </a:lnTo>
                <a:lnTo>
                  <a:pt x="71438" y="196453"/>
                </a:lnTo>
                <a:lnTo>
                  <a:pt x="80368" y="196453"/>
                </a:lnTo>
                <a:lnTo>
                  <a:pt x="80368" y="196453"/>
                </a:lnTo>
                <a:lnTo>
                  <a:pt x="89297" y="196453"/>
                </a:lnTo>
                <a:lnTo>
                  <a:pt x="107157" y="178593"/>
                </a:lnTo>
                <a:lnTo>
                  <a:pt x="125016" y="169664"/>
                </a:lnTo>
                <a:lnTo>
                  <a:pt x="133946" y="142875"/>
                </a:lnTo>
                <a:lnTo>
                  <a:pt x="160735" y="125015"/>
                </a:lnTo>
                <a:lnTo>
                  <a:pt x="169665" y="107156"/>
                </a:lnTo>
                <a:lnTo>
                  <a:pt x="187524" y="98226"/>
                </a:lnTo>
                <a:lnTo>
                  <a:pt x="196454" y="98226"/>
                </a:lnTo>
                <a:lnTo>
                  <a:pt x="196454" y="107156"/>
                </a:lnTo>
                <a:lnTo>
                  <a:pt x="205383" y="116085"/>
                </a:lnTo>
                <a:lnTo>
                  <a:pt x="205383" y="125015"/>
                </a:lnTo>
                <a:lnTo>
                  <a:pt x="205383" y="133945"/>
                </a:lnTo>
                <a:lnTo>
                  <a:pt x="205383" y="142875"/>
                </a:lnTo>
                <a:lnTo>
                  <a:pt x="196454" y="151804"/>
                </a:lnTo>
                <a:lnTo>
                  <a:pt x="196454" y="160734"/>
                </a:lnTo>
                <a:lnTo>
                  <a:pt x="196454" y="169664"/>
                </a:lnTo>
                <a:lnTo>
                  <a:pt x="196454" y="169664"/>
                </a:lnTo>
                <a:lnTo>
                  <a:pt x="196454" y="169664"/>
                </a:lnTo>
                <a:lnTo>
                  <a:pt x="205383" y="160734"/>
                </a:lnTo>
                <a:lnTo>
                  <a:pt x="214313" y="151804"/>
                </a:lnTo>
                <a:lnTo>
                  <a:pt x="223243" y="133945"/>
                </a:lnTo>
                <a:lnTo>
                  <a:pt x="232172" y="116085"/>
                </a:lnTo>
                <a:lnTo>
                  <a:pt x="250032" y="80367"/>
                </a:lnTo>
                <a:lnTo>
                  <a:pt x="258961" y="53578"/>
                </a:lnTo>
                <a:lnTo>
                  <a:pt x="276821" y="26789"/>
                </a:lnTo>
                <a:lnTo>
                  <a:pt x="285750" y="8929"/>
                </a:lnTo>
                <a:lnTo>
                  <a:pt x="294680" y="0"/>
                </a:lnTo>
                <a:lnTo>
                  <a:pt x="294680" y="0"/>
                </a:lnTo>
                <a:lnTo>
                  <a:pt x="294680" y="8929"/>
                </a:lnTo>
                <a:lnTo>
                  <a:pt x="294680" y="17859"/>
                </a:lnTo>
                <a:lnTo>
                  <a:pt x="294680" y="26789"/>
                </a:lnTo>
                <a:lnTo>
                  <a:pt x="303610" y="44648"/>
                </a:lnTo>
                <a:lnTo>
                  <a:pt x="303610" y="53578"/>
                </a:lnTo>
                <a:lnTo>
                  <a:pt x="303610" y="62507"/>
                </a:lnTo>
                <a:lnTo>
                  <a:pt x="303610" y="6250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8670726" y="4143375"/>
            <a:ext cx="133946" cy="142876"/>
          </a:xfrm>
          <a:custGeom>
            <a:avLst/>
            <a:gdLst/>
            <a:ahLst/>
            <a:cxnLst/>
            <a:rect l="0" t="0" r="0" b="0"/>
            <a:pathLst>
              <a:path w="133946" h="142876">
                <a:moveTo>
                  <a:pt x="0" y="125015"/>
                </a:moveTo>
                <a:lnTo>
                  <a:pt x="0" y="125015"/>
                </a:lnTo>
                <a:lnTo>
                  <a:pt x="0" y="125015"/>
                </a:lnTo>
                <a:lnTo>
                  <a:pt x="8929" y="125015"/>
                </a:lnTo>
                <a:lnTo>
                  <a:pt x="17859" y="116086"/>
                </a:lnTo>
                <a:lnTo>
                  <a:pt x="44648" y="107156"/>
                </a:lnTo>
                <a:lnTo>
                  <a:pt x="62508" y="89296"/>
                </a:lnTo>
                <a:lnTo>
                  <a:pt x="89297" y="62507"/>
                </a:lnTo>
                <a:lnTo>
                  <a:pt x="107156" y="44648"/>
                </a:lnTo>
                <a:lnTo>
                  <a:pt x="125015" y="17859"/>
                </a:lnTo>
                <a:lnTo>
                  <a:pt x="133945" y="0"/>
                </a:lnTo>
                <a:lnTo>
                  <a:pt x="133945" y="0"/>
                </a:lnTo>
                <a:lnTo>
                  <a:pt x="125015" y="8929"/>
                </a:lnTo>
                <a:lnTo>
                  <a:pt x="107156" y="26789"/>
                </a:lnTo>
                <a:lnTo>
                  <a:pt x="98226" y="62507"/>
                </a:lnTo>
                <a:lnTo>
                  <a:pt x="80367" y="89296"/>
                </a:lnTo>
                <a:lnTo>
                  <a:pt x="71437" y="116086"/>
                </a:lnTo>
                <a:lnTo>
                  <a:pt x="71437" y="142875"/>
                </a:lnTo>
                <a:lnTo>
                  <a:pt x="80367" y="142875"/>
                </a:lnTo>
                <a:lnTo>
                  <a:pt x="89297" y="142875"/>
                </a:lnTo>
                <a:lnTo>
                  <a:pt x="98226" y="125015"/>
                </a:lnTo>
                <a:lnTo>
                  <a:pt x="116086" y="98226"/>
                </a:lnTo>
                <a:lnTo>
                  <a:pt x="116086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786188" y="2169914"/>
            <a:ext cx="1446610" cy="660798"/>
          </a:xfrm>
          <a:custGeom>
            <a:avLst/>
            <a:gdLst/>
            <a:ahLst/>
            <a:cxnLst/>
            <a:rect l="0" t="0" r="0" b="0"/>
            <a:pathLst>
              <a:path w="1446610" h="660798">
                <a:moveTo>
                  <a:pt x="1205507" y="187523"/>
                </a:moveTo>
                <a:lnTo>
                  <a:pt x="1205507" y="187523"/>
                </a:lnTo>
                <a:lnTo>
                  <a:pt x="1196578" y="178594"/>
                </a:lnTo>
                <a:lnTo>
                  <a:pt x="1196578" y="169664"/>
                </a:lnTo>
                <a:lnTo>
                  <a:pt x="1187648" y="169664"/>
                </a:lnTo>
                <a:lnTo>
                  <a:pt x="1169789" y="160734"/>
                </a:lnTo>
                <a:lnTo>
                  <a:pt x="1151929" y="151805"/>
                </a:lnTo>
                <a:lnTo>
                  <a:pt x="1134070" y="133945"/>
                </a:lnTo>
                <a:lnTo>
                  <a:pt x="1107281" y="125015"/>
                </a:lnTo>
                <a:lnTo>
                  <a:pt x="1089421" y="116086"/>
                </a:lnTo>
                <a:lnTo>
                  <a:pt x="1053703" y="107156"/>
                </a:lnTo>
                <a:lnTo>
                  <a:pt x="1017984" y="89297"/>
                </a:lnTo>
                <a:lnTo>
                  <a:pt x="982265" y="80367"/>
                </a:lnTo>
                <a:lnTo>
                  <a:pt x="937617" y="62508"/>
                </a:lnTo>
                <a:lnTo>
                  <a:pt x="892968" y="44648"/>
                </a:lnTo>
                <a:lnTo>
                  <a:pt x="839390" y="35719"/>
                </a:lnTo>
                <a:lnTo>
                  <a:pt x="794742" y="26789"/>
                </a:lnTo>
                <a:lnTo>
                  <a:pt x="741164" y="8930"/>
                </a:lnTo>
                <a:lnTo>
                  <a:pt x="696515" y="8930"/>
                </a:lnTo>
                <a:lnTo>
                  <a:pt x="642937" y="0"/>
                </a:lnTo>
                <a:lnTo>
                  <a:pt x="580429" y="0"/>
                </a:lnTo>
                <a:lnTo>
                  <a:pt x="526851" y="0"/>
                </a:lnTo>
                <a:lnTo>
                  <a:pt x="464343" y="0"/>
                </a:lnTo>
                <a:lnTo>
                  <a:pt x="410765" y="8930"/>
                </a:lnTo>
                <a:lnTo>
                  <a:pt x="348257" y="26789"/>
                </a:lnTo>
                <a:lnTo>
                  <a:pt x="294679" y="44648"/>
                </a:lnTo>
                <a:lnTo>
                  <a:pt x="241101" y="62508"/>
                </a:lnTo>
                <a:lnTo>
                  <a:pt x="187523" y="89297"/>
                </a:lnTo>
                <a:lnTo>
                  <a:pt x="142875" y="116086"/>
                </a:lnTo>
                <a:lnTo>
                  <a:pt x="107156" y="151805"/>
                </a:lnTo>
                <a:lnTo>
                  <a:pt x="71437" y="187523"/>
                </a:lnTo>
                <a:lnTo>
                  <a:pt x="44648" y="223242"/>
                </a:lnTo>
                <a:lnTo>
                  <a:pt x="17859" y="258961"/>
                </a:lnTo>
                <a:lnTo>
                  <a:pt x="8929" y="294680"/>
                </a:lnTo>
                <a:lnTo>
                  <a:pt x="0" y="330399"/>
                </a:lnTo>
                <a:lnTo>
                  <a:pt x="8929" y="357188"/>
                </a:lnTo>
                <a:lnTo>
                  <a:pt x="17859" y="392906"/>
                </a:lnTo>
                <a:lnTo>
                  <a:pt x="44648" y="419695"/>
                </a:lnTo>
                <a:lnTo>
                  <a:pt x="80367" y="446484"/>
                </a:lnTo>
                <a:lnTo>
                  <a:pt x="125015" y="473274"/>
                </a:lnTo>
                <a:lnTo>
                  <a:pt x="178593" y="508992"/>
                </a:lnTo>
                <a:lnTo>
                  <a:pt x="241101" y="535781"/>
                </a:lnTo>
                <a:lnTo>
                  <a:pt x="312539" y="562570"/>
                </a:lnTo>
                <a:lnTo>
                  <a:pt x="383976" y="589359"/>
                </a:lnTo>
                <a:lnTo>
                  <a:pt x="464343" y="616149"/>
                </a:lnTo>
                <a:lnTo>
                  <a:pt x="544710" y="642937"/>
                </a:lnTo>
                <a:lnTo>
                  <a:pt x="634007" y="651867"/>
                </a:lnTo>
                <a:lnTo>
                  <a:pt x="723304" y="660797"/>
                </a:lnTo>
                <a:lnTo>
                  <a:pt x="812601" y="651867"/>
                </a:lnTo>
                <a:lnTo>
                  <a:pt x="901898" y="642937"/>
                </a:lnTo>
                <a:lnTo>
                  <a:pt x="991195" y="616149"/>
                </a:lnTo>
                <a:lnTo>
                  <a:pt x="1071562" y="598289"/>
                </a:lnTo>
                <a:lnTo>
                  <a:pt x="1151929" y="562570"/>
                </a:lnTo>
                <a:lnTo>
                  <a:pt x="1223367" y="535781"/>
                </a:lnTo>
                <a:lnTo>
                  <a:pt x="1285875" y="491133"/>
                </a:lnTo>
                <a:lnTo>
                  <a:pt x="1348382" y="455414"/>
                </a:lnTo>
                <a:lnTo>
                  <a:pt x="1393031" y="410766"/>
                </a:lnTo>
                <a:lnTo>
                  <a:pt x="1428750" y="375047"/>
                </a:lnTo>
                <a:lnTo>
                  <a:pt x="1446609" y="330399"/>
                </a:lnTo>
                <a:lnTo>
                  <a:pt x="1446609" y="285750"/>
                </a:lnTo>
                <a:lnTo>
                  <a:pt x="1437679" y="241101"/>
                </a:lnTo>
                <a:lnTo>
                  <a:pt x="1410890" y="196453"/>
                </a:lnTo>
                <a:lnTo>
                  <a:pt x="1366242" y="160734"/>
                </a:lnTo>
                <a:lnTo>
                  <a:pt x="1303734" y="116086"/>
                </a:lnTo>
                <a:lnTo>
                  <a:pt x="1232296" y="80367"/>
                </a:lnTo>
                <a:lnTo>
                  <a:pt x="1151929" y="62508"/>
                </a:lnTo>
                <a:lnTo>
                  <a:pt x="1071562" y="44648"/>
                </a:lnTo>
                <a:lnTo>
                  <a:pt x="991195" y="35719"/>
                </a:lnTo>
                <a:lnTo>
                  <a:pt x="910828" y="44648"/>
                </a:lnTo>
                <a:lnTo>
                  <a:pt x="848320" y="53578"/>
                </a:lnTo>
                <a:lnTo>
                  <a:pt x="794742" y="62508"/>
                </a:lnTo>
                <a:lnTo>
                  <a:pt x="750093" y="71437"/>
                </a:lnTo>
                <a:lnTo>
                  <a:pt x="750093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Tables to Test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“To </a:t>
            </a:r>
            <a:r>
              <a:rPr lang="en-US" dirty="0"/>
              <a:t>identify test cases with decision tables, </a:t>
            </a:r>
            <a:r>
              <a:rPr lang="en-US" dirty="0" smtClean="0"/>
              <a:t>we: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nterpret </a:t>
            </a:r>
            <a:r>
              <a:rPr lang="en-US" dirty="0"/>
              <a:t>conditions as inputs and actions as outputs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Sometimes </a:t>
            </a:r>
            <a:r>
              <a:rPr lang="en-US" dirty="0"/>
              <a:t>conditions end up referring to equivalence classes of inputs, and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ctions </a:t>
            </a:r>
            <a:r>
              <a:rPr lang="en-US" dirty="0"/>
              <a:t>refer </a:t>
            </a:r>
            <a:r>
              <a:rPr lang="en-US" dirty="0" smtClean="0"/>
              <a:t>to </a:t>
            </a:r>
            <a:r>
              <a:rPr lang="en-US" dirty="0"/>
              <a:t>major functional processing portions of the item tested.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rules are then interpreted as test </a:t>
            </a:r>
            <a:r>
              <a:rPr lang="en-US" dirty="0" smtClean="0"/>
              <a:t>cases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Because </a:t>
            </a:r>
            <a:r>
              <a:rPr lang="en-US" dirty="0"/>
              <a:t>the decision table can mechanically be forced to be complete, we know we have a </a:t>
            </a:r>
            <a:r>
              <a:rPr lang="en-US" dirty="0" smtClean="0"/>
              <a:t>comprehensive </a:t>
            </a:r>
            <a:r>
              <a:rPr lang="en-US" dirty="0"/>
              <a:t>set of test cases</a:t>
            </a:r>
            <a:r>
              <a:rPr lang="en-US" dirty="0" smtClean="0"/>
              <a:t>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16211" y="285750"/>
            <a:ext cx="401837" cy="276821"/>
          </a:xfrm>
          <a:custGeom>
            <a:avLst/>
            <a:gdLst/>
            <a:ahLst/>
            <a:cxnLst/>
            <a:rect l="0" t="0" r="0" b="0"/>
            <a:pathLst>
              <a:path w="401837" h="276821">
                <a:moveTo>
                  <a:pt x="8930" y="26789"/>
                </a:moveTo>
                <a:lnTo>
                  <a:pt x="8930" y="17859"/>
                </a:lnTo>
                <a:lnTo>
                  <a:pt x="8930" y="17859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8930"/>
                </a:lnTo>
                <a:lnTo>
                  <a:pt x="0" y="26789"/>
                </a:lnTo>
                <a:lnTo>
                  <a:pt x="0" y="62508"/>
                </a:lnTo>
                <a:lnTo>
                  <a:pt x="8930" y="107156"/>
                </a:lnTo>
                <a:lnTo>
                  <a:pt x="8930" y="151805"/>
                </a:lnTo>
                <a:lnTo>
                  <a:pt x="8930" y="196453"/>
                </a:lnTo>
                <a:lnTo>
                  <a:pt x="8930" y="232172"/>
                </a:lnTo>
                <a:lnTo>
                  <a:pt x="17859" y="250031"/>
                </a:lnTo>
                <a:lnTo>
                  <a:pt x="17859" y="267891"/>
                </a:lnTo>
                <a:lnTo>
                  <a:pt x="17859" y="267891"/>
                </a:lnTo>
                <a:lnTo>
                  <a:pt x="17859" y="258961"/>
                </a:lnTo>
                <a:lnTo>
                  <a:pt x="8930" y="241102"/>
                </a:lnTo>
                <a:lnTo>
                  <a:pt x="8930" y="223242"/>
                </a:lnTo>
                <a:lnTo>
                  <a:pt x="8930" y="187523"/>
                </a:lnTo>
                <a:lnTo>
                  <a:pt x="8930" y="151805"/>
                </a:lnTo>
                <a:lnTo>
                  <a:pt x="8930" y="116086"/>
                </a:lnTo>
                <a:lnTo>
                  <a:pt x="8930" y="98227"/>
                </a:lnTo>
                <a:lnTo>
                  <a:pt x="8930" y="80367"/>
                </a:lnTo>
                <a:lnTo>
                  <a:pt x="8930" y="62508"/>
                </a:lnTo>
                <a:lnTo>
                  <a:pt x="8930" y="53578"/>
                </a:lnTo>
                <a:lnTo>
                  <a:pt x="8930" y="35719"/>
                </a:lnTo>
                <a:lnTo>
                  <a:pt x="17859" y="26789"/>
                </a:lnTo>
                <a:lnTo>
                  <a:pt x="26789" y="17859"/>
                </a:lnTo>
                <a:lnTo>
                  <a:pt x="35719" y="8930"/>
                </a:lnTo>
                <a:lnTo>
                  <a:pt x="44648" y="17859"/>
                </a:lnTo>
                <a:lnTo>
                  <a:pt x="62508" y="35719"/>
                </a:lnTo>
                <a:lnTo>
                  <a:pt x="80367" y="62508"/>
                </a:lnTo>
                <a:lnTo>
                  <a:pt x="107156" y="107156"/>
                </a:lnTo>
                <a:lnTo>
                  <a:pt x="125016" y="151805"/>
                </a:lnTo>
                <a:lnTo>
                  <a:pt x="142875" y="196453"/>
                </a:lnTo>
                <a:lnTo>
                  <a:pt x="160734" y="232172"/>
                </a:lnTo>
                <a:lnTo>
                  <a:pt x="169664" y="258961"/>
                </a:lnTo>
                <a:lnTo>
                  <a:pt x="169664" y="276820"/>
                </a:lnTo>
                <a:lnTo>
                  <a:pt x="169664" y="276820"/>
                </a:lnTo>
                <a:lnTo>
                  <a:pt x="169664" y="267891"/>
                </a:lnTo>
                <a:lnTo>
                  <a:pt x="169664" y="250031"/>
                </a:lnTo>
                <a:lnTo>
                  <a:pt x="169664" y="223242"/>
                </a:lnTo>
                <a:lnTo>
                  <a:pt x="169664" y="196453"/>
                </a:lnTo>
                <a:lnTo>
                  <a:pt x="169664" y="160734"/>
                </a:lnTo>
                <a:lnTo>
                  <a:pt x="169664" y="133945"/>
                </a:lnTo>
                <a:lnTo>
                  <a:pt x="178594" y="116086"/>
                </a:lnTo>
                <a:lnTo>
                  <a:pt x="178594" y="89297"/>
                </a:lnTo>
                <a:lnTo>
                  <a:pt x="178594" y="71437"/>
                </a:lnTo>
                <a:lnTo>
                  <a:pt x="187523" y="44648"/>
                </a:lnTo>
                <a:lnTo>
                  <a:pt x="196453" y="17859"/>
                </a:lnTo>
                <a:lnTo>
                  <a:pt x="196453" y="8930"/>
                </a:lnTo>
                <a:lnTo>
                  <a:pt x="205383" y="0"/>
                </a:lnTo>
                <a:lnTo>
                  <a:pt x="223242" y="8930"/>
                </a:lnTo>
                <a:lnTo>
                  <a:pt x="232172" y="44648"/>
                </a:lnTo>
                <a:lnTo>
                  <a:pt x="250031" y="80367"/>
                </a:lnTo>
                <a:lnTo>
                  <a:pt x="258961" y="125016"/>
                </a:lnTo>
                <a:lnTo>
                  <a:pt x="267891" y="160734"/>
                </a:lnTo>
                <a:lnTo>
                  <a:pt x="285750" y="187523"/>
                </a:lnTo>
                <a:lnTo>
                  <a:pt x="303609" y="205383"/>
                </a:lnTo>
                <a:lnTo>
                  <a:pt x="321469" y="223242"/>
                </a:lnTo>
                <a:lnTo>
                  <a:pt x="348258" y="214312"/>
                </a:lnTo>
                <a:lnTo>
                  <a:pt x="366117" y="205383"/>
                </a:lnTo>
                <a:lnTo>
                  <a:pt x="383977" y="187523"/>
                </a:lnTo>
                <a:lnTo>
                  <a:pt x="401836" y="160734"/>
                </a:lnTo>
                <a:lnTo>
                  <a:pt x="401836" y="16073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82328" y="339328"/>
            <a:ext cx="196454" cy="178595"/>
          </a:xfrm>
          <a:custGeom>
            <a:avLst/>
            <a:gdLst/>
            <a:ahLst/>
            <a:cxnLst/>
            <a:rect l="0" t="0" r="0" b="0"/>
            <a:pathLst>
              <a:path w="196454" h="178595">
                <a:moveTo>
                  <a:pt x="71438" y="17859"/>
                </a:moveTo>
                <a:lnTo>
                  <a:pt x="62508" y="8930"/>
                </a:lnTo>
                <a:lnTo>
                  <a:pt x="62508" y="8930"/>
                </a:lnTo>
                <a:lnTo>
                  <a:pt x="53578" y="0"/>
                </a:lnTo>
                <a:lnTo>
                  <a:pt x="44649" y="0"/>
                </a:lnTo>
                <a:lnTo>
                  <a:pt x="35719" y="8930"/>
                </a:lnTo>
                <a:lnTo>
                  <a:pt x="26789" y="26789"/>
                </a:lnTo>
                <a:lnTo>
                  <a:pt x="8930" y="53578"/>
                </a:lnTo>
                <a:lnTo>
                  <a:pt x="8930" y="80367"/>
                </a:lnTo>
                <a:lnTo>
                  <a:pt x="0" y="116086"/>
                </a:lnTo>
                <a:lnTo>
                  <a:pt x="0" y="142875"/>
                </a:lnTo>
                <a:lnTo>
                  <a:pt x="8930" y="169664"/>
                </a:lnTo>
                <a:lnTo>
                  <a:pt x="17860" y="178594"/>
                </a:lnTo>
                <a:lnTo>
                  <a:pt x="26789" y="178594"/>
                </a:lnTo>
                <a:lnTo>
                  <a:pt x="35719" y="169664"/>
                </a:lnTo>
                <a:lnTo>
                  <a:pt x="53578" y="151805"/>
                </a:lnTo>
                <a:lnTo>
                  <a:pt x="71438" y="125016"/>
                </a:lnTo>
                <a:lnTo>
                  <a:pt x="89297" y="89297"/>
                </a:lnTo>
                <a:lnTo>
                  <a:pt x="98227" y="62508"/>
                </a:lnTo>
                <a:lnTo>
                  <a:pt x="107156" y="44649"/>
                </a:lnTo>
                <a:lnTo>
                  <a:pt x="116086" y="35719"/>
                </a:lnTo>
                <a:lnTo>
                  <a:pt x="125016" y="35719"/>
                </a:lnTo>
                <a:lnTo>
                  <a:pt x="125016" y="53578"/>
                </a:lnTo>
                <a:lnTo>
                  <a:pt x="125016" y="71438"/>
                </a:lnTo>
                <a:lnTo>
                  <a:pt x="125016" y="89297"/>
                </a:lnTo>
                <a:lnTo>
                  <a:pt x="125016" y="107156"/>
                </a:lnTo>
                <a:lnTo>
                  <a:pt x="133945" y="116086"/>
                </a:lnTo>
                <a:lnTo>
                  <a:pt x="142875" y="125016"/>
                </a:lnTo>
                <a:lnTo>
                  <a:pt x="160735" y="125016"/>
                </a:lnTo>
                <a:lnTo>
                  <a:pt x="169664" y="116086"/>
                </a:lnTo>
                <a:lnTo>
                  <a:pt x="178594" y="98227"/>
                </a:lnTo>
                <a:lnTo>
                  <a:pt x="196453" y="71438"/>
                </a:lnTo>
                <a:lnTo>
                  <a:pt x="196453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669852" y="348258"/>
            <a:ext cx="133946" cy="303610"/>
          </a:xfrm>
          <a:custGeom>
            <a:avLst/>
            <a:gdLst/>
            <a:ahLst/>
            <a:cxnLst/>
            <a:rect l="0" t="0" r="0" b="0"/>
            <a:pathLst>
              <a:path w="133946" h="303610">
                <a:moveTo>
                  <a:pt x="44648" y="8929"/>
                </a:moveTo>
                <a:lnTo>
                  <a:pt x="44648" y="26789"/>
                </a:lnTo>
                <a:lnTo>
                  <a:pt x="35718" y="53578"/>
                </a:lnTo>
                <a:lnTo>
                  <a:pt x="35718" y="89297"/>
                </a:lnTo>
                <a:lnTo>
                  <a:pt x="26789" y="142875"/>
                </a:lnTo>
                <a:lnTo>
                  <a:pt x="26789" y="187523"/>
                </a:lnTo>
                <a:lnTo>
                  <a:pt x="26789" y="241101"/>
                </a:lnTo>
                <a:lnTo>
                  <a:pt x="26789" y="267890"/>
                </a:lnTo>
                <a:lnTo>
                  <a:pt x="26789" y="294680"/>
                </a:lnTo>
                <a:lnTo>
                  <a:pt x="26789" y="303609"/>
                </a:lnTo>
                <a:lnTo>
                  <a:pt x="35718" y="303609"/>
                </a:lnTo>
                <a:lnTo>
                  <a:pt x="35718" y="285750"/>
                </a:lnTo>
                <a:lnTo>
                  <a:pt x="35718" y="258961"/>
                </a:lnTo>
                <a:lnTo>
                  <a:pt x="26789" y="214312"/>
                </a:lnTo>
                <a:lnTo>
                  <a:pt x="17859" y="160734"/>
                </a:lnTo>
                <a:lnTo>
                  <a:pt x="8929" y="116086"/>
                </a:lnTo>
                <a:lnTo>
                  <a:pt x="0" y="71437"/>
                </a:lnTo>
                <a:lnTo>
                  <a:pt x="0" y="44648"/>
                </a:lnTo>
                <a:lnTo>
                  <a:pt x="8929" y="26789"/>
                </a:lnTo>
                <a:lnTo>
                  <a:pt x="17859" y="17859"/>
                </a:lnTo>
                <a:lnTo>
                  <a:pt x="35718" y="17859"/>
                </a:lnTo>
                <a:lnTo>
                  <a:pt x="53578" y="8929"/>
                </a:lnTo>
                <a:lnTo>
                  <a:pt x="80367" y="8929"/>
                </a:lnTo>
                <a:lnTo>
                  <a:pt x="107156" y="0"/>
                </a:lnTo>
                <a:lnTo>
                  <a:pt x="125015" y="8929"/>
                </a:lnTo>
                <a:lnTo>
                  <a:pt x="133945" y="8929"/>
                </a:lnTo>
                <a:lnTo>
                  <a:pt x="133945" y="17859"/>
                </a:lnTo>
                <a:lnTo>
                  <a:pt x="125015" y="26789"/>
                </a:lnTo>
                <a:lnTo>
                  <a:pt x="107156" y="44648"/>
                </a:lnTo>
                <a:lnTo>
                  <a:pt x="89296" y="62508"/>
                </a:lnTo>
                <a:lnTo>
                  <a:pt x="71437" y="80367"/>
                </a:lnTo>
                <a:lnTo>
                  <a:pt x="44648" y="98226"/>
                </a:lnTo>
                <a:lnTo>
                  <a:pt x="35718" y="107156"/>
                </a:lnTo>
                <a:lnTo>
                  <a:pt x="35718" y="98226"/>
                </a:lnTo>
                <a:lnTo>
                  <a:pt x="35718" y="98226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66305" y="330398"/>
            <a:ext cx="98227" cy="312541"/>
          </a:xfrm>
          <a:custGeom>
            <a:avLst/>
            <a:gdLst/>
            <a:ahLst/>
            <a:cxnLst/>
            <a:rect l="0" t="0" r="0" b="0"/>
            <a:pathLst>
              <a:path w="98227" h="312541">
                <a:moveTo>
                  <a:pt x="62508" y="8930"/>
                </a:moveTo>
                <a:lnTo>
                  <a:pt x="71437" y="8930"/>
                </a:lnTo>
                <a:lnTo>
                  <a:pt x="71437" y="17860"/>
                </a:lnTo>
                <a:lnTo>
                  <a:pt x="62508" y="26789"/>
                </a:lnTo>
                <a:lnTo>
                  <a:pt x="53578" y="44649"/>
                </a:lnTo>
                <a:lnTo>
                  <a:pt x="44648" y="71438"/>
                </a:lnTo>
                <a:lnTo>
                  <a:pt x="44648" y="107157"/>
                </a:lnTo>
                <a:lnTo>
                  <a:pt x="35718" y="151805"/>
                </a:lnTo>
                <a:lnTo>
                  <a:pt x="35718" y="196454"/>
                </a:lnTo>
                <a:lnTo>
                  <a:pt x="44648" y="232172"/>
                </a:lnTo>
                <a:lnTo>
                  <a:pt x="44648" y="267891"/>
                </a:lnTo>
                <a:lnTo>
                  <a:pt x="53578" y="294680"/>
                </a:lnTo>
                <a:lnTo>
                  <a:pt x="53578" y="303610"/>
                </a:lnTo>
                <a:lnTo>
                  <a:pt x="53578" y="312540"/>
                </a:lnTo>
                <a:lnTo>
                  <a:pt x="53578" y="294680"/>
                </a:lnTo>
                <a:lnTo>
                  <a:pt x="44648" y="276821"/>
                </a:lnTo>
                <a:lnTo>
                  <a:pt x="35718" y="241102"/>
                </a:lnTo>
                <a:lnTo>
                  <a:pt x="17859" y="196454"/>
                </a:lnTo>
                <a:lnTo>
                  <a:pt x="8929" y="142875"/>
                </a:lnTo>
                <a:lnTo>
                  <a:pt x="0" y="98227"/>
                </a:lnTo>
                <a:lnTo>
                  <a:pt x="0" y="71438"/>
                </a:lnTo>
                <a:lnTo>
                  <a:pt x="0" y="44649"/>
                </a:lnTo>
                <a:lnTo>
                  <a:pt x="8929" y="35719"/>
                </a:lnTo>
                <a:lnTo>
                  <a:pt x="17859" y="26789"/>
                </a:lnTo>
                <a:lnTo>
                  <a:pt x="26789" y="8930"/>
                </a:lnTo>
                <a:lnTo>
                  <a:pt x="44648" y="0"/>
                </a:lnTo>
                <a:lnTo>
                  <a:pt x="71437" y="0"/>
                </a:lnTo>
                <a:lnTo>
                  <a:pt x="89297" y="8930"/>
                </a:lnTo>
                <a:lnTo>
                  <a:pt x="98226" y="17860"/>
                </a:lnTo>
                <a:lnTo>
                  <a:pt x="98226" y="44649"/>
                </a:lnTo>
                <a:lnTo>
                  <a:pt x="80367" y="71438"/>
                </a:lnTo>
                <a:lnTo>
                  <a:pt x="53578" y="89297"/>
                </a:lnTo>
                <a:lnTo>
                  <a:pt x="35718" y="107157"/>
                </a:lnTo>
                <a:lnTo>
                  <a:pt x="17859" y="116086"/>
                </a:lnTo>
                <a:lnTo>
                  <a:pt x="8929" y="116086"/>
                </a:lnTo>
                <a:lnTo>
                  <a:pt x="8929" y="107157"/>
                </a:lnTo>
                <a:lnTo>
                  <a:pt x="17859" y="89297"/>
                </a:lnTo>
                <a:lnTo>
                  <a:pt x="26789" y="71438"/>
                </a:lnTo>
                <a:lnTo>
                  <a:pt x="26789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044898" y="321469"/>
            <a:ext cx="62509" cy="107157"/>
          </a:xfrm>
          <a:custGeom>
            <a:avLst/>
            <a:gdLst/>
            <a:ahLst/>
            <a:cxnLst/>
            <a:rect l="0" t="0" r="0" b="0"/>
            <a:pathLst>
              <a:path w="62509" h="107157">
                <a:moveTo>
                  <a:pt x="26790" y="26789"/>
                </a:moveTo>
                <a:lnTo>
                  <a:pt x="26790" y="35718"/>
                </a:lnTo>
                <a:lnTo>
                  <a:pt x="26790" y="44648"/>
                </a:lnTo>
                <a:lnTo>
                  <a:pt x="17860" y="62508"/>
                </a:lnTo>
                <a:lnTo>
                  <a:pt x="17860" y="71437"/>
                </a:lnTo>
                <a:lnTo>
                  <a:pt x="8930" y="89297"/>
                </a:lnTo>
                <a:lnTo>
                  <a:pt x="8930" y="98226"/>
                </a:lnTo>
                <a:lnTo>
                  <a:pt x="0" y="98226"/>
                </a:lnTo>
                <a:lnTo>
                  <a:pt x="0" y="107156"/>
                </a:lnTo>
                <a:lnTo>
                  <a:pt x="8930" y="98226"/>
                </a:lnTo>
                <a:lnTo>
                  <a:pt x="8930" y="98226"/>
                </a:lnTo>
                <a:lnTo>
                  <a:pt x="17860" y="80367"/>
                </a:lnTo>
                <a:lnTo>
                  <a:pt x="26790" y="62508"/>
                </a:lnTo>
                <a:lnTo>
                  <a:pt x="26790" y="53578"/>
                </a:lnTo>
                <a:lnTo>
                  <a:pt x="26790" y="44648"/>
                </a:lnTo>
                <a:lnTo>
                  <a:pt x="35719" y="35718"/>
                </a:lnTo>
                <a:lnTo>
                  <a:pt x="44649" y="26789"/>
                </a:lnTo>
                <a:lnTo>
                  <a:pt x="44649" y="17859"/>
                </a:lnTo>
                <a:lnTo>
                  <a:pt x="53579" y="8929"/>
                </a:lnTo>
                <a:lnTo>
                  <a:pt x="62508" y="0"/>
                </a:lnTo>
                <a:lnTo>
                  <a:pt x="62508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89547" y="178594"/>
            <a:ext cx="8931" cy="62509"/>
          </a:xfrm>
          <a:custGeom>
            <a:avLst/>
            <a:gdLst/>
            <a:ahLst/>
            <a:cxnLst/>
            <a:rect l="0" t="0" r="0" b="0"/>
            <a:pathLst>
              <a:path w="8931" h="62509">
                <a:moveTo>
                  <a:pt x="8930" y="62508"/>
                </a:moveTo>
                <a:lnTo>
                  <a:pt x="8930" y="44648"/>
                </a:lnTo>
                <a:lnTo>
                  <a:pt x="8930" y="35718"/>
                </a:lnTo>
                <a:lnTo>
                  <a:pt x="8930" y="26789"/>
                </a:lnTo>
                <a:lnTo>
                  <a:pt x="8930" y="1785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178844" y="321469"/>
            <a:ext cx="151805" cy="116087"/>
          </a:xfrm>
          <a:custGeom>
            <a:avLst/>
            <a:gdLst/>
            <a:ahLst/>
            <a:cxnLst/>
            <a:rect l="0" t="0" r="0" b="0"/>
            <a:pathLst>
              <a:path w="151805" h="116087">
                <a:moveTo>
                  <a:pt x="8929" y="0"/>
                </a:moveTo>
                <a:lnTo>
                  <a:pt x="8929" y="17859"/>
                </a:lnTo>
                <a:lnTo>
                  <a:pt x="8929" y="35718"/>
                </a:lnTo>
                <a:lnTo>
                  <a:pt x="0" y="53578"/>
                </a:lnTo>
                <a:lnTo>
                  <a:pt x="0" y="71437"/>
                </a:lnTo>
                <a:lnTo>
                  <a:pt x="0" y="89297"/>
                </a:lnTo>
                <a:lnTo>
                  <a:pt x="0" y="98226"/>
                </a:lnTo>
                <a:lnTo>
                  <a:pt x="0" y="98226"/>
                </a:lnTo>
                <a:lnTo>
                  <a:pt x="0" y="98226"/>
                </a:lnTo>
                <a:lnTo>
                  <a:pt x="8929" y="80367"/>
                </a:lnTo>
                <a:lnTo>
                  <a:pt x="26789" y="71437"/>
                </a:lnTo>
                <a:lnTo>
                  <a:pt x="35719" y="53578"/>
                </a:lnTo>
                <a:lnTo>
                  <a:pt x="53578" y="44648"/>
                </a:lnTo>
                <a:lnTo>
                  <a:pt x="62508" y="26789"/>
                </a:lnTo>
                <a:lnTo>
                  <a:pt x="71437" y="17859"/>
                </a:lnTo>
                <a:lnTo>
                  <a:pt x="80367" y="8929"/>
                </a:lnTo>
                <a:lnTo>
                  <a:pt x="98226" y="0"/>
                </a:lnTo>
                <a:lnTo>
                  <a:pt x="107156" y="0"/>
                </a:lnTo>
                <a:lnTo>
                  <a:pt x="116086" y="8929"/>
                </a:lnTo>
                <a:lnTo>
                  <a:pt x="107156" y="35718"/>
                </a:lnTo>
                <a:lnTo>
                  <a:pt x="98226" y="71437"/>
                </a:lnTo>
                <a:lnTo>
                  <a:pt x="98226" y="89297"/>
                </a:lnTo>
                <a:lnTo>
                  <a:pt x="89297" y="107156"/>
                </a:lnTo>
                <a:lnTo>
                  <a:pt x="98226" y="116086"/>
                </a:lnTo>
                <a:lnTo>
                  <a:pt x="107156" y="116086"/>
                </a:lnTo>
                <a:lnTo>
                  <a:pt x="116086" y="98226"/>
                </a:lnTo>
                <a:lnTo>
                  <a:pt x="133945" y="80367"/>
                </a:lnTo>
                <a:lnTo>
                  <a:pt x="151804" y="62508"/>
                </a:lnTo>
                <a:lnTo>
                  <a:pt x="151804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30648" y="285750"/>
            <a:ext cx="142876" cy="258962"/>
          </a:xfrm>
          <a:custGeom>
            <a:avLst/>
            <a:gdLst/>
            <a:ahLst/>
            <a:cxnLst/>
            <a:rect l="0" t="0" r="0" b="0"/>
            <a:pathLst>
              <a:path w="142876" h="258962">
                <a:moveTo>
                  <a:pt x="107157" y="0"/>
                </a:moveTo>
                <a:lnTo>
                  <a:pt x="107157" y="8930"/>
                </a:lnTo>
                <a:lnTo>
                  <a:pt x="89297" y="26789"/>
                </a:lnTo>
                <a:lnTo>
                  <a:pt x="71438" y="44648"/>
                </a:lnTo>
                <a:lnTo>
                  <a:pt x="44649" y="62508"/>
                </a:lnTo>
                <a:lnTo>
                  <a:pt x="35719" y="80367"/>
                </a:lnTo>
                <a:lnTo>
                  <a:pt x="35719" y="89297"/>
                </a:lnTo>
                <a:lnTo>
                  <a:pt x="44649" y="89297"/>
                </a:lnTo>
                <a:lnTo>
                  <a:pt x="53579" y="80367"/>
                </a:lnTo>
                <a:lnTo>
                  <a:pt x="71438" y="71437"/>
                </a:lnTo>
                <a:lnTo>
                  <a:pt x="80368" y="62508"/>
                </a:lnTo>
                <a:lnTo>
                  <a:pt x="98227" y="44648"/>
                </a:lnTo>
                <a:lnTo>
                  <a:pt x="107157" y="35719"/>
                </a:lnTo>
                <a:lnTo>
                  <a:pt x="116086" y="26789"/>
                </a:lnTo>
                <a:lnTo>
                  <a:pt x="125016" y="8930"/>
                </a:lnTo>
                <a:lnTo>
                  <a:pt x="133946" y="0"/>
                </a:lnTo>
                <a:lnTo>
                  <a:pt x="142875" y="0"/>
                </a:lnTo>
                <a:lnTo>
                  <a:pt x="133946" y="8930"/>
                </a:lnTo>
                <a:lnTo>
                  <a:pt x="133946" y="35719"/>
                </a:lnTo>
                <a:lnTo>
                  <a:pt x="125016" y="80367"/>
                </a:lnTo>
                <a:lnTo>
                  <a:pt x="125016" y="125016"/>
                </a:lnTo>
                <a:lnTo>
                  <a:pt x="125016" y="160734"/>
                </a:lnTo>
                <a:lnTo>
                  <a:pt x="125016" y="196453"/>
                </a:lnTo>
                <a:lnTo>
                  <a:pt x="116086" y="232172"/>
                </a:lnTo>
                <a:lnTo>
                  <a:pt x="107157" y="250031"/>
                </a:lnTo>
                <a:lnTo>
                  <a:pt x="98227" y="258961"/>
                </a:lnTo>
                <a:lnTo>
                  <a:pt x="80368" y="258961"/>
                </a:lnTo>
                <a:lnTo>
                  <a:pt x="62508" y="241102"/>
                </a:lnTo>
                <a:lnTo>
                  <a:pt x="35719" y="223242"/>
                </a:lnTo>
                <a:lnTo>
                  <a:pt x="0" y="205383"/>
                </a:lnTo>
                <a:lnTo>
                  <a:pt x="0" y="20538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991195" y="410766"/>
            <a:ext cx="1589486" cy="312540"/>
          </a:xfrm>
          <a:custGeom>
            <a:avLst/>
            <a:gdLst/>
            <a:ahLst/>
            <a:cxnLst/>
            <a:rect l="0" t="0" r="0" b="0"/>
            <a:pathLst>
              <a:path w="1589486" h="312540">
                <a:moveTo>
                  <a:pt x="0" y="312539"/>
                </a:moveTo>
                <a:lnTo>
                  <a:pt x="17860" y="303609"/>
                </a:lnTo>
                <a:lnTo>
                  <a:pt x="71438" y="285750"/>
                </a:lnTo>
                <a:lnTo>
                  <a:pt x="151805" y="267890"/>
                </a:lnTo>
                <a:lnTo>
                  <a:pt x="276821" y="241101"/>
                </a:lnTo>
                <a:lnTo>
                  <a:pt x="428625" y="223242"/>
                </a:lnTo>
                <a:lnTo>
                  <a:pt x="616149" y="196453"/>
                </a:lnTo>
                <a:lnTo>
                  <a:pt x="812602" y="169664"/>
                </a:lnTo>
                <a:lnTo>
                  <a:pt x="1000125" y="151804"/>
                </a:lnTo>
                <a:lnTo>
                  <a:pt x="1178719" y="133945"/>
                </a:lnTo>
                <a:lnTo>
                  <a:pt x="1330524" y="125015"/>
                </a:lnTo>
                <a:lnTo>
                  <a:pt x="1455539" y="107156"/>
                </a:lnTo>
                <a:lnTo>
                  <a:pt x="1535907" y="89296"/>
                </a:lnTo>
                <a:lnTo>
                  <a:pt x="1580555" y="62507"/>
                </a:lnTo>
                <a:lnTo>
                  <a:pt x="1589485" y="35718"/>
                </a:lnTo>
                <a:lnTo>
                  <a:pt x="1562696" y="0"/>
                </a:lnTo>
                <a:lnTo>
                  <a:pt x="1562696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0" y="6273224"/>
            <a:ext cx="3150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Jorgensen, Paul C. Software Testing </a:t>
            </a: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Craftsman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Approach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20" y="1143000"/>
            <a:ext cx="8658681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2232422" y="464344"/>
            <a:ext cx="276821" cy="375048"/>
          </a:xfrm>
          <a:custGeom>
            <a:avLst/>
            <a:gdLst/>
            <a:ahLst/>
            <a:cxnLst/>
            <a:rect l="0" t="0" r="0" b="0"/>
            <a:pathLst>
              <a:path w="276821" h="375048">
                <a:moveTo>
                  <a:pt x="44648" y="151804"/>
                </a:moveTo>
                <a:lnTo>
                  <a:pt x="44648" y="160734"/>
                </a:lnTo>
                <a:lnTo>
                  <a:pt x="3571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17859" y="178594"/>
                </a:lnTo>
                <a:lnTo>
                  <a:pt x="8930" y="169664"/>
                </a:lnTo>
                <a:lnTo>
                  <a:pt x="8930" y="160734"/>
                </a:lnTo>
                <a:lnTo>
                  <a:pt x="8930" y="142875"/>
                </a:lnTo>
                <a:lnTo>
                  <a:pt x="17859" y="125015"/>
                </a:lnTo>
                <a:lnTo>
                  <a:pt x="26789" y="98226"/>
                </a:lnTo>
                <a:lnTo>
                  <a:pt x="35719" y="62508"/>
                </a:lnTo>
                <a:lnTo>
                  <a:pt x="53578" y="35718"/>
                </a:lnTo>
                <a:lnTo>
                  <a:pt x="71437" y="17859"/>
                </a:lnTo>
                <a:lnTo>
                  <a:pt x="89297" y="0"/>
                </a:lnTo>
                <a:lnTo>
                  <a:pt x="116086" y="0"/>
                </a:lnTo>
                <a:lnTo>
                  <a:pt x="133945" y="8929"/>
                </a:lnTo>
                <a:lnTo>
                  <a:pt x="151805" y="35718"/>
                </a:lnTo>
                <a:lnTo>
                  <a:pt x="151805" y="71437"/>
                </a:lnTo>
                <a:lnTo>
                  <a:pt x="151805" y="116086"/>
                </a:lnTo>
                <a:lnTo>
                  <a:pt x="142875" y="178594"/>
                </a:lnTo>
                <a:lnTo>
                  <a:pt x="125016" y="232172"/>
                </a:lnTo>
                <a:lnTo>
                  <a:pt x="107156" y="285750"/>
                </a:lnTo>
                <a:lnTo>
                  <a:pt x="80367" y="330398"/>
                </a:lnTo>
                <a:lnTo>
                  <a:pt x="53578" y="366117"/>
                </a:lnTo>
                <a:lnTo>
                  <a:pt x="26789" y="375047"/>
                </a:lnTo>
                <a:lnTo>
                  <a:pt x="8930" y="375047"/>
                </a:lnTo>
                <a:lnTo>
                  <a:pt x="0" y="348257"/>
                </a:lnTo>
                <a:lnTo>
                  <a:pt x="0" y="321468"/>
                </a:lnTo>
                <a:lnTo>
                  <a:pt x="17859" y="285750"/>
                </a:lnTo>
                <a:lnTo>
                  <a:pt x="35719" y="250031"/>
                </a:lnTo>
                <a:lnTo>
                  <a:pt x="62508" y="223242"/>
                </a:lnTo>
                <a:lnTo>
                  <a:pt x="98226" y="214312"/>
                </a:lnTo>
                <a:lnTo>
                  <a:pt x="142875" y="214312"/>
                </a:lnTo>
                <a:lnTo>
                  <a:pt x="178594" y="214312"/>
                </a:lnTo>
                <a:lnTo>
                  <a:pt x="214312" y="223242"/>
                </a:lnTo>
                <a:lnTo>
                  <a:pt x="241101" y="241101"/>
                </a:lnTo>
                <a:lnTo>
                  <a:pt x="258961" y="241101"/>
                </a:lnTo>
                <a:lnTo>
                  <a:pt x="276820" y="241101"/>
                </a:lnTo>
                <a:lnTo>
                  <a:pt x="276820" y="232172"/>
                </a:lnTo>
                <a:lnTo>
                  <a:pt x="276820" y="23217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464594" y="250031"/>
            <a:ext cx="71438" cy="44650"/>
          </a:xfrm>
          <a:custGeom>
            <a:avLst/>
            <a:gdLst/>
            <a:ahLst/>
            <a:cxnLst/>
            <a:rect l="0" t="0" r="0" b="0"/>
            <a:pathLst>
              <a:path w="71438" h="44650">
                <a:moveTo>
                  <a:pt x="8929" y="26789"/>
                </a:moveTo>
                <a:lnTo>
                  <a:pt x="8929" y="17860"/>
                </a:lnTo>
                <a:lnTo>
                  <a:pt x="8929" y="8930"/>
                </a:lnTo>
                <a:lnTo>
                  <a:pt x="8929" y="0"/>
                </a:lnTo>
                <a:lnTo>
                  <a:pt x="8929" y="0"/>
                </a:lnTo>
                <a:lnTo>
                  <a:pt x="0" y="0"/>
                </a:lnTo>
                <a:lnTo>
                  <a:pt x="0" y="8930"/>
                </a:lnTo>
                <a:lnTo>
                  <a:pt x="0" y="8930"/>
                </a:lnTo>
                <a:lnTo>
                  <a:pt x="8929" y="17860"/>
                </a:lnTo>
                <a:lnTo>
                  <a:pt x="8929" y="17860"/>
                </a:lnTo>
                <a:lnTo>
                  <a:pt x="8929" y="26789"/>
                </a:lnTo>
                <a:lnTo>
                  <a:pt x="17859" y="26789"/>
                </a:lnTo>
                <a:lnTo>
                  <a:pt x="26789" y="35719"/>
                </a:lnTo>
                <a:lnTo>
                  <a:pt x="35719" y="35719"/>
                </a:lnTo>
                <a:lnTo>
                  <a:pt x="53578" y="44649"/>
                </a:lnTo>
                <a:lnTo>
                  <a:pt x="71437" y="44649"/>
                </a:lnTo>
                <a:lnTo>
                  <a:pt x="71437" y="4464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36031" y="187523"/>
            <a:ext cx="26790" cy="214314"/>
          </a:xfrm>
          <a:custGeom>
            <a:avLst/>
            <a:gdLst/>
            <a:ahLst/>
            <a:cxnLst/>
            <a:rect l="0" t="0" r="0" b="0"/>
            <a:pathLst>
              <a:path w="26790" h="214314">
                <a:moveTo>
                  <a:pt x="26789" y="0"/>
                </a:moveTo>
                <a:lnTo>
                  <a:pt x="17860" y="35719"/>
                </a:lnTo>
                <a:lnTo>
                  <a:pt x="8930" y="71438"/>
                </a:lnTo>
                <a:lnTo>
                  <a:pt x="0" y="107157"/>
                </a:lnTo>
                <a:lnTo>
                  <a:pt x="0" y="160735"/>
                </a:lnTo>
                <a:lnTo>
                  <a:pt x="8930" y="187524"/>
                </a:lnTo>
                <a:lnTo>
                  <a:pt x="17860" y="214313"/>
                </a:lnTo>
                <a:lnTo>
                  <a:pt x="17860" y="214313"/>
                </a:lnTo>
                <a:lnTo>
                  <a:pt x="26789" y="205383"/>
                </a:lnTo>
                <a:lnTo>
                  <a:pt x="26789" y="187524"/>
                </a:lnTo>
                <a:lnTo>
                  <a:pt x="26789" y="1875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643188" y="464344"/>
            <a:ext cx="151805" cy="71438"/>
          </a:xfrm>
          <a:custGeom>
            <a:avLst/>
            <a:gdLst/>
            <a:ahLst/>
            <a:cxnLst/>
            <a:rect l="0" t="0" r="0" b="0"/>
            <a:pathLst>
              <a:path w="151805" h="71438">
                <a:moveTo>
                  <a:pt x="0" y="71437"/>
                </a:moveTo>
                <a:lnTo>
                  <a:pt x="0" y="71437"/>
                </a:lnTo>
                <a:lnTo>
                  <a:pt x="8929" y="62508"/>
                </a:lnTo>
                <a:lnTo>
                  <a:pt x="17859" y="53578"/>
                </a:lnTo>
                <a:lnTo>
                  <a:pt x="35718" y="35718"/>
                </a:lnTo>
                <a:lnTo>
                  <a:pt x="62507" y="17859"/>
                </a:lnTo>
                <a:lnTo>
                  <a:pt x="89296" y="8929"/>
                </a:lnTo>
                <a:lnTo>
                  <a:pt x="125015" y="0"/>
                </a:lnTo>
                <a:lnTo>
                  <a:pt x="142875" y="0"/>
                </a:lnTo>
                <a:lnTo>
                  <a:pt x="151804" y="0"/>
                </a:lnTo>
                <a:lnTo>
                  <a:pt x="15180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643188" y="517922"/>
            <a:ext cx="223243" cy="142876"/>
          </a:xfrm>
          <a:custGeom>
            <a:avLst/>
            <a:gdLst/>
            <a:ahLst/>
            <a:cxnLst/>
            <a:rect l="0" t="0" r="0" b="0"/>
            <a:pathLst>
              <a:path w="223243" h="142876">
                <a:moveTo>
                  <a:pt x="0" y="142875"/>
                </a:moveTo>
                <a:lnTo>
                  <a:pt x="0" y="142875"/>
                </a:lnTo>
                <a:lnTo>
                  <a:pt x="8929" y="133945"/>
                </a:lnTo>
                <a:lnTo>
                  <a:pt x="26789" y="125016"/>
                </a:lnTo>
                <a:lnTo>
                  <a:pt x="53578" y="107156"/>
                </a:lnTo>
                <a:lnTo>
                  <a:pt x="89296" y="89297"/>
                </a:lnTo>
                <a:lnTo>
                  <a:pt x="125015" y="71437"/>
                </a:lnTo>
                <a:lnTo>
                  <a:pt x="160734" y="44648"/>
                </a:lnTo>
                <a:lnTo>
                  <a:pt x="187523" y="26789"/>
                </a:lnTo>
                <a:lnTo>
                  <a:pt x="223242" y="0"/>
                </a:lnTo>
                <a:lnTo>
                  <a:pt x="223242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920008" y="267891"/>
            <a:ext cx="80368" cy="375048"/>
          </a:xfrm>
          <a:custGeom>
            <a:avLst/>
            <a:gdLst/>
            <a:ahLst/>
            <a:cxnLst/>
            <a:rect l="0" t="0" r="0" b="0"/>
            <a:pathLst>
              <a:path w="80368" h="375048">
                <a:moveTo>
                  <a:pt x="17859" y="8929"/>
                </a:moveTo>
                <a:lnTo>
                  <a:pt x="1785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26789"/>
                </a:lnTo>
                <a:lnTo>
                  <a:pt x="17859" y="62507"/>
                </a:lnTo>
                <a:lnTo>
                  <a:pt x="8930" y="125015"/>
                </a:lnTo>
                <a:lnTo>
                  <a:pt x="0" y="196453"/>
                </a:lnTo>
                <a:lnTo>
                  <a:pt x="0" y="258961"/>
                </a:lnTo>
                <a:lnTo>
                  <a:pt x="0" y="312539"/>
                </a:lnTo>
                <a:lnTo>
                  <a:pt x="0" y="348257"/>
                </a:lnTo>
                <a:lnTo>
                  <a:pt x="8930" y="375047"/>
                </a:lnTo>
                <a:lnTo>
                  <a:pt x="17859" y="375047"/>
                </a:lnTo>
                <a:lnTo>
                  <a:pt x="26789" y="366117"/>
                </a:lnTo>
                <a:lnTo>
                  <a:pt x="44648" y="339328"/>
                </a:lnTo>
                <a:lnTo>
                  <a:pt x="53578" y="294679"/>
                </a:lnTo>
                <a:lnTo>
                  <a:pt x="71437" y="241101"/>
                </a:lnTo>
                <a:lnTo>
                  <a:pt x="80367" y="196453"/>
                </a:lnTo>
                <a:lnTo>
                  <a:pt x="80367" y="19645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991445" y="241102"/>
            <a:ext cx="196454" cy="348258"/>
          </a:xfrm>
          <a:custGeom>
            <a:avLst/>
            <a:gdLst/>
            <a:ahLst/>
            <a:cxnLst/>
            <a:rect l="0" t="0" r="0" b="0"/>
            <a:pathLst>
              <a:path w="196454" h="348258">
                <a:moveTo>
                  <a:pt x="89297" y="17859"/>
                </a:moveTo>
                <a:lnTo>
                  <a:pt x="89297" y="8929"/>
                </a:lnTo>
                <a:lnTo>
                  <a:pt x="89297" y="0"/>
                </a:lnTo>
                <a:lnTo>
                  <a:pt x="80368" y="17859"/>
                </a:lnTo>
                <a:lnTo>
                  <a:pt x="62508" y="44648"/>
                </a:lnTo>
                <a:lnTo>
                  <a:pt x="35719" y="89296"/>
                </a:lnTo>
                <a:lnTo>
                  <a:pt x="17860" y="151804"/>
                </a:lnTo>
                <a:lnTo>
                  <a:pt x="0" y="205382"/>
                </a:lnTo>
                <a:lnTo>
                  <a:pt x="0" y="267890"/>
                </a:lnTo>
                <a:lnTo>
                  <a:pt x="8930" y="312539"/>
                </a:lnTo>
                <a:lnTo>
                  <a:pt x="26789" y="339328"/>
                </a:lnTo>
                <a:lnTo>
                  <a:pt x="62508" y="348257"/>
                </a:lnTo>
                <a:lnTo>
                  <a:pt x="98227" y="348257"/>
                </a:lnTo>
                <a:lnTo>
                  <a:pt x="133946" y="330398"/>
                </a:lnTo>
                <a:lnTo>
                  <a:pt x="160735" y="303609"/>
                </a:lnTo>
                <a:lnTo>
                  <a:pt x="187524" y="276820"/>
                </a:lnTo>
                <a:lnTo>
                  <a:pt x="196453" y="241101"/>
                </a:lnTo>
                <a:lnTo>
                  <a:pt x="187524" y="214312"/>
                </a:lnTo>
                <a:lnTo>
                  <a:pt x="169664" y="196453"/>
                </a:lnTo>
                <a:lnTo>
                  <a:pt x="142875" y="187523"/>
                </a:lnTo>
                <a:lnTo>
                  <a:pt x="116086" y="205382"/>
                </a:lnTo>
                <a:lnTo>
                  <a:pt x="80368" y="232171"/>
                </a:lnTo>
                <a:lnTo>
                  <a:pt x="62508" y="267890"/>
                </a:lnTo>
                <a:lnTo>
                  <a:pt x="44649" y="294679"/>
                </a:lnTo>
                <a:lnTo>
                  <a:pt x="53578" y="312539"/>
                </a:lnTo>
                <a:lnTo>
                  <a:pt x="62508" y="312539"/>
                </a:lnTo>
                <a:lnTo>
                  <a:pt x="62508" y="3125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5078" y="1991320"/>
            <a:ext cx="2384228" cy="71439"/>
          </a:xfrm>
          <a:custGeom>
            <a:avLst/>
            <a:gdLst/>
            <a:ahLst/>
            <a:cxnLst/>
            <a:rect l="0" t="0" r="0" b="0"/>
            <a:pathLst>
              <a:path w="2384228" h="71439">
                <a:moveTo>
                  <a:pt x="17860" y="26789"/>
                </a:moveTo>
                <a:lnTo>
                  <a:pt x="17860" y="26789"/>
                </a:lnTo>
                <a:lnTo>
                  <a:pt x="1786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0" y="26789"/>
                </a:lnTo>
                <a:lnTo>
                  <a:pt x="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26789"/>
                </a:lnTo>
                <a:lnTo>
                  <a:pt x="893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17860" y="35719"/>
                </a:lnTo>
                <a:lnTo>
                  <a:pt x="26789" y="35719"/>
                </a:lnTo>
                <a:lnTo>
                  <a:pt x="35719" y="35719"/>
                </a:lnTo>
                <a:lnTo>
                  <a:pt x="44649" y="35719"/>
                </a:lnTo>
                <a:lnTo>
                  <a:pt x="53578" y="35719"/>
                </a:lnTo>
                <a:lnTo>
                  <a:pt x="62508" y="35719"/>
                </a:lnTo>
                <a:lnTo>
                  <a:pt x="80367" y="35719"/>
                </a:lnTo>
                <a:lnTo>
                  <a:pt x="89297" y="35719"/>
                </a:lnTo>
                <a:lnTo>
                  <a:pt x="107156" y="35719"/>
                </a:lnTo>
                <a:lnTo>
                  <a:pt x="125016" y="35719"/>
                </a:lnTo>
                <a:lnTo>
                  <a:pt x="142875" y="35719"/>
                </a:lnTo>
                <a:lnTo>
                  <a:pt x="160735" y="35719"/>
                </a:lnTo>
                <a:lnTo>
                  <a:pt x="178594" y="35719"/>
                </a:lnTo>
                <a:lnTo>
                  <a:pt x="205383" y="35719"/>
                </a:lnTo>
                <a:lnTo>
                  <a:pt x="223242" y="35719"/>
                </a:lnTo>
                <a:lnTo>
                  <a:pt x="241102" y="35719"/>
                </a:lnTo>
                <a:lnTo>
                  <a:pt x="258961" y="35719"/>
                </a:lnTo>
                <a:lnTo>
                  <a:pt x="276821" y="35719"/>
                </a:lnTo>
                <a:lnTo>
                  <a:pt x="294680" y="35719"/>
                </a:lnTo>
                <a:lnTo>
                  <a:pt x="321469" y="35719"/>
                </a:lnTo>
                <a:lnTo>
                  <a:pt x="348258" y="35719"/>
                </a:lnTo>
                <a:lnTo>
                  <a:pt x="375047" y="26789"/>
                </a:lnTo>
                <a:lnTo>
                  <a:pt x="401836" y="26789"/>
                </a:lnTo>
                <a:lnTo>
                  <a:pt x="428625" y="26789"/>
                </a:lnTo>
                <a:lnTo>
                  <a:pt x="455414" y="17859"/>
                </a:lnTo>
                <a:lnTo>
                  <a:pt x="482203" y="17859"/>
                </a:lnTo>
                <a:lnTo>
                  <a:pt x="500063" y="17859"/>
                </a:lnTo>
                <a:lnTo>
                  <a:pt x="517922" y="17859"/>
                </a:lnTo>
                <a:lnTo>
                  <a:pt x="535781" y="17859"/>
                </a:lnTo>
                <a:lnTo>
                  <a:pt x="562571" y="17859"/>
                </a:lnTo>
                <a:lnTo>
                  <a:pt x="571500" y="17859"/>
                </a:lnTo>
                <a:lnTo>
                  <a:pt x="598289" y="17859"/>
                </a:lnTo>
                <a:lnTo>
                  <a:pt x="616149" y="17859"/>
                </a:lnTo>
                <a:lnTo>
                  <a:pt x="634008" y="17859"/>
                </a:lnTo>
                <a:lnTo>
                  <a:pt x="651867" y="8930"/>
                </a:lnTo>
                <a:lnTo>
                  <a:pt x="678656" y="8930"/>
                </a:lnTo>
                <a:lnTo>
                  <a:pt x="696516" y="8930"/>
                </a:lnTo>
                <a:lnTo>
                  <a:pt x="705445" y="8930"/>
                </a:lnTo>
                <a:lnTo>
                  <a:pt x="723305" y="8930"/>
                </a:lnTo>
                <a:lnTo>
                  <a:pt x="741164" y="8930"/>
                </a:lnTo>
                <a:lnTo>
                  <a:pt x="750094" y="8930"/>
                </a:lnTo>
                <a:lnTo>
                  <a:pt x="767953" y="8930"/>
                </a:lnTo>
                <a:lnTo>
                  <a:pt x="785813" y="8930"/>
                </a:lnTo>
                <a:lnTo>
                  <a:pt x="803672" y="8930"/>
                </a:lnTo>
                <a:lnTo>
                  <a:pt x="821531" y="8930"/>
                </a:lnTo>
                <a:lnTo>
                  <a:pt x="848320" y="8930"/>
                </a:lnTo>
                <a:lnTo>
                  <a:pt x="866180" y="8930"/>
                </a:lnTo>
                <a:lnTo>
                  <a:pt x="892969" y="8930"/>
                </a:lnTo>
                <a:lnTo>
                  <a:pt x="919758" y="8930"/>
                </a:lnTo>
                <a:lnTo>
                  <a:pt x="946547" y="8930"/>
                </a:lnTo>
                <a:lnTo>
                  <a:pt x="973336" y="8930"/>
                </a:lnTo>
                <a:lnTo>
                  <a:pt x="1000125" y="0"/>
                </a:lnTo>
                <a:lnTo>
                  <a:pt x="1026914" y="0"/>
                </a:lnTo>
                <a:lnTo>
                  <a:pt x="1044774" y="0"/>
                </a:lnTo>
                <a:lnTo>
                  <a:pt x="1071563" y="8930"/>
                </a:lnTo>
                <a:lnTo>
                  <a:pt x="1098352" y="8930"/>
                </a:lnTo>
                <a:lnTo>
                  <a:pt x="1116211" y="8930"/>
                </a:lnTo>
                <a:lnTo>
                  <a:pt x="1143000" y="8930"/>
                </a:lnTo>
                <a:lnTo>
                  <a:pt x="1169789" y="8930"/>
                </a:lnTo>
                <a:lnTo>
                  <a:pt x="1187649" y="8930"/>
                </a:lnTo>
                <a:lnTo>
                  <a:pt x="1214438" y="8930"/>
                </a:lnTo>
                <a:lnTo>
                  <a:pt x="1232297" y="8930"/>
                </a:lnTo>
                <a:lnTo>
                  <a:pt x="1259086" y="17859"/>
                </a:lnTo>
                <a:lnTo>
                  <a:pt x="1276945" y="17859"/>
                </a:lnTo>
                <a:lnTo>
                  <a:pt x="1303735" y="17859"/>
                </a:lnTo>
                <a:lnTo>
                  <a:pt x="1321594" y="17859"/>
                </a:lnTo>
                <a:lnTo>
                  <a:pt x="1339453" y="17859"/>
                </a:lnTo>
                <a:lnTo>
                  <a:pt x="1348383" y="17859"/>
                </a:lnTo>
                <a:lnTo>
                  <a:pt x="1366242" y="26789"/>
                </a:lnTo>
                <a:lnTo>
                  <a:pt x="1384102" y="26789"/>
                </a:lnTo>
                <a:lnTo>
                  <a:pt x="1401961" y="35719"/>
                </a:lnTo>
                <a:lnTo>
                  <a:pt x="1410891" y="35719"/>
                </a:lnTo>
                <a:lnTo>
                  <a:pt x="1428750" y="44649"/>
                </a:lnTo>
                <a:lnTo>
                  <a:pt x="1446610" y="44649"/>
                </a:lnTo>
                <a:lnTo>
                  <a:pt x="1464469" y="44649"/>
                </a:lnTo>
                <a:lnTo>
                  <a:pt x="1482328" y="44649"/>
                </a:lnTo>
                <a:lnTo>
                  <a:pt x="1500188" y="53578"/>
                </a:lnTo>
                <a:lnTo>
                  <a:pt x="1518047" y="53578"/>
                </a:lnTo>
                <a:lnTo>
                  <a:pt x="1544836" y="53578"/>
                </a:lnTo>
                <a:lnTo>
                  <a:pt x="1571625" y="53578"/>
                </a:lnTo>
                <a:lnTo>
                  <a:pt x="1598414" y="53578"/>
                </a:lnTo>
                <a:lnTo>
                  <a:pt x="1625203" y="62508"/>
                </a:lnTo>
                <a:lnTo>
                  <a:pt x="1651992" y="62508"/>
                </a:lnTo>
                <a:lnTo>
                  <a:pt x="1687711" y="71438"/>
                </a:lnTo>
                <a:lnTo>
                  <a:pt x="1714500" y="71438"/>
                </a:lnTo>
                <a:lnTo>
                  <a:pt x="1732360" y="71438"/>
                </a:lnTo>
                <a:lnTo>
                  <a:pt x="1759149" y="71438"/>
                </a:lnTo>
                <a:lnTo>
                  <a:pt x="1785938" y="71438"/>
                </a:lnTo>
                <a:lnTo>
                  <a:pt x="1803797" y="71438"/>
                </a:lnTo>
                <a:lnTo>
                  <a:pt x="1830586" y="71438"/>
                </a:lnTo>
                <a:lnTo>
                  <a:pt x="1848445" y="71438"/>
                </a:lnTo>
                <a:lnTo>
                  <a:pt x="1875235" y="71438"/>
                </a:lnTo>
                <a:lnTo>
                  <a:pt x="1902024" y="71438"/>
                </a:lnTo>
                <a:lnTo>
                  <a:pt x="1928813" y="71438"/>
                </a:lnTo>
                <a:lnTo>
                  <a:pt x="1955602" y="71438"/>
                </a:lnTo>
                <a:lnTo>
                  <a:pt x="1982391" y="71438"/>
                </a:lnTo>
                <a:lnTo>
                  <a:pt x="2009180" y="71438"/>
                </a:lnTo>
                <a:lnTo>
                  <a:pt x="2035969" y="71438"/>
                </a:lnTo>
                <a:lnTo>
                  <a:pt x="2062758" y="71438"/>
                </a:lnTo>
                <a:lnTo>
                  <a:pt x="2080617" y="62508"/>
                </a:lnTo>
                <a:lnTo>
                  <a:pt x="2107406" y="62508"/>
                </a:lnTo>
                <a:lnTo>
                  <a:pt x="2134195" y="62508"/>
                </a:lnTo>
                <a:lnTo>
                  <a:pt x="2160985" y="62508"/>
                </a:lnTo>
                <a:lnTo>
                  <a:pt x="2178844" y="62508"/>
                </a:lnTo>
                <a:lnTo>
                  <a:pt x="2205633" y="62508"/>
                </a:lnTo>
                <a:lnTo>
                  <a:pt x="2232422" y="62508"/>
                </a:lnTo>
                <a:lnTo>
                  <a:pt x="2250281" y="53578"/>
                </a:lnTo>
                <a:lnTo>
                  <a:pt x="2277070" y="53578"/>
                </a:lnTo>
                <a:lnTo>
                  <a:pt x="2294930" y="53578"/>
                </a:lnTo>
                <a:lnTo>
                  <a:pt x="2312789" y="53578"/>
                </a:lnTo>
                <a:lnTo>
                  <a:pt x="2330649" y="53578"/>
                </a:lnTo>
                <a:lnTo>
                  <a:pt x="2339578" y="53578"/>
                </a:lnTo>
                <a:lnTo>
                  <a:pt x="2348508" y="53578"/>
                </a:lnTo>
                <a:lnTo>
                  <a:pt x="2357438" y="53578"/>
                </a:lnTo>
                <a:lnTo>
                  <a:pt x="2366367" y="53578"/>
                </a:lnTo>
                <a:lnTo>
                  <a:pt x="2366367" y="53578"/>
                </a:lnTo>
                <a:lnTo>
                  <a:pt x="2375297" y="53578"/>
                </a:lnTo>
                <a:lnTo>
                  <a:pt x="2375297" y="53578"/>
                </a:lnTo>
                <a:lnTo>
                  <a:pt x="2375297" y="62508"/>
                </a:lnTo>
                <a:lnTo>
                  <a:pt x="2375297" y="62508"/>
                </a:lnTo>
                <a:lnTo>
                  <a:pt x="2384227" y="62508"/>
                </a:lnTo>
                <a:lnTo>
                  <a:pt x="2384227" y="625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554016" y="3009304"/>
            <a:ext cx="383977" cy="500064"/>
          </a:xfrm>
          <a:custGeom>
            <a:avLst/>
            <a:gdLst/>
            <a:ahLst/>
            <a:cxnLst/>
            <a:rect l="0" t="0" r="0" b="0"/>
            <a:pathLst>
              <a:path w="383977" h="500064">
                <a:moveTo>
                  <a:pt x="294679" y="142875"/>
                </a:moveTo>
                <a:lnTo>
                  <a:pt x="294679" y="133946"/>
                </a:lnTo>
                <a:lnTo>
                  <a:pt x="285750" y="133946"/>
                </a:lnTo>
                <a:lnTo>
                  <a:pt x="285750" y="133946"/>
                </a:lnTo>
                <a:lnTo>
                  <a:pt x="276820" y="125016"/>
                </a:lnTo>
                <a:lnTo>
                  <a:pt x="276820" y="116086"/>
                </a:lnTo>
                <a:lnTo>
                  <a:pt x="267890" y="107157"/>
                </a:lnTo>
                <a:lnTo>
                  <a:pt x="258961" y="98227"/>
                </a:lnTo>
                <a:lnTo>
                  <a:pt x="250031" y="80367"/>
                </a:lnTo>
                <a:lnTo>
                  <a:pt x="241101" y="71438"/>
                </a:lnTo>
                <a:lnTo>
                  <a:pt x="223242" y="53578"/>
                </a:lnTo>
                <a:lnTo>
                  <a:pt x="205382" y="35719"/>
                </a:lnTo>
                <a:lnTo>
                  <a:pt x="187523" y="17860"/>
                </a:lnTo>
                <a:lnTo>
                  <a:pt x="160734" y="0"/>
                </a:lnTo>
                <a:lnTo>
                  <a:pt x="133945" y="0"/>
                </a:lnTo>
                <a:lnTo>
                  <a:pt x="107156" y="0"/>
                </a:lnTo>
                <a:lnTo>
                  <a:pt x="80367" y="17860"/>
                </a:lnTo>
                <a:lnTo>
                  <a:pt x="53578" y="44649"/>
                </a:lnTo>
                <a:lnTo>
                  <a:pt x="35718" y="80367"/>
                </a:lnTo>
                <a:lnTo>
                  <a:pt x="8929" y="125016"/>
                </a:lnTo>
                <a:lnTo>
                  <a:pt x="0" y="178594"/>
                </a:lnTo>
                <a:lnTo>
                  <a:pt x="0" y="241102"/>
                </a:lnTo>
                <a:lnTo>
                  <a:pt x="8929" y="303610"/>
                </a:lnTo>
                <a:lnTo>
                  <a:pt x="26789" y="357188"/>
                </a:lnTo>
                <a:lnTo>
                  <a:pt x="44648" y="410766"/>
                </a:lnTo>
                <a:lnTo>
                  <a:pt x="71437" y="446485"/>
                </a:lnTo>
                <a:lnTo>
                  <a:pt x="107156" y="473274"/>
                </a:lnTo>
                <a:lnTo>
                  <a:pt x="151804" y="491133"/>
                </a:lnTo>
                <a:lnTo>
                  <a:pt x="196453" y="500063"/>
                </a:lnTo>
                <a:lnTo>
                  <a:pt x="241101" y="500063"/>
                </a:lnTo>
                <a:lnTo>
                  <a:pt x="285750" y="482203"/>
                </a:lnTo>
                <a:lnTo>
                  <a:pt x="330398" y="455414"/>
                </a:lnTo>
                <a:lnTo>
                  <a:pt x="357187" y="428625"/>
                </a:lnTo>
                <a:lnTo>
                  <a:pt x="375047" y="392907"/>
                </a:lnTo>
                <a:lnTo>
                  <a:pt x="383976" y="348258"/>
                </a:lnTo>
                <a:lnTo>
                  <a:pt x="366117" y="285750"/>
                </a:lnTo>
                <a:lnTo>
                  <a:pt x="339328" y="232172"/>
                </a:lnTo>
                <a:lnTo>
                  <a:pt x="303609" y="169664"/>
                </a:lnTo>
                <a:lnTo>
                  <a:pt x="267890" y="116086"/>
                </a:lnTo>
                <a:lnTo>
                  <a:pt x="232172" y="71438"/>
                </a:lnTo>
                <a:lnTo>
                  <a:pt x="232172" y="7143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928688" y="2357437"/>
            <a:ext cx="419696" cy="35720"/>
          </a:xfrm>
          <a:custGeom>
            <a:avLst/>
            <a:gdLst/>
            <a:ahLst/>
            <a:cxnLst/>
            <a:rect l="0" t="0" r="0" b="0"/>
            <a:pathLst>
              <a:path w="419696" h="35720">
                <a:moveTo>
                  <a:pt x="0" y="35719"/>
                </a:move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26789"/>
                </a:lnTo>
                <a:lnTo>
                  <a:pt x="8929" y="26789"/>
                </a:lnTo>
                <a:lnTo>
                  <a:pt x="17859" y="26789"/>
                </a:lnTo>
                <a:lnTo>
                  <a:pt x="35718" y="17860"/>
                </a:lnTo>
                <a:lnTo>
                  <a:pt x="53578" y="17860"/>
                </a:lnTo>
                <a:lnTo>
                  <a:pt x="89296" y="17860"/>
                </a:lnTo>
                <a:lnTo>
                  <a:pt x="125015" y="8930"/>
                </a:lnTo>
                <a:lnTo>
                  <a:pt x="169664" y="8930"/>
                </a:lnTo>
                <a:lnTo>
                  <a:pt x="223242" y="8930"/>
                </a:lnTo>
                <a:lnTo>
                  <a:pt x="267890" y="17860"/>
                </a:lnTo>
                <a:lnTo>
                  <a:pt x="312539" y="17860"/>
                </a:lnTo>
                <a:lnTo>
                  <a:pt x="357187" y="17860"/>
                </a:lnTo>
                <a:lnTo>
                  <a:pt x="383976" y="8930"/>
                </a:lnTo>
                <a:lnTo>
                  <a:pt x="410765" y="8930"/>
                </a:lnTo>
                <a:lnTo>
                  <a:pt x="419695" y="0"/>
                </a:lnTo>
                <a:lnTo>
                  <a:pt x="41969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955477" y="2696766"/>
            <a:ext cx="437555" cy="26790"/>
          </a:xfrm>
          <a:custGeom>
            <a:avLst/>
            <a:gdLst/>
            <a:ahLst/>
            <a:cxnLst/>
            <a:rect l="0" t="0" r="0" b="0"/>
            <a:pathLst>
              <a:path w="437555" h="26790">
                <a:moveTo>
                  <a:pt x="8929" y="26789"/>
                </a:move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8929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26789"/>
                </a:lnTo>
                <a:lnTo>
                  <a:pt x="0" y="17859"/>
                </a:lnTo>
                <a:lnTo>
                  <a:pt x="0" y="17859"/>
                </a:lnTo>
                <a:lnTo>
                  <a:pt x="0" y="17859"/>
                </a:lnTo>
                <a:lnTo>
                  <a:pt x="8929" y="17859"/>
                </a:lnTo>
                <a:lnTo>
                  <a:pt x="17859" y="26789"/>
                </a:lnTo>
                <a:lnTo>
                  <a:pt x="26789" y="26789"/>
                </a:lnTo>
                <a:lnTo>
                  <a:pt x="44648" y="26789"/>
                </a:lnTo>
                <a:lnTo>
                  <a:pt x="80367" y="26789"/>
                </a:lnTo>
                <a:lnTo>
                  <a:pt x="116086" y="26789"/>
                </a:lnTo>
                <a:lnTo>
                  <a:pt x="151804" y="26789"/>
                </a:lnTo>
                <a:lnTo>
                  <a:pt x="196453" y="26789"/>
                </a:lnTo>
                <a:lnTo>
                  <a:pt x="241101" y="17859"/>
                </a:lnTo>
                <a:lnTo>
                  <a:pt x="285750" y="17859"/>
                </a:lnTo>
                <a:lnTo>
                  <a:pt x="330398" y="8929"/>
                </a:lnTo>
                <a:lnTo>
                  <a:pt x="366117" y="8929"/>
                </a:lnTo>
                <a:lnTo>
                  <a:pt x="383976" y="0"/>
                </a:lnTo>
                <a:lnTo>
                  <a:pt x="410765" y="8929"/>
                </a:lnTo>
                <a:lnTo>
                  <a:pt x="419695" y="8929"/>
                </a:lnTo>
                <a:lnTo>
                  <a:pt x="428625" y="17859"/>
                </a:lnTo>
                <a:lnTo>
                  <a:pt x="437554" y="26789"/>
                </a:lnTo>
                <a:lnTo>
                  <a:pt x="437554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991195" y="3027164"/>
            <a:ext cx="464345" cy="89298"/>
          </a:xfrm>
          <a:custGeom>
            <a:avLst/>
            <a:gdLst/>
            <a:ahLst/>
            <a:cxnLst/>
            <a:rect l="0" t="0" r="0" b="0"/>
            <a:pathLst>
              <a:path w="464345" h="89298">
                <a:moveTo>
                  <a:pt x="0" y="8929"/>
                </a:move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17859"/>
                </a:lnTo>
                <a:lnTo>
                  <a:pt x="35719" y="17859"/>
                </a:lnTo>
                <a:lnTo>
                  <a:pt x="62508" y="8929"/>
                </a:lnTo>
                <a:lnTo>
                  <a:pt x="107157" y="8929"/>
                </a:lnTo>
                <a:lnTo>
                  <a:pt x="160735" y="8929"/>
                </a:lnTo>
                <a:lnTo>
                  <a:pt x="223243" y="17859"/>
                </a:lnTo>
                <a:lnTo>
                  <a:pt x="285750" y="26789"/>
                </a:lnTo>
                <a:lnTo>
                  <a:pt x="348258" y="44648"/>
                </a:lnTo>
                <a:lnTo>
                  <a:pt x="392907" y="71437"/>
                </a:lnTo>
                <a:lnTo>
                  <a:pt x="428625" y="89297"/>
                </a:lnTo>
                <a:lnTo>
                  <a:pt x="455414" y="89297"/>
                </a:lnTo>
                <a:lnTo>
                  <a:pt x="464344" y="89297"/>
                </a:lnTo>
                <a:lnTo>
                  <a:pt x="464344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107656" y="4089796"/>
            <a:ext cx="428626" cy="383978"/>
          </a:xfrm>
          <a:custGeom>
            <a:avLst/>
            <a:gdLst/>
            <a:ahLst/>
            <a:cxnLst/>
            <a:rect l="0" t="0" r="0" b="0"/>
            <a:pathLst>
              <a:path w="428626" h="383978">
                <a:moveTo>
                  <a:pt x="330399" y="62508"/>
                </a:moveTo>
                <a:lnTo>
                  <a:pt x="330399" y="6250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62508"/>
                </a:lnTo>
                <a:lnTo>
                  <a:pt x="321469" y="53579"/>
                </a:lnTo>
                <a:lnTo>
                  <a:pt x="330399" y="44649"/>
                </a:lnTo>
                <a:lnTo>
                  <a:pt x="330399" y="35719"/>
                </a:lnTo>
                <a:lnTo>
                  <a:pt x="330399" y="35719"/>
                </a:lnTo>
                <a:lnTo>
                  <a:pt x="321469" y="26790"/>
                </a:lnTo>
                <a:lnTo>
                  <a:pt x="321469" y="17860"/>
                </a:lnTo>
                <a:lnTo>
                  <a:pt x="312539" y="8930"/>
                </a:lnTo>
                <a:lnTo>
                  <a:pt x="294680" y="8930"/>
                </a:lnTo>
                <a:lnTo>
                  <a:pt x="276821" y="8930"/>
                </a:lnTo>
                <a:lnTo>
                  <a:pt x="258961" y="8930"/>
                </a:lnTo>
                <a:lnTo>
                  <a:pt x="232172" y="0"/>
                </a:lnTo>
                <a:lnTo>
                  <a:pt x="205383" y="0"/>
                </a:lnTo>
                <a:lnTo>
                  <a:pt x="169664" y="0"/>
                </a:lnTo>
                <a:lnTo>
                  <a:pt x="142875" y="0"/>
                </a:lnTo>
                <a:lnTo>
                  <a:pt x="107157" y="8930"/>
                </a:lnTo>
                <a:lnTo>
                  <a:pt x="80367" y="26790"/>
                </a:lnTo>
                <a:lnTo>
                  <a:pt x="53578" y="44649"/>
                </a:lnTo>
                <a:lnTo>
                  <a:pt x="26789" y="71438"/>
                </a:lnTo>
                <a:lnTo>
                  <a:pt x="8930" y="116086"/>
                </a:lnTo>
                <a:lnTo>
                  <a:pt x="0" y="169665"/>
                </a:lnTo>
                <a:lnTo>
                  <a:pt x="0" y="223243"/>
                </a:lnTo>
                <a:lnTo>
                  <a:pt x="8930" y="276821"/>
                </a:lnTo>
                <a:lnTo>
                  <a:pt x="26789" y="321469"/>
                </a:lnTo>
                <a:lnTo>
                  <a:pt x="53578" y="357188"/>
                </a:lnTo>
                <a:lnTo>
                  <a:pt x="98227" y="383977"/>
                </a:lnTo>
                <a:lnTo>
                  <a:pt x="142875" y="383977"/>
                </a:lnTo>
                <a:lnTo>
                  <a:pt x="205383" y="383977"/>
                </a:lnTo>
                <a:lnTo>
                  <a:pt x="258961" y="366118"/>
                </a:lnTo>
                <a:lnTo>
                  <a:pt x="321469" y="339329"/>
                </a:lnTo>
                <a:lnTo>
                  <a:pt x="366117" y="303610"/>
                </a:lnTo>
                <a:lnTo>
                  <a:pt x="410766" y="258961"/>
                </a:lnTo>
                <a:lnTo>
                  <a:pt x="419696" y="205383"/>
                </a:lnTo>
                <a:lnTo>
                  <a:pt x="428625" y="151805"/>
                </a:lnTo>
                <a:lnTo>
                  <a:pt x="401836" y="89297"/>
                </a:lnTo>
                <a:lnTo>
                  <a:pt x="375047" y="53579"/>
                </a:lnTo>
                <a:lnTo>
                  <a:pt x="330399" y="26790"/>
                </a:lnTo>
                <a:lnTo>
                  <a:pt x="276821" y="8930"/>
                </a:lnTo>
                <a:lnTo>
                  <a:pt x="276821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80805" y="1535906"/>
            <a:ext cx="196454" cy="187524"/>
          </a:xfrm>
          <a:custGeom>
            <a:avLst/>
            <a:gdLst/>
            <a:ahLst/>
            <a:cxnLst/>
            <a:rect l="0" t="0" r="0" b="0"/>
            <a:pathLst>
              <a:path w="196454" h="187524">
                <a:moveTo>
                  <a:pt x="0" y="98227"/>
                </a:moveTo>
                <a:lnTo>
                  <a:pt x="0" y="98227"/>
                </a:lnTo>
                <a:lnTo>
                  <a:pt x="0" y="98227"/>
                </a:lnTo>
                <a:lnTo>
                  <a:pt x="0" y="98227"/>
                </a:lnTo>
                <a:lnTo>
                  <a:pt x="8929" y="107156"/>
                </a:lnTo>
                <a:lnTo>
                  <a:pt x="8929" y="116086"/>
                </a:lnTo>
                <a:lnTo>
                  <a:pt x="8929" y="125016"/>
                </a:lnTo>
                <a:lnTo>
                  <a:pt x="17859" y="142875"/>
                </a:lnTo>
                <a:lnTo>
                  <a:pt x="17859" y="160734"/>
                </a:lnTo>
                <a:lnTo>
                  <a:pt x="26789" y="169664"/>
                </a:lnTo>
                <a:lnTo>
                  <a:pt x="26789" y="178594"/>
                </a:lnTo>
                <a:lnTo>
                  <a:pt x="26789" y="187523"/>
                </a:lnTo>
                <a:lnTo>
                  <a:pt x="26789" y="187523"/>
                </a:lnTo>
                <a:lnTo>
                  <a:pt x="17859" y="187523"/>
                </a:lnTo>
                <a:lnTo>
                  <a:pt x="17859" y="178594"/>
                </a:lnTo>
                <a:lnTo>
                  <a:pt x="17859" y="160734"/>
                </a:lnTo>
                <a:lnTo>
                  <a:pt x="8929" y="142875"/>
                </a:lnTo>
                <a:lnTo>
                  <a:pt x="8929" y="116086"/>
                </a:lnTo>
                <a:lnTo>
                  <a:pt x="8929" y="89297"/>
                </a:lnTo>
                <a:lnTo>
                  <a:pt x="8929" y="71438"/>
                </a:lnTo>
                <a:lnTo>
                  <a:pt x="8929" y="53578"/>
                </a:lnTo>
                <a:lnTo>
                  <a:pt x="17859" y="44648"/>
                </a:lnTo>
                <a:lnTo>
                  <a:pt x="35718" y="26789"/>
                </a:lnTo>
                <a:lnTo>
                  <a:pt x="53578" y="17859"/>
                </a:lnTo>
                <a:lnTo>
                  <a:pt x="71437" y="8930"/>
                </a:lnTo>
                <a:lnTo>
                  <a:pt x="89297" y="8930"/>
                </a:lnTo>
                <a:lnTo>
                  <a:pt x="107156" y="0"/>
                </a:lnTo>
                <a:lnTo>
                  <a:pt x="116086" y="8930"/>
                </a:lnTo>
                <a:lnTo>
                  <a:pt x="116086" y="17859"/>
                </a:lnTo>
                <a:lnTo>
                  <a:pt x="116086" y="26789"/>
                </a:lnTo>
                <a:lnTo>
                  <a:pt x="107156" y="44648"/>
                </a:lnTo>
                <a:lnTo>
                  <a:pt x="98226" y="62508"/>
                </a:lnTo>
                <a:lnTo>
                  <a:pt x="89297" y="80367"/>
                </a:lnTo>
                <a:lnTo>
                  <a:pt x="71437" y="98227"/>
                </a:lnTo>
                <a:lnTo>
                  <a:pt x="62508" y="116086"/>
                </a:lnTo>
                <a:lnTo>
                  <a:pt x="53578" y="125016"/>
                </a:lnTo>
                <a:lnTo>
                  <a:pt x="62508" y="142875"/>
                </a:lnTo>
                <a:lnTo>
                  <a:pt x="62508" y="151805"/>
                </a:lnTo>
                <a:lnTo>
                  <a:pt x="80367" y="160734"/>
                </a:lnTo>
                <a:lnTo>
                  <a:pt x="98226" y="160734"/>
                </a:lnTo>
                <a:lnTo>
                  <a:pt x="125015" y="169664"/>
                </a:lnTo>
                <a:lnTo>
                  <a:pt x="151804" y="169664"/>
                </a:lnTo>
                <a:lnTo>
                  <a:pt x="169664" y="160734"/>
                </a:lnTo>
                <a:lnTo>
                  <a:pt x="178593" y="160734"/>
                </a:lnTo>
                <a:lnTo>
                  <a:pt x="187523" y="151805"/>
                </a:lnTo>
                <a:lnTo>
                  <a:pt x="196453" y="142875"/>
                </a:lnTo>
                <a:lnTo>
                  <a:pt x="196453" y="14287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759398" y="1518047"/>
            <a:ext cx="44650" cy="223243"/>
          </a:xfrm>
          <a:custGeom>
            <a:avLst/>
            <a:gdLst/>
            <a:ahLst/>
            <a:cxnLst/>
            <a:rect l="0" t="0" r="0" b="0"/>
            <a:pathLst>
              <a:path w="44650" h="223243">
                <a:moveTo>
                  <a:pt x="0" y="0"/>
                </a:move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30" y="26789"/>
                </a:lnTo>
                <a:lnTo>
                  <a:pt x="8930" y="53578"/>
                </a:lnTo>
                <a:lnTo>
                  <a:pt x="17860" y="80367"/>
                </a:lnTo>
                <a:lnTo>
                  <a:pt x="26790" y="107156"/>
                </a:lnTo>
                <a:lnTo>
                  <a:pt x="26790" y="133945"/>
                </a:lnTo>
                <a:lnTo>
                  <a:pt x="35719" y="160734"/>
                </a:lnTo>
                <a:lnTo>
                  <a:pt x="44649" y="187523"/>
                </a:lnTo>
                <a:lnTo>
                  <a:pt x="44649" y="205382"/>
                </a:lnTo>
                <a:lnTo>
                  <a:pt x="44649" y="223242"/>
                </a:lnTo>
                <a:lnTo>
                  <a:pt x="44649" y="223242"/>
                </a:lnTo>
                <a:lnTo>
                  <a:pt x="44649" y="2232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79094" y="1491258"/>
            <a:ext cx="232173" cy="241102"/>
          </a:xfrm>
          <a:custGeom>
            <a:avLst/>
            <a:gdLst/>
            <a:ahLst/>
            <a:cxnLst/>
            <a:rect l="0" t="0" r="0" b="0"/>
            <a:pathLst>
              <a:path w="232173" h="241102">
                <a:moveTo>
                  <a:pt x="17859" y="71437"/>
                </a:moveTo>
                <a:lnTo>
                  <a:pt x="17859" y="71437"/>
                </a:lnTo>
                <a:lnTo>
                  <a:pt x="17859" y="71437"/>
                </a:lnTo>
                <a:lnTo>
                  <a:pt x="17859" y="62507"/>
                </a:lnTo>
                <a:lnTo>
                  <a:pt x="17859" y="62507"/>
                </a:lnTo>
                <a:lnTo>
                  <a:pt x="17859" y="53578"/>
                </a:lnTo>
                <a:lnTo>
                  <a:pt x="17859" y="53578"/>
                </a:lnTo>
                <a:lnTo>
                  <a:pt x="17859" y="44648"/>
                </a:lnTo>
                <a:lnTo>
                  <a:pt x="17859" y="53578"/>
                </a:lnTo>
                <a:lnTo>
                  <a:pt x="26789" y="62507"/>
                </a:lnTo>
                <a:lnTo>
                  <a:pt x="26789" y="71437"/>
                </a:lnTo>
                <a:lnTo>
                  <a:pt x="35719" y="89296"/>
                </a:lnTo>
                <a:lnTo>
                  <a:pt x="35719" y="116086"/>
                </a:lnTo>
                <a:lnTo>
                  <a:pt x="44648" y="142875"/>
                </a:lnTo>
                <a:lnTo>
                  <a:pt x="44648" y="169664"/>
                </a:lnTo>
                <a:lnTo>
                  <a:pt x="35719" y="196453"/>
                </a:lnTo>
                <a:lnTo>
                  <a:pt x="26789" y="214312"/>
                </a:lnTo>
                <a:lnTo>
                  <a:pt x="26789" y="232171"/>
                </a:lnTo>
                <a:lnTo>
                  <a:pt x="17859" y="241101"/>
                </a:lnTo>
                <a:lnTo>
                  <a:pt x="8929" y="232171"/>
                </a:lnTo>
                <a:lnTo>
                  <a:pt x="0" y="223242"/>
                </a:lnTo>
                <a:lnTo>
                  <a:pt x="0" y="196453"/>
                </a:lnTo>
                <a:lnTo>
                  <a:pt x="0" y="169664"/>
                </a:lnTo>
                <a:lnTo>
                  <a:pt x="0" y="133945"/>
                </a:lnTo>
                <a:lnTo>
                  <a:pt x="8929" y="98226"/>
                </a:lnTo>
                <a:lnTo>
                  <a:pt x="17859" y="71437"/>
                </a:lnTo>
                <a:lnTo>
                  <a:pt x="26789" y="44648"/>
                </a:lnTo>
                <a:lnTo>
                  <a:pt x="53578" y="26789"/>
                </a:lnTo>
                <a:lnTo>
                  <a:pt x="71437" y="8929"/>
                </a:lnTo>
                <a:lnTo>
                  <a:pt x="89297" y="8929"/>
                </a:lnTo>
                <a:lnTo>
                  <a:pt x="107156" y="0"/>
                </a:lnTo>
                <a:lnTo>
                  <a:pt x="116086" y="0"/>
                </a:lnTo>
                <a:lnTo>
                  <a:pt x="125015" y="8929"/>
                </a:lnTo>
                <a:lnTo>
                  <a:pt x="125015" y="26789"/>
                </a:lnTo>
                <a:lnTo>
                  <a:pt x="116086" y="53578"/>
                </a:lnTo>
                <a:lnTo>
                  <a:pt x="98226" y="80367"/>
                </a:lnTo>
                <a:lnTo>
                  <a:pt x="80367" y="116086"/>
                </a:lnTo>
                <a:lnTo>
                  <a:pt x="71437" y="142875"/>
                </a:lnTo>
                <a:lnTo>
                  <a:pt x="62508" y="169664"/>
                </a:lnTo>
                <a:lnTo>
                  <a:pt x="71437" y="187523"/>
                </a:lnTo>
                <a:lnTo>
                  <a:pt x="80367" y="196453"/>
                </a:lnTo>
                <a:lnTo>
                  <a:pt x="98226" y="205382"/>
                </a:lnTo>
                <a:lnTo>
                  <a:pt x="125015" y="196453"/>
                </a:lnTo>
                <a:lnTo>
                  <a:pt x="151804" y="196453"/>
                </a:lnTo>
                <a:lnTo>
                  <a:pt x="178594" y="187523"/>
                </a:lnTo>
                <a:lnTo>
                  <a:pt x="196453" y="169664"/>
                </a:lnTo>
                <a:lnTo>
                  <a:pt x="214312" y="160734"/>
                </a:lnTo>
                <a:lnTo>
                  <a:pt x="232172" y="151804"/>
                </a:lnTo>
                <a:lnTo>
                  <a:pt x="232172" y="15180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375547" y="1509117"/>
            <a:ext cx="285751" cy="133946"/>
          </a:xfrm>
          <a:custGeom>
            <a:avLst/>
            <a:gdLst/>
            <a:ahLst/>
            <a:cxnLst/>
            <a:rect l="0" t="0" r="0" b="0"/>
            <a:pathLst>
              <a:path w="285751" h="133946">
                <a:moveTo>
                  <a:pt x="8930" y="62508"/>
                </a:moveTo>
                <a:lnTo>
                  <a:pt x="0" y="53578"/>
                </a:lnTo>
                <a:lnTo>
                  <a:pt x="8930" y="53578"/>
                </a:lnTo>
                <a:lnTo>
                  <a:pt x="8930" y="35719"/>
                </a:lnTo>
                <a:lnTo>
                  <a:pt x="26789" y="26789"/>
                </a:lnTo>
                <a:lnTo>
                  <a:pt x="35719" y="8930"/>
                </a:lnTo>
                <a:lnTo>
                  <a:pt x="62508" y="0"/>
                </a:lnTo>
                <a:lnTo>
                  <a:pt x="80367" y="0"/>
                </a:lnTo>
                <a:lnTo>
                  <a:pt x="89297" y="0"/>
                </a:lnTo>
                <a:lnTo>
                  <a:pt x="98226" y="17859"/>
                </a:lnTo>
                <a:lnTo>
                  <a:pt x="98226" y="44648"/>
                </a:lnTo>
                <a:lnTo>
                  <a:pt x="98226" y="71437"/>
                </a:lnTo>
                <a:lnTo>
                  <a:pt x="89297" y="98227"/>
                </a:lnTo>
                <a:lnTo>
                  <a:pt x="89297" y="116086"/>
                </a:lnTo>
                <a:lnTo>
                  <a:pt x="89297" y="133945"/>
                </a:lnTo>
                <a:lnTo>
                  <a:pt x="107156" y="133945"/>
                </a:lnTo>
                <a:lnTo>
                  <a:pt x="125016" y="125016"/>
                </a:lnTo>
                <a:lnTo>
                  <a:pt x="160734" y="116086"/>
                </a:lnTo>
                <a:lnTo>
                  <a:pt x="196453" y="89297"/>
                </a:lnTo>
                <a:lnTo>
                  <a:pt x="232172" y="71437"/>
                </a:lnTo>
                <a:lnTo>
                  <a:pt x="258961" y="53578"/>
                </a:lnTo>
                <a:lnTo>
                  <a:pt x="285750" y="35719"/>
                </a:lnTo>
                <a:lnTo>
                  <a:pt x="285750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643438" y="2714625"/>
            <a:ext cx="428626" cy="428626"/>
          </a:xfrm>
          <a:custGeom>
            <a:avLst/>
            <a:gdLst/>
            <a:ahLst/>
            <a:cxnLst/>
            <a:rect l="0" t="0" r="0" b="0"/>
            <a:pathLst>
              <a:path w="428626" h="428626">
                <a:moveTo>
                  <a:pt x="348257" y="98226"/>
                </a:moveTo>
                <a:lnTo>
                  <a:pt x="348257" y="98226"/>
                </a:lnTo>
                <a:lnTo>
                  <a:pt x="348257" y="98226"/>
                </a:lnTo>
                <a:lnTo>
                  <a:pt x="348257" y="98226"/>
                </a:lnTo>
                <a:lnTo>
                  <a:pt x="339328" y="98226"/>
                </a:lnTo>
                <a:lnTo>
                  <a:pt x="339328" y="89296"/>
                </a:lnTo>
                <a:lnTo>
                  <a:pt x="330398" y="89296"/>
                </a:lnTo>
                <a:lnTo>
                  <a:pt x="330398" y="80367"/>
                </a:lnTo>
                <a:lnTo>
                  <a:pt x="321468" y="71438"/>
                </a:lnTo>
                <a:lnTo>
                  <a:pt x="312539" y="62508"/>
                </a:lnTo>
                <a:lnTo>
                  <a:pt x="303609" y="53578"/>
                </a:lnTo>
                <a:lnTo>
                  <a:pt x="294679" y="35719"/>
                </a:lnTo>
                <a:lnTo>
                  <a:pt x="285750" y="26789"/>
                </a:lnTo>
                <a:lnTo>
                  <a:pt x="267890" y="17859"/>
                </a:lnTo>
                <a:lnTo>
                  <a:pt x="258960" y="0"/>
                </a:lnTo>
                <a:lnTo>
                  <a:pt x="241101" y="0"/>
                </a:lnTo>
                <a:lnTo>
                  <a:pt x="223242" y="0"/>
                </a:lnTo>
                <a:lnTo>
                  <a:pt x="196453" y="0"/>
                </a:lnTo>
                <a:lnTo>
                  <a:pt x="169664" y="17859"/>
                </a:lnTo>
                <a:lnTo>
                  <a:pt x="142875" y="26789"/>
                </a:lnTo>
                <a:lnTo>
                  <a:pt x="125015" y="44648"/>
                </a:lnTo>
                <a:lnTo>
                  <a:pt x="98226" y="62508"/>
                </a:lnTo>
                <a:lnTo>
                  <a:pt x="71437" y="89296"/>
                </a:lnTo>
                <a:lnTo>
                  <a:pt x="44648" y="116086"/>
                </a:lnTo>
                <a:lnTo>
                  <a:pt x="26789" y="142875"/>
                </a:lnTo>
                <a:lnTo>
                  <a:pt x="8929" y="178593"/>
                </a:lnTo>
                <a:lnTo>
                  <a:pt x="0" y="214312"/>
                </a:lnTo>
                <a:lnTo>
                  <a:pt x="8929" y="258961"/>
                </a:lnTo>
                <a:lnTo>
                  <a:pt x="17859" y="303609"/>
                </a:lnTo>
                <a:lnTo>
                  <a:pt x="35718" y="348257"/>
                </a:lnTo>
                <a:lnTo>
                  <a:pt x="71437" y="383976"/>
                </a:lnTo>
                <a:lnTo>
                  <a:pt x="116085" y="419695"/>
                </a:lnTo>
                <a:lnTo>
                  <a:pt x="169664" y="428625"/>
                </a:lnTo>
                <a:lnTo>
                  <a:pt x="214312" y="428625"/>
                </a:lnTo>
                <a:lnTo>
                  <a:pt x="267890" y="401836"/>
                </a:lnTo>
                <a:lnTo>
                  <a:pt x="321468" y="366117"/>
                </a:lnTo>
                <a:lnTo>
                  <a:pt x="366117" y="321468"/>
                </a:lnTo>
                <a:lnTo>
                  <a:pt x="401835" y="276820"/>
                </a:lnTo>
                <a:lnTo>
                  <a:pt x="428625" y="223242"/>
                </a:lnTo>
                <a:lnTo>
                  <a:pt x="428625" y="169664"/>
                </a:lnTo>
                <a:lnTo>
                  <a:pt x="419695" y="125015"/>
                </a:lnTo>
                <a:lnTo>
                  <a:pt x="383976" y="80367"/>
                </a:lnTo>
                <a:lnTo>
                  <a:pt x="357187" y="44648"/>
                </a:lnTo>
                <a:lnTo>
                  <a:pt x="321468" y="26789"/>
                </a:lnTo>
                <a:lnTo>
                  <a:pt x="294679" y="17859"/>
                </a:lnTo>
                <a:lnTo>
                  <a:pt x="267890" y="26789"/>
                </a:lnTo>
                <a:lnTo>
                  <a:pt x="267890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48820" y="4482703"/>
            <a:ext cx="44650" cy="8930"/>
          </a:xfrm>
          <a:custGeom>
            <a:avLst/>
            <a:gdLst/>
            <a:ahLst/>
            <a:cxnLst/>
            <a:rect l="0" t="0" r="0" b="0"/>
            <a:pathLst>
              <a:path w="44650" h="8930">
                <a:moveTo>
                  <a:pt x="0" y="0"/>
                </a:move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30" y="8929"/>
                </a:lnTo>
                <a:lnTo>
                  <a:pt x="8930" y="8929"/>
                </a:lnTo>
                <a:lnTo>
                  <a:pt x="17860" y="8929"/>
                </a:lnTo>
                <a:lnTo>
                  <a:pt x="26789" y="8929"/>
                </a:lnTo>
                <a:lnTo>
                  <a:pt x="44649" y="8929"/>
                </a:lnTo>
                <a:lnTo>
                  <a:pt x="4464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786313" y="4393406"/>
            <a:ext cx="250032" cy="428626"/>
          </a:xfrm>
          <a:custGeom>
            <a:avLst/>
            <a:gdLst/>
            <a:ahLst/>
            <a:cxnLst/>
            <a:rect l="0" t="0" r="0" b="0"/>
            <a:pathLst>
              <a:path w="250032" h="428626">
                <a:moveTo>
                  <a:pt x="151804" y="133945"/>
                </a:moveTo>
                <a:lnTo>
                  <a:pt x="151804" y="133945"/>
                </a:lnTo>
                <a:lnTo>
                  <a:pt x="151804" y="133945"/>
                </a:lnTo>
                <a:lnTo>
                  <a:pt x="142875" y="133945"/>
                </a:lnTo>
                <a:lnTo>
                  <a:pt x="142875" y="125015"/>
                </a:lnTo>
                <a:lnTo>
                  <a:pt x="142875" y="107156"/>
                </a:lnTo>
                <a:lnTo>
                  <a:pt x="133945" y="89297"/>
                </a:lnTo>
                <a:lnTo>
                  <a:pt x="133945" y="71437"/>
                </a:lnTo>
                <a:lnTo>
                  <a:pt x="133945" y="44648"/>
                </a:lnTo>
                <a:lnTo>
                  <a:pt x="125015" y="26789"/>
                </a:lnTo>
                <a:lnTo>
                  <a:pt x="116085" y="8930"/>
                </a:lnTo>
                <a:lnTo>
                  <a:pt x="107156" y="0"/>
                </a:lnTo>
                <a:lnTo>
                  <a:pt x="89296" y="0"/>
                </a:lnTo>
                <a:lnTo>
                  <a:pt x="80367" y="8930"/>
                </a:lnTo>
                <a:lnTo>
                  <a:pt x="62507" y="35719"/>
                </a:lnTo>
                <a:lnTo>
                  <a:pt x="44648" y="80367"/>
                </a:lnTo>
                <a:lnTo>
                  <a:pt x="26789" y="133945"/>
                </a:lnTo>
                <a:lnTo>
                  <a:pt x="8929" y="205383"/>
                </a:lnTo>
                <a:lnTo>
                  <a:pt x="0" y="276820"/>
                </a:lnTo>
                <a:lnTo>
                  <a:pt x="0" y="330398"/>
                </a:lnTo>
                <a:lnTo>
                  <a:pt x="8929" y="375047"/>
                </a:lnTo>
                <a:lnTo>
                  <a:pt x="26789" y="410765"/>
                </a:lnTo>
                <a:lnTo>
                  <a:pt x="44648" y="428625"/>
                </a:lnTo>
                <a:lnTo>
                  <a:pt x="80367" y="428625"/>
                </a:lnTo>
                <a:lnTo>
                  <a:pt x="116085" y="410765"/>
                </a:lnTo>
                <a:lnTo>
                  <a:pt x="151804" y="375047"/>
                </a:lnTo>
                <a:lnTo>
                  <a:pt x="187523" y="330398"/>
                </a:lnTo>
                <a:lnTo>
                  <a:pt x="214312" y="267890"/>
                </a:lnTo>
                <a:lnTo>
                  <a:pt x="241101" y="205383"/>
                </a:lnTo>
                <a:lnTo>
                  <a:pt x="250031" y="133945"/>
                </a:lnTo>
                <a:lnTo>
                  <a:pt x="232171" y="62508"/>
                </a:lnTo>
                <a:lnTo>
                  <a:pt x="205382" y="17859"/>
                </a:lnTo>
                <a:lnTo>
                  <a:pt x="169664" y="0"/>
                </a:lnTo>
                <a:lnTo>
                  <a:pt x="125015" y="8930"/>
                </a:lnTo>
                <a:lnTo>
                  <a:pt x="80367" y="44648"/>
                </a:lnTo>
                <a:lnTo>
                  <a:pt x="44648" y="80367"/>
                </a:lnTo>
                <a:lnTo>
                  <a:pt x="44648" y="8036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18547" y="1928812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491758" y="2268140"/>
            <a:ext cx="26790" cy="8931"/>
          </a:xfrm>
          <a:custGeom>
            <a:avLst/>
            <a:gdLst/>
            <a:ahLst/>
            <a:cxnLst/>
            <a:rect l="0" t="0" r="0" b="0"/>
            <a:pathLst>
              <a:path w="26790" h="8931">
                <a:moveTo>
                  <a:pt x="0" y="0"/>
                </a:move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17859" y="8930"/>
                </a:lnTo>
                <a:lnTo>
                  <a:pt x="26789" y="8930"/>
                </a:lnTo>
                <a:lnTo>
                  <a:pt x="2678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5518547" y="2598539"/>
            <a:ext cx="8931" cy="8931"/>
          </a:xfrm>
          <a:custGeom>
            <a:avLst/>
            <a:gdLst/>
            <a:ahLst/>
            <a:cxnLst/>
            <a:rect l="0" t="0" r="0" b="0"/>
            <a:pathLst>
              <a:path w="8931" h="8931">
                <a:moveTo>
                  <a:pt x="0" y="8930"/>
                </a:move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563195" y="2973586"/>
            <a:ext cx="8931" cy="1"/>
          </a:xfrm>
          <a:custGeom>
            <a:avLst/>
            <a:gdLst/>
            <a:ahLst/>
            <a:cxnLst/>
            <a:rect l="0" t="0" r="0" b="0"/>
            <a:pathLst>
              <a:path w="8931" h="1">
                <a:moveTo>
                  <a:pt x="893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215188" y="1928812"/>
            <a:ext cx="8930" cy="8931"/>
          </a:xfrm>
          <a:custGeom>
            <a:avLst/>
            <a:gdLst/>
            <a:ahLst/>
            <a:cxnLst/>
            <a:rect l="0" t="0" r="0" b="0"/>
            <a:pathLst>
              <a:path w="8930" h="893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0"/>
                </a:lnTo>
                <a:lnTo>
                  <a:pt x="8929" y="8930"/>
                </a:lnTo>
                <a:lnTo>
                  <a:pt x="8929" y="8930"/>
                </a:lnTo>
                <a:lnTo>
                  <a:pt x="8929" y="893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6670477" y="1919883"/>
            <a:ext cx="8930" cy="26790"/>
          </a:xfrm>
          <a:custGeom>
            <a:avLst/>
            <a:gdLst/>
            <a:ahLst/>
            <a:cxnLst/>
            <a:rect l="0" t="0" r="0" b="0"/>
            <a:pathLst>
              <a:path w="8930" h="2679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0"/>
                </a:lnTo>
                <a:lnTo>
                  <a:pt x="0" y="0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17859"/>
                </a:lnTo>
                <a:lnTo>
                  <a:pt x="8929" y="17859"/>
                </a:lnTo>
                <a:lnTo>
                  <a:pt x="8929" y="26789"/>
                </a:lnTo>
                <a:lnTo>
                  <a:pt x="8929" y="26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" name="Freeform 4095"/>
          <p:cNvSpPr/>
          <p:nvPr/>
        </p:nvSpPr>
        <p:spPr>
          <a:xfrm>
            <a:off x="6652617" y="2241351"/>
            <a:ext cx="26790" cy="17861"/>
          </a:xfrm>
          <a:custGeom>
            <a:avLst/>
            <a:gdLst/>
            <a:ahLst/>
            <a:cxnLst/>
            <a:rect l="0" t="0" r="0" b="0"/>
            <a:pathLst>
              <a:path w="26790" h="17861">
                <a:moveTo>
                  <a:pt x="8930" y="8930"/>
                </a:moveTo>
                <a:lnTo>
                  <a:pt x="8930" y="8930"/>
                </a:lnTo>
                <a:lnTo>
                  <a:pt x="8930" y="8930"/>
                </a:lnTo>
                <a:lnTo>
                  <a:pt x="0" y="8930"/>
                </a:lnTo>
                <a:lnTo>
                  <a:pt x="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8930" y="8930"/>
                </a:lnTo>
                <a:lnTo>
                  <a:pt x="17860" y="0"/>
                </a:lnTo>
                <a:lnTo>
                  <a:pt x="17860" y="8930"/>
                </a:lnTo>
                <a:lnTo>
                  <a:pt x="26789" y="8930"/>
                </a:lnTo>
                <a:lnTo>
                  <a:pt x="17860" y="17860"/>
                </a:lnTo>
                <a:lnTo>
                  <a:pt x="17860" y="178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Freeform 4096"/>
          <p:cNvSpPr/>
          <p:nvPr/>
        </p:nvSpPr>
        <p:spPr>
          <a:xfrm>
            <a:off x="6643688" y="2553891"/>
            <a:ext cx="17860" cy="8930"/>
          </a:xfrm>
          <a:custGeom>
            <a:avLst/>
            <a:gdLst/>
            <a:ahLst/>
            <a:cxnLst/>
            <a:rect l="0" t="0" r="0" b="0"/>
            <a:pathLst>
              <a:path w="17860" h="8930">
                <a:moveTo>
                  <a:pt x="8929" y="8929"/>
                </a:moveTo>
                <a:lnTo>
                  <a:pt x="8929" y="8929"/>
                </a:lnTo>
                <a:lnTo>
                  <a:pt x="8929" y="8929"/>
                </a:lnTo>
                <a:lnTo>
                  <a:pt x="0" y="8929"/>
                </a:lnTo>
                <a:lnTo>
                  <a:pt x="0" y="8929"/>
                </a:lnTo>
                <a:lnTo>
                  <a:pt x="0" y="8929"/>
                </a:lnTo>
                <a:lnTo>
                  <a:pt x="8929" y="8929"/>
                </a:lnTo>
                <a:lnTo>
                  <a:pt x="8929" y="0"/>
                </a:lnTo>
                <a:lnTo>
                  <a:pt x="8929" y="0"/>
                </a:lnTo>
                <a:lnTo>
                  <a:pt x="17859" y="0"/>
                </a:lnTo>
                <a:lnTo>
                  <a:pt x="17859" y="8929"/>
                </a:lnTo>
                <a:lnTo>
                  <a:pt x="17859" y="8929"/>
                </a:lnTo>
                <a:lnTo>
                  <a:pt x="17859" y="892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Freeform 4098"/>
          <p:cNvSpPr/>
          <p:nvPr/>
        </p:nvSpPr>
        <p:spPr>
          <a:xfrm>
            <a:off x="6643688" y="2902148"/>
            <a:ext cx="8930" cy="35720"/>
          </a:xfrm>
          <a:custGeom>
            <a:avLst/>
            <a:gdLst/>
            <a:ahLst/>
            <a:cxnLst/>
            <a:rect l="0" t="0" r="0" b="0"/>
            <a:pathLst>
              <a:path w="8930" h="35720">
                <a:moveTo>
                  <a:pt x="8929" y="0"/>
                </a:moveTo>
                <a:lnTo>
                  <a:pt x="8929" y="8930"/>
                </a:lnTo>
                <a:lnTo>
                  <a:pt x="8929" y="17859"/>
                </a:lnTo>
                <a:lnTo>
                  <a:pt x="8929" y="17859"/>
                </a:lnTo>
                <a:lnTo>
                  <a:pt x="0" y="26789"/>
                </a:lnTo>
                <a:lnTo>
                  <a:pt x="0" y="2678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0" y="35719"/>
                </a:lnTo>
                <a:lnTo>
                  <a:pt x="8929" y="35719"/>
                </a:lnTo>
                <a:lnTo>
                  <a:pt x="8929" y="35719"/>
                </a:lnTo>
                <a:lnTo>
                  <a:pt x="8929" y="3571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0" name="Freeform 4099"/>
          <p:cNvSpPr/>
          <p:nvPr/>
        </p:nvSpPr>
        <p:spPr>
          <a:xfrm>
            <a:off x="5304234" y="4446984"/>
            <a:ext cx="276822" cy="357188"/>
          </a:xfrm>
          <a:custGeom>
            <a:avLst/>
            <a:gdLst/>
            <a:ahLst/>
            <a:cxnLst/>
            <a:rect l="0" t="0" r="0" b="0"/>
            <a:pathLst>
              <a:path w="276822" h="357188">
                <a:moveTo>
                  <a:pt x="223243" y="80367"/>
                </a:moveTo>
                <a:lnTo>
                  <a:pt x="223243" y="80367"/>
                </a:lnTo>
                <a:lnTo>
                  <a:pt x="223243" y="71437"/>
                </a:lnTo>
                <a:lnTo>
                  <a:pt x="223243" y="71437"/>
                </a:lnTo>
                <a:lnTo>
                  <a:pt x="214313" y="62508"/>
                </a:lnTo>
                <a:lnTo>
                  <a:pt x="214313" y="53578"/>
                </a:lnTo>
                <a:lnTo>
                  <a:pt x="205383" y="44648"/>
                </a:lnTo>
                <a:lnTo>
                  <a:pt x="196454" y="44648"/>
                </a:lnTo>
                <a:lnTo>
                  <a:pt x="187524" y="35719"/>
                </a:lnTo>
                <a:lnTo>
                  <a:pt x="178594" y="26789"/>
                </a:lnTo>
                <a:lnTo>
                  <a:pt x="160735" y="26789"/>
                </a:lnTo>
                <a:lnTo>
                  <a:pt x="151805" y="26789"/>
                </a:lnTo>
                <a:lnTo>
                  <a:pt x="133946" y="26789"/>
                </a:lnTo>
                <a:lnTo>
                  <a:pt x="125016" y="26789"/>
                </a:lnTo>
                <a:lnTo>
                  <a:pt x="107157" y="26789"/>
                </a:lnTo>
                <a:lnTo>
                  <a:pt x="89297" y="35719"/>
                </a:lnTo>
                <a:lnTo>
                  <a:pt x="62508" y="44648"/>
                </a:lnTo>
                <a:lnTo>
                  <a:pt x="44649" y="53578"/>
                </a:lnTo>
                <a:lnTo>
                  <a:pt x="26789" y="71437"/>
                </a:lnTo>
                <a:lnTo>
                  <a:pt x="17860" y="89297"/>
                </a:lnTo>
                <a:lnTo>
                  <a:pt x="8930" y="125016"/>
                </a:lnTo>
                <a:lnTo>
                  <a:pt x="0" y="151805"/>
                </a:lnTo>
                <a:lnTo>
                  <a:pt x="0" y="196453"/>
                </a:lnTo>
                <a:lnTo>
                  <a:pt x="8930" y="232172"/>
                </a:lnTo>
                <a:lnTo>
                  <a:pt x="17860" y="267891"/>
                </a:lnTo>
                <a:lnTo>
                  <a:pt x="35719" y="303609"/>
                </a:lnTo>
                <a:lnTo>
                  <a:pt x="53579" y="339328"/>
                </a:lnTo>
                <a:lnTo>
                  <a:pt x="80368" y="357187"/>
                </a:lnTo>
                <a:lnTo>
                  <a:pt x="107157" y="357187"/>
                </a:lnTo>
                <a:lnTo>
                  <a:pt x="133946" y="357187"/>
                </a:lnTo>
                <a:lnTo>
                  <a:pt x="169664" y="339328"/>
                </a:lnTo>
                <a:lnTo>
                  <a:pt x="196454" y="312539"/>
                </a:lnTo>
                <a:lnTo>
                  <a:pt x="232172" y="276820"/>
                </a:lnTo>
                <a:lnTo>
                  <a:pt x="258961" y="241102"/>
                </a:lnTo>
                <a:lnTo>
                  <a:pt x="267891" y="205383"/>
                </a:lnTo>
                <a:lnTo>
                  <a:pt x="276821" y="160734"/>
                </a:lnTo>
                <a:lnTo>
                  <a:pt x="267891" y="125016"/>
                </a:lnTo>
                <a:lnTo>
                  <a:pt x="241102" y="89297"/>
                </a:lnTo>
                <a:lnTo>
                  <a:pt x="214313" y="62508"/>
                </a:lnTo>
                <a:lnTo>
                  <a:pt x="187524" y="35719"/>
                </a:lnTo>
                <a:lnTo>
                  <a:pt x="160735" y="8930"/>
                </a:lnTo>
                <a:lnTo>
                  <a:pt x="142875" y="0"/>
                </a:lnTo>
                <a:lnTo>
                  <a:pt x="142875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Freeform 4100"/>
          <p:cNvSpPr/>
          <p:nvPr/>
        </p:nvSpPr>
        <p:spPr>
          <a:xfrm>
            <a:off x="6447234" y="4420195"/>
            <a:ext cx="330400" cy="446485"/>
          </a:xfrm>
          <a:custGeom>
            <a:avLst/>
            <a:gdLst/>
            <a:ahLst/>
            <a:cxnLst/>
            <a:rect l="0" t="0" r="0" b="0"/>
            <a:pathLst>
              <a:path w="330400" h="446485">
                <a:moveTo>
                  <a:pt x="89297" y="62508"/>
                </a:moveTo>
                <a:lnTo>
                  <a:pt x="80368" y="53578"/>
                </a:lnTo>
                <a:lnTo>
                  <a:pt x="80368" y="53578"/>
                </a:lnTo>
                <a:lnTo>
                  <a:pt x="71438" y="44648"/>
                </a:lnTo>
                <a:lnTo>
                  <a:pt x="62508" y="44648"/>
                </a:lnTo>
                <a:lnTo>
                  <a:pt x="53579" y="44648"/>
                </a:lnTo>
                <a:lnTo>
                  <a:pt x="35719" y="44648"/>
                </a:lnTo>
                <a:lnTo>
                  <a:pt x="26789" y="53578"/>
                </a:lnTo>
                <a:lnTo>
                  <a:pt x="17860" y="62508"/>
                </a:lnTo>
                <a:lnTo>
                  <a:pt x="8930" y="89297"/>
                </a:lnTo>
                <a:lnTo>
                  <a:pt x="0" y="125016"/>
                </a:lnTo>
                <a:lnTo>
                  <a:pt x="0" y="169664"/>
                </a:lnTo>
                <a:lnTo>
                  <a:pt x="0" y="214312"/>
                </a:lnTo>
                <a:lnTo>
                  <a:pt x="8930" y="258961"/>
                </a:lnTo>
                <a:lnTo>
                  <a:pt x="17860" y="312539"/>
                </a:lnTo>
                <a:lnTo>
                  <a:pt x="35719" y="348258"/>
                </a:lnTo>
                <a:lnTo>
                  <a:pt x="53579" y="383976"/>
                </a:lnTo>
                <a:lnTo>
                  <a:pt x="89297" y="419695"/>
                </a:lnTo>
                <a:lnTo>
                  <a:pt x="116086" y="437555"/>
                </a:lnTo>
                <a:lnTo>
                  <a:pt x="160735" y="446484"/>
                </a:lnTo>
                <a:lnTo>
                  <a:pt x="196454" y="437555"/>
                </a:lnTo>
                <a:lnTo>
                  <a:pt x="232172" y="428625"/>
                </a:lnTo>
                <a:lnTo>
                  <a:pt x="258961" y="410766"/>
                </a:lnTo>
                <a:lnTo>
                  <a:pt x="294680" y="375047"/>
                </a:lnTo>
                <a:lnTo>
                  <a:pt x="312539" y="330398"/>
                </a:lnTo>
                <a:lnTo>
                  <a:pt x="330399" y="285750"/>
                </a:lnTo>
                <a:lnTo>
                  <a:pt x="330399" y="223242"/>
                </a:lnTo>
                <a:lnTo>
                  <a:pt x="312539" y="169664"/>
                </a:lnTo>
                <a:lnTo>
                  <a:pt x="285750" y="107156"/>
                </a:lnTo>
                <a:lnTo>
                  <a:pt x="250032" y="53578"/>
                </a:lnTo>
                <a:lnTo>
                  <a:pt x="214313" y="17859"/>
                </a:lnTo>
                <a:lnTo>
                  <a:pt x="178594" y="0"/>
                </a:lnTo>
                <a:lnTo>
                  <a:pt x="151805" y="0"/>
                </a:lnTo>
                <a:lnTo>
                  <a:pt x="116086" y="17859"/>
                </a:lnTo>
                <a:lnTo>
                  <a:pt x="116086" y="1785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Freeform 4101"/>
          <p:cNvSpPr/>
          <p:nvPr/>
        </p:nvSpPr>
        <p:spPr>
          <a:xfrm>
            <a:off x="7197328" y="321469"/>
            <a:ext cx="508993" cy="910829"/>
          </a:xfrm>
          <a:custGeom>
            <a:avLst/>
            <a:gdLst/>
            <a:ahLst/>
            <a:cxnLst/>
            <a:rect l="0" t="0" r="0" b="0"/>
            <a:pathLst>
              <a:path w="508993" h="910829">
                <a:moveTo>
                  <a:pt x="500063" y="0"/>
                </a:moveTo>
                <a:lnTo>
                  <a:pt x="500063" y="0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0"/>
                </a:lnTo>
                <a:lnTo>
                  <a:pt x="508992" y="0"/>
                </a:lnTo>
                <a:lnTo>
                  <a:pt x="500063" y="0"/>
                </a:lnTo>
                <a:lnTo>
                  <a:pt x="500063" y="0"/>
                </a:lnTo>
                <a:lnTo>
                  <a:pt x="482203" y="17859"/>
                </a:lnTo>
                <a:lnTo>
                  <a:pt x="473274" y="35718"/>
                </a:lnTo>
                <a:lnTo>
                  <a:pt x="446485" y="71437"/>
                </a:lnTo>
                <a:lnTo>
                  <a:pt x="419695" y="116086"/>
                </a:lnTo>
                <a:lnTo>
                  <a:pt x="392906" y="169664"/>
                </a:lnTo>
                <a:lnTo>
                  <a:pt x="348258" y="250031"/>
                </a:lnTo>
                <a:lnTo>
                  <a:pt x="294680" y="339328"/>
                </a:lnTo>
                <a:lnTo>
                  <a:pt x="250031" y="446484"/>
                </a:lnTo>
                <a:lnTo>
                  <a:pt x="196453" y="544711"/>
                </a:lnTo>
                <a:lnTo>
                  <a:pt x="142875" y="642937"/>
                </a:lnTo>
                <a:lnTo>
                  <a:pt x="107156" y="723304"/>
                </a:lnTo>
                <a:lnTo>
                  <a:pt x="71438" y="794742"/>
                </a:lnTo>
                <a:lnTo>
                  <a:pt x="44649" y="848320"/>
                </a:lnTo>
                <a:lnTo>
                  <a:pt x="26789" y="884039"/>
                </a:lnTo>
                <a:lnTo>
                  <a:pt x="17860" y="901898"/>
                </a:lnTo>
                <a:lnTo>
                  <a:pt x="8930" y="910828"/>
                </a:lnTo>
                <a:lnTo>
                  <a:pt x="0" y="892968"/>
                </a:lnTo>
                <a:lnTo>
                  <a:pt x="8930" y="857250"/>
                </a:lnTo>
                <a:lnTo>
                  <a:pt x="17860" y="794742"/>
                </a:lnTo>
                <a:lnTo>
                  <a:pt x="17860" y="79474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3" name="Freeform 4102"/>
          <p:cNvSpPr/>
          <p:nvPr/>
        </p:nvSpPr>
        <p:spPr>
          <a:xfrm>
            <a:off x="7634883" y="366117"/>
            <a:ext cx="330399" cy="892970"/>
          </a:xfrm>
          <a:custGeom>
            <a:avLst/>
            <a:gdLst/>
            <a:ahLst/>
            <a:cxnLst/>
            <a:rect l="0" t="0" r="0" b="0"/>
            <a:pathLst>
              <a:path w="330399" h="892970">
                <a:moveTo>
                  <a:pt x="0" y="8930"/>
                </a:moveTo>
                <a:lnTo>
                  <a:pt x="0" y="8930"/>
                </a:lnTo>
                <a:lnTo>
                  <a:pt x="0" y="893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930" y="0"/>
                </a:lnTo>
                <a:lnTo>
                  <a:pt x="8930" y="0"/>
                </a:lnTo>
                <a:lnTo>
                  <a:pt x="8930" y="0"/>
                </a:lnTo>
                <a:lnTo>
                  <a:pt x="17859" y="8930"/>
                </a:lnTo>
                <a:lnTo>
                  <a:pt x="17859" y="17860"/>
                </a:lnTo>
                <a:lnTo>
                  <a:pt x="26789" y="35719"/>
                </a:lnTo>
                <a:lnTo>
                  <a:pt x="35719" y="53578"/>
                </a:lnTo>
                <a:lnTo>
                  <a:pt x="44648" y="80367"/>
                </a:lnTo>
                <a:lnTo>
                  <a:pt x="53578" y="107156"/>
                </a:lnTo>
                <a:lnTo>
                  <a:pt x="71437" y="142875"/>
                </a:lnTo>
                <a:lnTo>
                  <a:pt x="80367" y="187524"/>
                </a:lnTo>
                <a:lnTo>
                  <a:pt x="89297" y="232172"/>
                </a:lnTo>
                <a:lnTo>
                  <a:pt x="107156" y="294680"/>
                </a:lnTo>
                <a:lnTo>
                  <a:pt x="125015" y="357188"/>
                </a:lnTo>
                <a:lnTo>
                  <a:pt x="133945" y="428625"/>
                </a:lnTo>
                <a:lnTo>
                  <a:pt x="151805" y="500063"/>
                </a:lnTo>
                <a:lnTo>
                  <a:pt x="169664" y="571500"/>
                </a:lnTo>
                <a:lnTo>
                  <a:pt x="187523" y="625078"/>
                </a:lnTo>
                <a:lnTo>
                  <a:pt x="205383" y="687586"/>
                </a:lnTo>
                <a:lnTo>
                  <a:pt x="232172" y="732234"/>
                </a:lnTo>
                <a:lnTo>
                  <a:pt x="258961" y="776883"/>
                </a:lnTo>
                <a:lnTo>
                  <a:pt x="285750" y="812602"/>
                </a:lnTo>
                <a:lnTo>
                  <a:pt x="312539" y="839391"/>
                </a:lnTo>
                <a:lnTo>
                  <a:pt x="330398" y="866180"/>
                </a:lnTo>
                <a:lnTo>
                  <a:pt x="330398" y="884039"/>
                </a:lnTo>
                <a:lnTo>
                  <a:pt x="330398" y="892969"/>
                </a:lnTo>
                <a:lnTo>
                  <a:pt x="312539" y="892969"/>
                </a:lnTo>
                <a:lnTo>
                  <a:pt x="285750" y="884039"/>
                </a:lnTo>
                <a:lnTo>
                  <a:pt x="285750" y="88403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4" name="Freeform 4103"/>
          <p:cNvSpPr/>
          <p:nvPr/>
        </p:nvSpPr>
        <p:spPr>
          <a:xfrm>
            <a:off x="7250906" y="1268016"/>
            <a:ext cx="651868" cy="71438"/>
          </a:xfrm>
          <a:custGeom>
            <a:avLst/>
            <a:gdLst/>
            <a:ahLst/>
            <a:cxnLst/>
            <a:rect l="0" t="0" r="0" b="0"/>
            <a:pathLst>
              <a:path w="651868" h="71438">
                <a:moveTo>
                  <a:pt x="0" y="0"/>
                </a:moveTo>
                <a:lnTo>
                  <a:pt x="8930" y="0"/>
                </a:lnTo>
                <a:lnTo>
                  <a:pt x="8930" y="0"/>
                </a:lnTo>
                <a:lnTo>
                  <a:pt x="17860" y="0"/>
                </a:lnTo>
                <a:lnTo>
                  <a:pt x="26789" y="0"/>
                </a:lnTo>
                <a:lnTo>
                  <a:pt x="44649" y="8929"/>
                </a:lnTo>
                <a:lnTo>
                  <a:pt x="62508" y="8929"/>
                </a:lnTo>
                <a:lnTo>
                  <a:pt x="89297" y="8929"/>
                </a:lnTo>
                <a:lnTo>
                  <a:pt x="125016" y="17859"/>
                </a:lnTo>
                <a:lnTo>
                  <a:pt x="169664" y="26789"/>
                </a:lnTo>
                <a:lnTo>
                  <a:pt x="223242" y="26789"/>
                </a:lnTo>
                <a:lnTo>
                  <a:pt x="285750" y="35718"/>
                </a:lnTo>
                <a:lnTo>
                  <a:pt x="348258" y="44648"/>
                </a:lnTo>
                <a:lnTo>
                  <a:pt x="410766" y="53578"/>
                </a:lnTo>
                <a:lnTo>
                  <a:pt x="464344" y="53578"/>
                </a:lnTo>
                <a:lnTo>
                  <a:pt x="526852" y="62507"/>
                </a:lnTo>
                <a:lnTo>
                  <a:pt x="562571" y="62507"/>
                </a:lnTo>
                <a:lnTo>
                  <a:pt x="607219" y="62507"/>
                </a:lnTo>
                <a:lnTo>
                  <a:pt x="625078" y="71437"/>
                </a:lnTo>
                <a:lnTo>
                  <a:pt x="642938" y="71437"/>
                </a:lnTo>
                <a:lnTo>
                  <a:pt x="651867" y="71437"/>
                </a:lnTo>
                <a:lnTo>
                  <a:pt x="651867" y="71437"/>
                </a:lnTo>
                <a:lnTo>
                  <a:pt x="651867" y="714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Freeform 4104"/>
          <p:cNvSpPr/>
          <p:nvPr/>
        </p:nvSpPr>
        <p:spPr>
          <a:xfrm>
            <a:off x="3170039" y="1160859"/>
            <a:ext cx="892970" cy="2250282"/>
          </a:xfrm>
          <a:custGeom>
            <a:avLst/>
            <a:gdLst/>
            <a:ahLst/>
            <a:cxnLst/>
            <a:rect l="0" t="0" r="0" b="0"/>
            <a:pathLst>
              <a:path w="892970" h="2250282">
                <a:moveTo>
                  <a:pt x="589359" y="125016"/>
                </a:moveTo>
                <a:lnTo>
                  <a:pt x="580430" y="125016"/>
                </a:lnTo>
                <a:lnTo>
                  <a:pt x="562570" y="125016"/>
                </a:lnTo>
                <a:lnTo>
                  <a:pt x="544711" y="116086"/>
                </a:lnTo>
                <a:lnTo>
                  <a:pt x="526852" y="107157"/>
                </a:lnTo>
                <a:lnTo>
                  <a:pt x="500063" y="98227"/>
                </a:lnTo>
                <a:lnTo>
                  <a:pt x="482203" y="98227"/>
                </a:lnTo>
                <a:lnTo>
                  <a:pt x="455414" y="98227"/>
                </a:lnTo>
                <a:lnTo>
                  <a:pt x="437555" y="107157"/>
                </a:lnTo>
                <a:lnTo>
                  <a:pt x="410766" y="125016"/>
                </a:lnTo>
                <a:lnTo>
                  <a:pt x="383977" y="151805"/>
                </a:lnTo>
                <a:lnTo>
                  <a:pt x="357188" y="187524"/>
                </a:lnTo>
                <a:lnTo>
                  <a:pt x="330399" y="223243"/>
                </a:lnTo>
                <a:lnTo>
                  <a:pt x="303609" y="276820"/>
                </a:lnTo>
                <a:lnTo>
                  <a:pt x="267891" y="330399"/>
                </a:lnTo>
                <a:lnTo>
                  <a:pt x="241102" y="392906"/>
                </a:lnTo>
                <a:lnTo>
                  <a:pt x="214313" y="473274"/>
                </a:lnTo>
                <a:lnTo>
                  <a:pt x="178594" y="553641"/>
                </a:lnTo>
                <a:lnTo>
                  <a:pt x="151805" y="634008"/>
                </a:lnTo>
                <a:lnTo>
                  <a:pt x="125016" y="732235"/>
                </a:lnTo>
                <a:lnTo>
                  <a:pt x="89297" y="821531"/>
                </a:lnTo>
                <a:lnTo>
                  <a:pt x="62508" y="919758"/>
                </a:lnTo>
                <a:lnTo>
                  <a:pt x="44649" y="1017985"/>
                </a:lnTo>
                <a:lnTo>
                  <a:pt x="26789" y="1116211"/>
                </a:lnTo>
                <a:lnTo>
                  <a:pt x="8930" y="1214438"/>
                </a:lnTo>
                <a:lnTo>
                  <a:pt x="0" y="1312664"/>
                </a:lnTo>
                <a:lnTo>
                  <a:pt x="0" y="1410891"/>
                </a:lnTo>
                <a:lnTo>
                  <a:pt x="8930" y="1518047"/>
                </a:lnTo>
                <a:lnTo>
                  <a:pt x="17859" y="1625204"/>
                </a:lnTo>
                <a:lnTo>
                  <a:pt x="35719" y="1723430"/>
                </a:lnTo>
                <a:lnTo>
                  <a:pt x="62508" y="1821656"/>
                </a:lnTo>
                <a:lnTo>
                  <a:pt x="89297" y="1910953"/>
                </a:lnTo>
                <a:lnTo>
                  <a:pt x="125016" y="2000250"/>
                </a:lnTo>
                <a:lnTo>
                  <a:pt x="160734" y="2071687"/>
                </a:lnTo>
                <a:lnTo>
                  <a:pt x="205383" y="2134195"/>
                </a:lnTo>
                <a:lnTo>
                  <a:pt x="241102" y="2187773"/>
                </a:lnTo>
                <a:lnTo>
                  <a:pt x="294680" y="2223492"/>
                </a:lnTo>
                <a:lnTo>
                  <a:pt x="339328" y="2241352"/>
                </a:lnTo>
                <a:lnTo>
                  <a:pt x="392906" y="2250281"/>
                </a:lnTo>
                <a:lnTo>
                  <a:pt x="446484" y="2250281"/>
                </a:lnTo>
                <a:lnTo>
                  <a:pt x="508992" y="2241352"/>
                </a:lnTo>
                <a:lnTo>
                  <a:pt x="562570" y="2214562"/>
                </a:lnTo>
                <a:lnTo>
                  <a:pt x="625078" y="2178844"/>
                </a:lnTo>
                <a:lnTo>
                  <a:pt x="687586" y="2134195"/>
                </a:lnTo>
                <a:lnTo>
                  <a:pt x="741164" y="2080617"/>
                </a:lnTo>
                <a:lnTo>
                  <a:pt x="794742" y="2018109"/>
                </a:lnTo>
                <a:lnTo>
                  <a:pt x="839391" y="1955602"/>
                </a:lnTo>
                <a:lnTo>
                  <a:pt x="866180" y="1875234"/>
                </a:lnTo>
                <a:lnTo>
                  <a:pt x="892969" y="1785937"/>
                </a:lnTo>
                <a:lnTo>
                  <a:pt x="892969" y="1678781"/>
                </a:lnTo>
                <a:lnTo>
                  <a:pt x="892969" y="1562696"/>
                </a:lnTo>
                <a:lnTo>
                  <a:pt x="875109" y="1437680"/>
                </a:lnTo>
                <a:lnTo>
                  <a:pt x="857250" y="1303735"/>
                </a:lnTo>
                <a:lnTo>
                  <a:pt x="839391" y="1160860"/>
                </a:lnTo>
                <a:lnTo>
                  <a:pt x="821531" y="1035844"/>
                </a:lnTo>
                <a:lnTo>
                  <a:pt x="803672" y="910828"/>
                </a:lnTo>
                <a:lnTo>
                  <a:pt x="794742" y="785813"/>
                </a:lnTo>
                <a:lnTo>
                  <a:pt x="785813" y="669727"/>
                </a:lnTo>
                <a:lnTo>
                  <a:pt x="776883" y="562570"/>
                </a:lnTo>
                <a:lnTo>
                  <a:pt x="776883" y="455414"/>
                </a:lnTo>
                <a:lnTo>
                  <a:pt x="759024" y="357188"/>
                </a:lnTo>
                <a:lnTo>
                  <a:pt x="741164" y="267891"/>
                </a:lnTo>
                <a:lnTo>
                  <a:pt x="714375" y="187524"/>
                </a:lnTo>
                <a:lnTo>
                  <a:pt x="669727" y="116086"/>
                </a:lnTo>
                <a:lnTo>
                  <a:pt x="625078" y="53578"/>
                </a:lnTo>
                <a:lnTo>
                  <a:pt x="580430" y="17860"/>
                </a:lnTo>
                <a:lnTo>
                  <a:pt x="535781" y="0"/>
                </a:lnTo>
                <a:lnTo>
                  <a:pt x="482203" y="17860"/>
                </a:lnTo>
                <a:lnTo>
                  <a:pt x="446484" y="44649"/>
                </a:lnTo>
                <a:lnTo>
                  <a:pt x="392906" y="89297"/>
                </a:lnTo>
                <a:lnTo>
                  <a:pt x="392906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Freeform 4105"/>
          <p:cNvSpPr/>
          <p:nvPr/>
        </p:nvSpPr>
        <p:spPr>
          <a:xfrm>
            <a:off x="3545086" y="750094"/>
            <a:ext cx="178595" cy="267891"/>
          </a:xfrm>
          <a:custGeom>
            <a:avLst/>
            <a:gdLst/>
            <a:ahLst/>
            <a:cxnLst/>
            <a:rect l="0" t="0" r="0" b="0"/>
            <a:pathLst>
              <a:path w="178595" h="267891">
                <a:moveTo>
                  <a:pt x="125016" y="62507"/>
                </a:moveTo>
                <a:lnTo>
                  <a:pt x="125016" y="62507"/>
                </a:lnTo>
                <a:lnTo>
                  <a:pt x="116086" y="53578"/>
                </a:lnTo>
                <a:lnTo>
                  <a:pt x="116086" y="53578"/>
                </a:lnTo>
                <a:lnTo>
                  <a:pt x="107156" y="44648"/>
                </a:lnTo>
                <a:lnTo>
                  <a:pt x="98227" y="44648"/>
                </a:lnTo>
                <a:lnTo>
                  <a:pt x="80367" y="44648"/>
                </a:lnTo>
                <a:lnTo>
                  <a:pt x="62508" y="53578"/>
                </a:lnTo>
                <a:lnTo>
                  <a:pt x="44648" y="71437"/>
                </a:lnTo>
                <a:lnTo>
                  <a:pt x="26789" y="89297"/>
                </a:lnTo>
                <a:lnTo>
                  <a:pt x="8930" y="107156"/>
                </a:lnTo>
                <a:lnTo>
                  <a:pt x="0" y="125015"/>
                </a:lnTo>
                <a:lnTo>
                  <a:pt x="0" y="133945"/>
                </a:lnTo>
                <a:lnTo>
                  <a:pt x="8930" y="142875"/>
                </a:lnTo>
                <a:lnTo>
                  <a:pt x="26789" y="142875"/>
                </a:lnTo>
                <a:lnTo>
                  <a:pt x="53578" y="142875"/>
                </a:lnTo>
                <a:lnTo>
                  <a:pt x="80367" y="142875"/>
                </a:lnTo>
                <a:lnTo>
                  <a:pt x="116086" y="151804"/>
                </a:lnTo>
                <a:lnTo>
                  <a:pt x="142875" y="160734"/>
                </a:lnTo>
                <a:lnTo>
                  <a:pt x="160734" y="178593"/>
                </a:lnTo>
                <a:lnTo>
                  <a:pt x="169664" y="205382"/>
                </a:lnTo>
                <a:lnTo>
                  <a:pt x="160734" y="232172"/>
                </a:lnTo>
                <a:lnTo>
                  <a:pt x="151805" y="250031"/>
                </a:lnTo>
                <a:lnTo>
                  <a:pt x="133945" y="267890"/>
                </a:lnTo>
                <a:lnTo>
                  <a:pt x="116086" y="267890"/>
                </a:lnTo>
                <a:lnTo>
                  <a:pt x="98227" y="258961"/>
                </a:lnTo>
                <a:lnTo>
                  <a:pt x="89297" y="232172"/>
                </a:lnTo>
                <a:lnTo>
                  <a:pt x="89297" y="196453"/>
                </a:lnTo>
                <a:lnTo>
                  <a:pt x="107156" y="151804"/>
                </a:lnTo>
                <a:lnTo>
                  <a:pt x="125016" y="107156"/>
                </a:lnTo>
                <a:lnTo>
                  <a:pt x="142875" y="62507"/>
                </a:lnTo>
                <a:lnTo>
                  <a:pt x="160734" y="26789"/>
                </a:lnTo>
                <a:lnTo>
                  <a:pt x="169664" y="8929"/>
                </a:lnTo>
                <a:lnTo>
                  <a:pt x="178594" y="0"/>
                </a:lnTo>
                <a:lnTo>
                  <a:pt x="169664" y="0"/>
                </a:lnTo>
                <a:lnTo>
                  <a:pt x="160734" y="0"/>
                </a:lnTo>
                <a:lnTo>
                  <a:pt x="160734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Freeform 4106"/>
          <p:cNvSpPr/>
          <p:nvPr/>
        </p:nvSpPr>
        <p:spPr>
          <a:xfrm>
            <a:off x="3839766" y="741164"/>
            <a:ext cx="178594" cy="223243"/>
          </a:xfrm>
          <a:custGeom>
            <a:avLst/>
            <a:gdLst/>
            <a:ahLst/>
            <a:cxnLst/>
            <a:rect l="0" t="0" r="0" b="0"/>
            <a:pathLst>
              <a:path w="178594" h="223243">
                <a:moveTo>
                  <a:pt x="35718" y="0"/>
                </a:moveTo>
                <a:lnTo>
                  <a:pt x="35718" y="17859"/>
                </a:lnTo>
                <a:lnTo>
                  <a:pt x="26789" y="35719"/>
                </a:lnTo>
                <a:lnTo>
                  <a:pt x="17859" y="71437"/>
                </a:lnTo>
                <a:lnTo>
                  <a:pt x="0" y="107156"/>
                </a:lnTo>
                <a:lnTo>
                  <a:pt x="0" y="142875"/>
                </a:lnTo>
                <a:lnTo>
                  <a:pt x="0" y="178594"/>
                </a:lnTo>
                <a:lnTo>
                  <a:pt x="17859" y="205383"/>
                </a:lnTo>
                <a:lnTo>
                  <a:pt x="35718" y="223242"/>
                </a:lnTo>
                <a:lnTo>
                  <a:pt x="62507" y="223242"/>
                </a:lnTo>
                <a:lnTo>
                  <a:pt x="89297" y="223242"/>
                </a:lnTo>
                <a:lnTo>
                  <a:pt x="125015" y="223242"/>
                </a:lnTo>
                <a:lnTo>
                  <a:pt x="151804" y="205383"/>
                </a:lnTo>
                <a:lnTo>
                  <a:pt x="178593" y="178594"/>
                </a:lnTo>
                <a:lnTo>
                  <a:pt x="178593" y="17859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Freeform 4107"/>
          <p:cNvSpPr/>
          <p:nvPr/>
        </p:nvSpPr>
        <p:spPr>
          <a:xfrm>
            <a:off x="3964781" y="571500"/>
            <a:ext cx="419697" cy="357188"/>
          </a:xfrm>
          <a:custGeom>
            <a:avLst/>
            <a:gdLst/>
            <a:ahLst/>
            <a:cxnLst/>
            <a:rect l="0" t="0" r="0" b="0"/>
            <a:pathLst>
              <a:path w="419697" h="357188">
                <a:moveTo>
                  <a:pt x="8930" y="178594"/>
                </a:moveTo>
                <a:lnTo>
                  <a:pt x="8930" y="187523"/>
                </a:lnTo>
                <a:lnTo>
                  <a:pt x="0" y="196453"/>
                </a:lnTo>
                <a:lnTo>
                  <a:pt x="0" y="214312"/>
                </a:lnTo>
                <a:lnTo>
                  <a:pt x="0" y="241101"/>
                </a:lnTo>
                <a:lnTo>
                  <a:pt x="0" y="276820"/>
                </a:lnTo>
                <a:lnTo>
                  <a:pt x="0" y="303609"/>
                </a:lnTo>
                <a:lnTo>
                  <a:pt x="8930" y="330398"/>
                </a:lnTo>
                <a:lnTo>
                  <a:pt x="17860" y="348258"/>
                </a:lnTo>
                <a:lnTo>
                  <a:pt x="26789" y="357187"/>
                </a:lnTo>
                <a:lnTo>
                  <a:pt x="35719" y="357187"/>
                </a:lnTo>
                <a:lnTo>
                  <a:pt x="44649" y="348258"/>
                </a:lnTo>
                <a:lnTo>
                  <a:pt x="62508" y="330398"/>
                </a:lnTo>
                <a:lnTo>
                  <a:pt x="71438" y="294680"/>
                </a:lnTo>
                <a:lnTo>
                  <a:pt x="80367" y="258961"/>
                </a:lnTo>
                <a:lnTo>
                  <a:pt x="89297" y="223242"/>
                </a:lnTo>
                <a:lnTo>
                  <a:pt x="89297" y="187523"/>
                </a:lnTo>
                <a:lnTo>
                  <a:pt x="98227" y="169664"/>
                </a:lnTo>
                <a:lnTo>
                  <a:pt x="98227" y="160734"/>
                </a:lnTo>
                <a:lnTo>
                  <a:pt x="89297" y="169664"/>
                </a:lnTo>
                <a:lnTo>
                  <a:pt x="89297" y="187523"/>
                </a:lnTo>
                <a:lnTo>
                  <a:pt x="89297" y="223242"/>
                </a:lnTo>
                <a:lnTo>
                  <a:pt x="80367" y="250031"/>
                </a:lnTo>
                <a:lnTo>
                  <a:pt x="80367" y="276820"/>
                </a:lnTo>
                <a:lnTo>
                  <a:pt x="89297" y="303609"/>
                </a:lnTo>
                <a:lnTo>
                  <a:pt x="89297" y="312539"/>
                </a:lnTo>
                <a:lnTo>
                  <a:pt x="98227" y="321469"/>
                </a:lnTo>
                <a:lnTo>
                  <a:pt x="107157" y="312539"/>
                </a:lnTo>
                <a:lnTo>
                  <a:pt x="116086" y="294680"/>
                </a:lnTo>
                <a:lnTo>
                  <a:pt x="133946" y="258961"/>
                </a:lnTo>
                <a:lnTo>
                  <a:pt x="142875" y="223242"/>
                </a:lnTo>
                <a:lnTo>
                  <a:pt x="160735" y="178594"/>
                </a:lnTo>
                <a:lnTo>
                  <a:pt x="178594" y="133945"/>
                </a:lnTo>
                <a:lnTo>
                  <a:pt x="205383" y="98227"/>
                </a:lnTo>
                <a:lnTo>
                  <a:pt x="214313" y="80367"/>
                </a:lnTo>
                <a:lnTo>
                  <a:pt x="223242" y="71438"/>
                </a:lnTo>
                <a:lnTo>
                  <a:pt x="232172" y="80367"/>
                </a:lnTo>
                <a:lnTo>
                  <a:pt x="232172" y="98227"/>
                </a:lnTo>
                <a:lnTo>
                  <a:pt x="223242" y="125016"/>
                </a:lnTo>
                <a:lnTo>
                  <a:pt x="214313" y="169664"/>
                </a:lnTo>
                <a:lnTo>
                  <a:pt x="205383" y="214312"/>
                </a:lnTo>
                <a:lnTo>
                  <a:pt x="196453" y="250031"/>
                </a:lnTo>
                <a:lnTo>
                  <a:pt x="187524" y="285750"/>
                </a:lnTo>
                <a:lnTo>
                  <a:pt x="178594" y="303609"/>
                </a:lnTo>
                <a:lnTo>
                  <a:pt x="178594" y="312539"/>
                </a:lnTo>
                <a:lnTo>
                  <a:pt x="187524" y="294680"/>
                </a:lnTo>
                <a:lnTo>
                  <a:pt x="196453" y="267891"/>
                </a:lnTo>
                <a:lnTo>
                  <a:pt x="214313" y="232172"/>
                </a:lnTo>
                <a:lnTo>
                  <a:pt x="241102" y="178594"/>
                </a:lnTo>
                <a:lnTo>
                  <a:pt x="267891" y="125016"/>
                </a:lnTo>
                <a:lnTo>
                  <a:pt x="303610" y="80367"/>
                </a:lnTo>
                <a:lnTo>
                  <a:pt x="339328" y="35719"/>
                </a:lnTo>
                <a:lnTo>
                  <a:pt x="357188" y="8930"/>
                </a:lnTo>
                <a:lnTo>
                  <a:pt x="366117" y="0"/>
                </a:lnTo>
                <a:lnTo>
                  <a:pt x="366117" y="0"/>
                </a:lnTo>
                <a:lnTo>
                  <a:pt x="348258" y="8930"/>
                </a:lnTo>
                <a:lnTo>
                  <a:pt x="330399" y="35719"/>
                </a:lnTo>
                <a:lnTo>
                  <a:pt x="303610" y="62508"/>
                </a:lnTo>
                <a:lnTo>
                  <a:pt x="285750" y="89297"/>
                </a:lnTo>
                <a:lnTo>
                  <a:pt x="276821" y="116086"/>
                </a:lnTo>
                <a:lnTo>
                  <a:pt x="276821" y="142875"/>
                </a:lnTo>
                <a:lnTo>
                  <a:pt x="285750" y="151805"/>
                </a:lnTo>
                <a:lnTo>
                  <a:pt x="303610" y="160734"/>
                </a:lnTo>
                <a:lnTo>
                  <a:pt x="339328" y="142875"/>
                </a:lnTo>
                <a:lnTo>
                  <a:pt x="375047" y="125016"/>
                </a:lnTo>
                <a:lnTo>
                  <a:pt x="419696" y="89297"/>
                </a:lnTo>
                <a:lnTo>
                  <a:pt x="419696" y="8929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400" dist="35921" dir="2700002">
                    <a:scrgbClr r="0" g="0" b="0">
                      <a:alpha val="60000"/>
                    </a:sc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1093</Words>
  <Application>Microsoft Office PowerPoint</Application>
  <PresentationFormat>On-screen Show (4:3)</PresentationFormat>
  <Paragraphs>204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CSCE 747 Software Testing and Quality Assurance</vt:lpstr>
      <vt:lpstr>PowerPoint Presentation</vt:lpstr>
      <vt:lpstr>Decision Trees</vt:lpstr>
      <vt:lpstr>Decision Tables</vt:lpstr>
      <vt:lpstr>Decision Tables</vt:lpstr>
      <vt:lpstr>Decision Tables Support Completeness</vt:lpstr>
      <vt:lpstr>Decision Table for Triangle Problem01 </vt:lpstr>
      <vt:lpstr>Decision Tables to Test Cases</vt:lpstr>
      <vt:lpstr>PowerPoint Presentation</vt:lpstr>
      <vt:lpstr>PowerPoint Presentation</vt:lpstr>
      <vt:lpstr>NextDate Decision tables</vt:lpstr>
      <vt:lpstr>When conditions refer to equivalence classes</vt:lpstr>
      <vt:lpstr>Rule Counts</vt:lpstr>
      <vt:lpstr>PowerPoint Presentation</vt:lpstr>
      <vt:lpstr>Rule Counts for NextDate</vt:lpstr>
      <vt:lpstr>PowerPoint Presentation</vt:lpstr>
      <vt:lpstr>Impossible Rules</vt:lpstr>
      <vt:lpstr>Redundancy in Decision Tables</vt:lpstr>
      <vt:lpstr>Redundancy OK; but Inconsistency?</vt:lpstr>
      <vt:lpstr>Test Cases for the Triangle Problem</vt:lpstr>
      <vt:lpstr>NextDate Try1</vt:lpstr>
      <vt:lpstr>Test Cases for NextDate</vt:lpstr>
      <vt:lpstr>NextDate 2nd Try</vt:lpstr>
      <vt:lpstr>PowerPoint Presentation</vt:lpstr>
      <vt:lpstr>But Problems Remain</vt:lpstr>
      <vt:lpstr>PowerPoint Presentation</vt:lpstr>
      <vt:lpstr>PowerPoint Presentation</vt:lpstr>
      <vt:lpstr>Compressing the Table</vt:lpstr>
      <vt:lpstr>NextDate Decision Table Test cases</vt:lpstr>
      <vt:lpstr>Decision Table for Commission Problem</vt:lpstr>
      <vt:lpstr>Guidelines and Observations</vt:lpstr>
      <vt:lpstr>Homework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747 Software Testing and Quality Assurance</dc:title>
  <dc:creator>MATTHEWS, MANTON M</dc:creator>
  <cp:lastModifiedBy>STUDIO</cp:lastModifiedBy>
  <cp:revision>67</cp:revision>
  <cp:lastPrinted>2013-09-06T18:18:22Z</cp:lastPrinted>
  <dcterms:created xsi:type="dcterms:W3CDTF">2013-08-23T15:17:19Z</dcterms:created>
  <dcterms:modified xsi:type="dcterms:W3CDTF">2013-09-09T15:02:40Z</dcterms:modified>
</cp:coreProperties>
</file>